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9" r:id="rId3"/>
    <p:sldMasterId id="2147483701" r:id="rId4"/>
    <p:sldMasterId id="2147483703" r:id="rId5"/>
  </p:sldMasterIdLst>
  <p:notesMasterIdLst>
    <p:notesMasterId r:id="rId29"/>
  </p:notesMasterIdLst>
  <p:sldIdLst>
    <p:sldId id="257" r:id="rId6"/>
    <p:sldId id="278" r:id="rId7"/>
    <p:sldId id="2145706453" r:id="rId8"/>
    <p:sldId id="2145706474" r:id="rId9"/>
    <p:sldId id="2145706461" r:id="rId10"/>
    <p:sldId id="2145706460" r:id="rId11"/>
    <p:sldId id="2145706473" r:id="rId12"/>
    <p:sldId id="2145706478" r:id="rId13"/>
    <p:sldId id="2145706472" r:id="rId14"/>
    <p:sldId id="2145706451" r:id="rId15"/>
    <p:sldId id="2145706399" r:id="rId16"/>
    <p:sldId id="2145706459" r:id="rId17"/>
    <p:sldId id="2145706456" r:id="rId18"/>
    <p:sldId id="2145706462" r:id="rId19"/>
    <p:sldId id="2145706463" r:id="rId20"/>
    <p:sldId id="2145706464" r:id="rId21"/>
    <p:sldId id="2145706466" r:id="rId22"/>
    <p:sldId id="2145706477" r:id="rId23"/>
    <p:sldId id="2145706467" r:id="rId24"/>
    <p:sldId id="2145706476" r:id="rId25"/>
    <p:sldId id="2145706471" r:id="rId26"/>
    <p:sldId id="2145706469" r:id="rId27"/>
    <p:sldId id="21457064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044"/>
    <p:restoredTop sz="96281"/>
  </p:normalViewPr>
  <p:slideViewPr>
    <p:cSldViewPr snapToGrid="0">
      <p:cViewPr varScale="1">
        <p:scale>
          <a:sx n="127" d="100"/>
          <a:sy n="127" d="100"/>
        </p:scale>
        <p:origin x="448"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80251-18B4-7D49-AEAE-2B901F15E52F}" type="datetimeFigureOut">
              <a:rPr lang="en-US" smtClean="0"/>
              <a:t>8/23/24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35D89-012E-D344-B7CB-91CB849A6F79}" type="slidenum">
              <a:rPr lang="en-US" smtClean="0"/>
              <a:t>‹#›</a:t>
            </a:fld>
            <a:endParaRPr lang="en-US"/>
          </a:p>
        </p:txBody>
      </p:sp>
    </p:spTree>
    <p:extLst>
      <p:ext uri="{BB962C8B-B14F-4D97-AF65-F5344CB8AC3E}">
        <p14:creationId xmlns:p14="http://schemas.microsoft.com/office/powerpoint/2010/main" val="42593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5D744-63D1-449E-BD91-E870527A294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239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99C9-6968-EA73-8CE3-FC76C0538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E2ECBC-DEB7-CB5D-B0EC-B10A8D034C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8E04F1-E8F4-59B0-0522-9417EE4CDABB}"/>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5" name="Footer Placeholder 4">
            <a:extLst>
              <a:ext uri="{FF2B5EF4-FFF2-40B4-BE49-F238E27FC236}">
                <a16:creationId xmlns:a16="http://schemas.microsoft.com/office/drawing/2014/main" id="{6176246C-7DB8-B304-03FC-BE1ACF7EF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59C8B-1A0B-436E-8BA1-DA0ADD0320E1}"/>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11071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5C4B-4023-0DDB-C011-5628EB51E8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8D2C84-4A07-97AB-AF65-6C9D4B5A3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D76E4-6FDB-8860-E62A-FDD336D2CAA3}"/>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5" name="Footer Placeholder 4">
            <a:extLst>
              <a:ext uri="{FF2B5EF4-FFF2-40B4-BE49-F238E27FC236}">
                <a16:creationId xmlns:a16="http://schemas.microsoft.com/office/drawing/2014/main" id="{5C0ED78F-653B-3750-74DE-0A30ABB4F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16499-1E36-E109-9E01-2FF133E8913D}"/>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424556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08362-F916-F91B-BEC8-1091909711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BDB5BF-14C3-B9A7-42FC-49E6BE3B3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C4FC7-2024-F332-38FA-6E1B9E320691}"/>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5" name="Footer Placeholder 4">
            <a:extLst>
              <a:ext uri="{FF2B5EF4-FFF2-40B4-BE49-F238E27FC236}">
                <a16:creationId xmlns:a16="http://schemas.microsoft.com/office/drawing/2014/main" id="{3033144C-C317-E203-34A4-323CE2AD3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A25A3-DFA4-DCAA-AB25-34E6657D9E5E}"/>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1248279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3CDB0-F7B5-9C39-BF14-6D546735B8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50" y="-22887"/>
            <a:ext cx="12270208" cy="6901992"/>
          </a:xfrm>
          <a:prstGeom prst="rect">
            <a:avLst/>
          </a:prstGeom>
        </p:spPr>
      </p:pic>
      <p:pic>
        <p:nvPicPr>
          <p:cNvPr id="5" name="Picture 4">
            <a:extLst>
              <a:ext uri="{FF2B5EF4-FFF2-40B4-BE49-F238E27FC236}">
                <a16:creationId xmlns:a16="http://schemas.microsoft.com/office/drawing/2014/main" id="{B2BB0110-F8FE-A954-B345-ADA0109A79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599" y="2122367"/>
            <a:ext cx="4251609" cy="2137614"/>
          </a:xfrm>
          <a:prstGeom prst="rect">
            <a:avLst/>
          </a:prstGeom>
        </p:spPr>
      </p:pic>
      <p:sp>
        <p:nvSpPr>
          <p:cNvPr id="8" name="Subtitle 2">
            <a:extLst>
              <a:ext uri="{FF2B5EF4-FFF2-40B4-BE49-F238E27FC236}">
                <a16:creationId xmlns:a16="http://schemas.microsoft.com/office/drawing/2014/main" id="{7F76313A-54CC-0F30-2F0A-5F9C6F07E3DB}"/>
              </a:ext>
            </a:extLst>
          </p:cNvPr>
          <p:cNvSpPr>
            <a:spLocks noGrp="1"/>
          </p:cNvSpPr>
          <p:nvPr>
            <p:ph type="subTitle" idx="1" hasCustomPrompt="1"/>
          </p:nvPr>
        </p:nvSpPr>
        <p:spPr>
          <a:xfrm>
            <a:off x="557707" y="4383173"/>
            <a:ext cx="5212080" cy="341632"/>
          </a:xfrm>
        </p:spPr>
        <p:txBody>
          <a:bodyPr wrap="square">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10" name="Picture 9">
            <a:extLst>
              <a:ext uri="{FF2B5EF4-FFF2-40B4-BE49-F238E27FC236}">
                <a16:creationId xmlns:a16="http://schemas.microsoft.com/office/drawing/2014/main" id="{2CC9324C-291B-DEDE-BA1B-165CF0963A3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77688" y="346938"/>
            <a:ext cx="1075663" cy="905392"/>
          </a:xfrm>
          <a:prstGeom prst="rect">
            <a:avLst/>
          </a:prstGeom>
        </p:spPr>
      </p:pic>
      <p:cxnSp>
        <p:nvCxnSpPr>
          <p:cNvPr id="11" name="Straight Connector 10">
            <a:extLst>
              <a:ext uri="{FF2B5EF4-FFF2-40B4-BE49-F238E27FC236}">
                <a16:creationId xmlns:a16="http://schemas.microsoft.com/office/drawing/2014/main" id="{95161582-0127-0CCD-5131-55A2D02E4D9A}"/>
              </a:ext>
            </a:extLst>
          </p:cNvPr>
          <p:cNvCxnSpPr/>
          <p:nvPr userDrawn="1"/>
        </p:nvCxnSpPr>
        <p:spPr>
          <a:xfrm>
            <a:off x="1495740" y="450064"/>
            <a:ext cx="0" cy="734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B5D795-5D20-35C8-58F0-7731CA2858E1}"/>
              </a:ext>
            </a:extLst>
          </p:cNvPr>
          <p:cNvSpPr txBox="1"/>
          <p:nvPr userDrawn="1"/>
        </p:nvSpPr>
        <p:spPr>
          <a:xfrm>
            <a:off x="1567874" y="624950"/>
            <a:ext cx="1608133" cy="400110"/>
          </a:xfrm>
          <a:prstGeom prst="rect">
            <a:avLst/>
          </a:prstGeom>
          <a:noFill/>
        </p:spPr>
        <p:txBody>
          <a:bodyPr wrap="none" rtlCol="0">
            <a:spAutoFit/>
          </a:bodyPr>
          <a:lstStyle/>
          <a:p>
            <a:r>
              <a:rPr lang="en-US" sz="1000" dirty="0">
                <a:solidFill>
                  <a:schemeClr val="tx1"/>
                </a:solidFill>
                <a:latin typeface="Helvetica" pitchFamily="2" charset="0"/>
              </a:rPr>
              <a:t>National Aeronautics and</a:t>
            </a:r>
          </a:p>
          <a:p>
            <a:r>
              <a:rPr lang="en-US" sz="1000" dirty="0">
                <a:solidFill>
                  <a:schemeClr val="tx1"/>
                </a:solidFill>
                <a:latin typeface="Helvetica" pitchFamily="2" charset="0"/>
              </a:rPr>
              <a:t>Space Administration</a:t>
            </a:r>
          </a:p>
        </p:txBody>
      </p:sp>
      <p:sp>
        <p:nvSpPr>
          <p:cNvPr id="15" name="Text Placeholder 12">
            <a:extLst>
              <a:ext uri="{FF2B5EF4-FFF2-40B4-BE49-F238E27FC236}">
                <a16:creationId xmlns:a16="http://schemas.microsoft.com/office/drawing/2014/main" id="{5574A3B4-E63D-1A4E-8198-878F42CDFF98}"/>
              </a:ext>
            </a:extLst>
          </p:cNvPr>
          <p:cNvSpPr>
            <a:spLocks noGrp="1"/>
          </p:cNvSpPr>
          <p:nvPr>
            <p:ph type="body" sz="quarter" idx="15" hasCustomPrompt="1"/>
          </p:nvPr>
        </p:nvSpPr>
        <p:spPr>
          <a:xfrm>
            <a:off x="557707" y="5474070"/>
            <a:ext cx="5212080" cy="343235"/>
          </a:xfrm>
        </p:spPr>
        <p:txBody>
          <a:bodyPr/>
          <a:lstStyle>
            <a:lvl1pPr marL="0" indent="0">
              <a:buNone/>
              <a:defRPr lang="en-US" sz="1800" b="1" i="0" dirty="0">
                <a:solidFill>
                  <a:schemeClr val="tx1"/>
                </a:solidFill>
                <a:latin typeface="Arial" panose="020B0604020202020204" pitchFamily="34" charset="0"/>
                <a:cs typeface="Arial" panose="020B0604020202020204" pitchFamily="34" charset="0"/>
              </a:defRPr>
            </a:lvl1pPr>
          </a:lstStyle>
          <a:p>
            <a:pPr>
              <a:spcBef>
                <a:spcPts val="400"/>
              </a:spcBef>
            </a:pPr>
            <a:r>
              <a:rPr lang="en-US" dirty="0"/>
              <a:t>Presenter Name</a:t>
            </a:r>
          </a:p>
        </p:txBody>
      </p:sp>
      <p:sp>
        <p:nvSpPr>
          <p:cNvPr id="16" name="Text Placeholder 12">
            <a:extLst>
              <a:ext uri="{FF2B5EF4-FFF2-40B4-BE49-F238E27FC236}">
                <a16:creationId xmlns:a16="http://schemas.microsoft.com/office/drawing/2014/main" id="{88921C8E-0A5B-7595-A011-82AEBA92513D}"/>
              </a:ext>
            </a:extLst>
          </p:cNvPr>
          <p:cNvSpPr>
            <a:spLocks noGrp="1"/>
          </p:cNvSpPr>
          <p:nvPr>
            <p:ph type="body" sz="quarter" idx="16" hasCustomPrompt="1"/>
          </p:nvPr>
        </p:nvSpPr>
        <p:spPr>
          <a:xfrm>
            <a:off x="557707" y="5806672"/>
            <a:ext cx="5212080" cy="287515"/>
          </a:xfrm>
        </p:spPr>
        <p:txBody>
          <a:bodyPr/>
          <a:lstStyle>
            <a:lvl1pPr marL="0" indent="0">
              <a:buNone/>
              <a:defRPr lang="en-US" sz="1400" b="0" i="0" dirty="0">
                <a:solidFill>
                  <a:schemeClr val="tx1"/>
                </a:solidFill>
                <a:latin typeface="Arial" panose="020B0604020202020204" pitchFamily="34" charset="0"/>
                <a:cs typeface="Arial" panose="020B0604020202020204" pitchFamily="34" charset="0"/>
              </a:defRPr>
            </a:lvl1pPr>
          </a:lstStyle>
          <a:p>
            <a:pPr>
              <a:spcBef>
                <a:spcPts val="400"/>
              </a:spcBef>
            </a:pPr>
            <a:r>
              <a:rPr lang="en-US" dirty="0"/>
              <a:t>Presenter Title</a:t>
            </a:r>
          </a:p>
        </p:txBody>
      </p:sp>
      <p:sp>
        <p:nvSpPr>
          <p:cNvPr id="3" name="TextBox 2">
            <a:extLst>
              <a:ext uri="{FF2B5EF4-FFF2-40B4-BE49-F238E27FC236}">
                <a16:creationId xmlns:a16="http://schemas.microsoft.com/office/drawing/2014/main" id="{DD0EC219-7738-E551-294B-3F5B50C61E1B}"/>
              </a:ext>
            </a:extLst>
          </p:cNvPr>
          <p:cNvSpPr txBox="1"/>
          <p:nvPr userDrawn="1"/>
        </p:nvSpPr>
        <p:spPr>
          <a:xfrm>
            <a:off x="555584" y="6076708"/>
            <a:ext cx="55095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Earth Science Division</a:t>
            </a:r>
          </a:p>
        </p:txBody>
      </p:sp>
    </p:spTree>
    <p:extLst>
      <p:ext uri="{BB962C8B-B14F-4D97-AF65-F5344CB8AC3E}">
        <p14:creationId xmlns:p14="http://schemas.microsoft.com/office/powerpoint/2010/main" val="3207803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3CDB0-F7B5-9C39-BF14-6D546735B8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50" y="-22887"/>
            <a:ext cx="12270208" cy="6901992"/>
          </a:xfrm>
          <a:prstGeom prst="rect">
            <a:avLst/>
          </a:prstGeom>
        </p:spPr>
      </p:pic>
      <p:pic>
        <p:nvPicPr>
          <p:cNvPr id="5" name="Picture 4">
            <a:extLst>
              <a:ext uri="{FF2B5EF4-FFF2-40B4-BE49-F238E27FC236}">
                <a16:creationId xmlns:a16="http://schemas.microsoft.com/office/drawing/2014/main" id="{B2BB0110-F8FE-A954-B345-ADA0109A79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599" y="2122367"/>
            <a:ext cx="4251609" cy="2137614"/>
          </a:xfrm>
          <a:prstGeom prst="rect">
            <a:avLst/>
          </a:prstGeom>
        </p:spPr>
      </p:pic>
      <p:sp>
        <p:nvSpPr>
          <p:cNvPr id="8" name="Subtitle 2">
            <a:extLst>
              <a:ext uri="{FF2B5EF4-FFF2-40B4-BE49-F238E27FC236}">
                <a16:creationId xmlns:a16="http://schemas.microsoft.com/office/drawing/2014/main" id="{7F76313A-54CC-0F30-2F0A-5F9C6F07E3DB}"/>
              </a:ext>
            </a:extLst>
          </p:cNvPr>
          <p:cNvSpPr>
            <a:spLocks noGrp="1"/>
          </p:cNvSpPr>
          <p:nvPr>
            <p:ph type="subTitle" idx="1" hasCustomPrompt="1"/>
          </p:nvPr>
        </p:nvSpPr>
        <p:spPr>
          <a:xfrm>
            <a:off x="557707" y="4383173"/>
            <a:ext cx="5212080" cy="341632"/>
          </a:xfrm>
        </p:spPr>
        <p:txBody>
          <a:bodyPr wrap="square">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10" name="Picture 9">
            <a:extLst>
              <a:ext uri="{FF2B5EF4-FFF2-40B4-BE49-F238E27FC236}">
                <a16:creationId xmlns:a16="http://schemas.microsoft.com/office/drawing/2014/main" id="{2CC9324C-291B-DEDE-BA1B-165CF0963A3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77688" y="346938"/>
            <a:ext cx="1075663" cy="905392"/>
          </a:xfrm>
          <a:prstGeom prst="rect">
            <a:avLst/>
          </a:prstGeom>
        </p:spPr>
      </p:pic>
      <p:cxnSp>
        <p:nvCxnSpPr>
          <p:cNvPr id="11" name="Straight Connector 10">
            <a:extLst>
              <a:ext uri="{FF2B5EF4-FFF2-40B4-BE49-F238E27FC236}">
                <a16:creationId xmlns:a16="http://schemas.microsoft.com/office/drawing/2014/main" id="{95161582-0127-0CCD-5131-55A2D02E4D9A}"/>
              </a:ext>
            </a:extLst>
          </p:cNvPr>
          <p:cNvCxnSpPr/>
          <p:nvPr userDrawn="1"/>
        </p:nvCxnSpPr>
        <p:spPr>
          <a:xfrm>
            <a:off x="1495740" y="450064"/>
            <a:ext cx="0" cy="7344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B5D795-5D20-35C8-58F0-7731CA2858E1}"/>
              </a:ext>
            </a:extLst>
          </p:cNvPr>
          <p:cNvSpPr txBox="1"/>
          <p:nvPr userDrawn="1"/>
        </p:nvSpPr>
        <p:spPr>
          <a:xfrm>
            <a:off x="1567874" y="624950"/>
            <a:ext cx="1608133" cy="400110"/>
          </a:xfrm>
          <a:prstGeom prst="rect">
            <a:avLst/>
          </a:prstGeom>
          <a:noFill/>
        </p:spPr>
        <p:txBody>
          <a:bodyPr wrap="none" rtlCol="0">
            <a:spAutoFit/>
          </a:bodyPr>
          <a:lstStyle/>
          <a:p>
            <a:r>
              <a:rPr lang="en-US" sz="1000" dirty="0">
                <a:solidFill>
                  <a:schemeClr val="tx1"/>
                </a:solidFill>
                <a:latin typeface="Helvetica" pitchFamily="2" charset="0"/>
              </a:rPr>
              <a:t>National Aeronautics and</a:t>
            </a:r>
          </a:p>
          <a:p>
            <a:r>
              <a:rPr lang="en-US" sz="1000" dirty="0">
                <a:solidFill>
                  <a:schemeClr val="tx1"/>
                </a:solidFill>
                <a:latin typeface="Helvetica" pitchFamily="2" charset="0"/>
              </a:rPr>
              <a:t>Space Administration</a:t>
            </a:r>
          </a:p>
        </p:txBody>
      </p:sp>
      <p:sp>
        <p:nvSpPr>
          <p:cNvPr id="15" name="Text Placeholder 12">
            <a:extLst>
              <a:ext uri="{FF2B5EF4-FFF2-40B4-BE49-F238E27FC236}">
                <a16:creationId xmlns:a16="http://schemas.microsoft.com/office/drawing/2014/main" id="{5574A3B4-E63D-1A4E-8198-878F42CDFF98}"/>
              </a:ext>
            </a:extLst>
          </p:cNvPr>
          <p:cNvSpPr>
            <a:spLocks noGrp="1"/>
          </p:cNvSpPr>
          <p:nvPr>
            <p:ph type="body" sz="quarter" idx="15" hasCustomPrompt="1"/>
          </p:nvPr>
        </p:nvSpPr>
        <p:spPr>
          <a:xfrm>
            <a:off x="557707" y="5474070"/>
            <a:ext cx="5212080" cy="343235"/>
          </a:xfrm>
        </p:spPr>
        <p:txBody>
          <a:bodyPr/>
          <a:lstStyle>
            <a:lvl1pPr marL="0" indent="0">
              <a:buNone/>
              <a:defRPr lang="en-US" sz="1800" b="1" i="0" dirty="0">
                <a:solidFill>
                  <a:schemeClr val="tx1"/>
                </a:solidFill>
                <a:latin typeface="Arial" panose="020B0604020202020204" pitchFamily="34" charset="0"/>
                <a:cs typeface="Arial" panose="020B0604020202020204" pitchFamily="34" charset="0"/>
              </a:defRPr>
            </a:lvl1pPr>
          </a:lstStyle>
          <a:p>
            <a:pPr>
              <a:spcBef>
                <a:spcPts val="400"/>
              </a:spcBef>
            </a:pPr>
            <a:r>
              <a:rPr lang="en-US" dirty="0"/>
              <a:t>Presenter Name</a:t>
            </a:r>
          </a:p>
        </p:txBody>
      </p:sp>
      <p:sp>
        <p:nvSpPr>
          <p:cNvPr id="16" name="Text Placeholder 12">
            <a:extLst>
              <a:ext uri="{FF2B5EF4-FFF2-40B4-BE49-F238E27FC236}">
                <a16:creationId xmlns:a16="http://schemas.microsoft.com/office/drawing/2014/main" id="{88921C8E-0A5B-7595-A011-82AEBA92513D}"/>
              </a:ext>
            </a:extLst>
          </p:cNvPr>
          <p:cNvSpPr>
            <a:spLocks noGrp="1"/>
          </p:cNvSpPr>
          <p:nvPr>
            <p:ph type="body" sz="quarter" idx="16" hasCustomPrompt="1"/>
          </p:nvPr>
        </p:nvSpPr>
        <p:spPr>
          <a:xfrm>
            <a:off x="557707" y="5806672"/>
            <a:ext cx="5212080" cy="287515"/>
          </a:xfrm>
        </p:spPr>
        <p:txBody>
          <a:bodyPr/>
          <a:lstStyle>
            <a:lvl1pPr marL="0" indent="0">
              <a:buNone/>
              <a:defRPr lang="en-US" sz="1400" b="0" i="0" dirty="0">
                <a:solidFill>
                  <a:schemeClr val="tx1"/>
                </a:solidFill>
                <a:latin typeface="Arial" panose="020B0604020202020204" pitchFamily="34" charset="0"/>
                <a:cs typeface="Arial" panose="020B0604020202020204" pitchFamily="34" charset="0"/>
              </a:defRPr>
            </a:lvl1pPr>
          </a:lstStyle>
          <a:p>
            <a:pPr>
              <a:spcBef>
                <a:spcPts val="400"/>
              </a:spcBef>
            </a:pPr>
            <a:r>
              <a:rPr lang="en-US" dirty="0"/>
              <a:t>Presenter Title</a:t>
            </a:r>
          </a:p>
        </p:txBody>
      </p:sp>
      <p:sp>
        <p:nvSpPr>
          <p:cNvPr id="3" name="TextBox 2">
            <a:extLst>
              <a:ext uri="{FF2B5EF4-FFF2-40B4-BE49-F238E27FC236}">
                <a16:creationId xmlns:a16="http://schemas.microsoft.com/office/drawing/2014/main" id="{DD0EC219-7738-E551-294B-3F5B50C61E1B}"/>
              </a:ext>
            </a:extLst>
          </p:cNvPr>
          <p:cNvSpPr txBox="1"/>
          <p:nvPr userDrawn="1"/>
        </p:nvSpPr>
        <p:spPr>
          <a:xfrm>
            <a:off x="555584" y="6076708"/>
            <a:ext cx="55095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Earth Science Division</a:t>
            </a:r>
          </a:p>
        </p:txBody>
      </p:sp>
    </p:spTree>
    <p:extLst>
      <p:ext uri="{BB962C8B-B14F-4D97-AF65-F5344CB8AC3E}">
        <p14:creationId xmlns:p14="http://schemas.microsoft.com/office/powerpoint/2010/main" val="4283602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B0C0A9-6877-0302-210C-93E9F5DDF0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305327" cy="6858000"/>
          </a:xfrm>
          <a:prstGeom prst="rect">
            <a:avLst/>
          </a:prstGeom>
          <a:effectLst>
            <a:outerShdw blurRad="50800" dist="38100" dir="2700000" algn="tl" rotWithShape="0">
              <a:prstClr val="black">
                <a:alpha val="40000"/>
              </a:prstClr>
            </a:outerShdw>
          </a:effectLst>
        </p:spPr>
      </p:pic>
      <p:sp>
        <p:nvSpPr>
          <p:cNvPr id="3" name="Text Placeholder 41">
            <a:extLst>
              <a:ext uri="{FF2B5EF4-FFF2-40B4-BE49-F238E27FC236}">
                <a16:creationId xmlns:a16="http://schemas.microsoft.com/office/drawing/2014/main" id="{9E732E17-5DDE-86B5-EAEC-C89F5277A51C}"/>
              </a:ext>
            </a:extLst>
          </p:cNvPr>
          <p:cNvSpPr>
            <a:spLocks noGrp="1"/>
          </p:cNvSpPr>
          <p:nvPr>
            <p:ph type="body" sz="quarter" idx="17" hasCustomPrompt="1"/>
          </p:nvPr>
        </p:nvSpPr>
        <p:spPr>
          <a:xfrm>
            <a:off x="1691058" y="4574045"/>
            <a:ext cx="2141906" cy="343235"/>
          </a:xfrm>
        </p:spPr>
        <p:txBody>
          <a:bodyPr/>
          <a:lstStyle>
            <a:lvl1pPr marL="0" indent="0">
              <a:buNone/>
              <a:defRPr sz="1800" b="1" i="0">
                <a:solidFill>
                  <a:schemeClr val="tx1"/>
                </a:solidFill>
                <a:latin typeface="Arial" panose="020B0604020202020204" pitchFamily="34" charset="0"/>
                <a:cs typeface="Arial" panose="020B0604020202020204" pitchFamily="34" charset="0"/>
              </a:defRPr>
            </a:lvl1pPr>
          </a:lstStyle>
          <a:p>
            <a:pPr lvl="0"/>
            <a:r>
              <a:rPr lang="en-US" dirty="0"/>
              <a:t>SLIDE TITLE</a:t>
            </a:r>
          </a:p>
        </p:txBody>
      </p:sp>
      <p:sp>
        <p:nvSpPr>
          <p:cNvPr id="4" name="Text Placeholder 41">
            <a:extLst>
              <a:ext uri="{FF2B5EF4-FFF2-40B4-BE49-F238E27FC236}">
                <a16:creationId xmlns:a16="http://schemas.microsoft.com/office/drawing/2014/main" id="{689090BC-6283-78D4-6727-9D6080BA12CC}"/>
              </a:ext>
            </a:extLst>
          </p:cNvPr>
          <p:cNvSpPr>
            <a:spLocks noGrp="1"/>
          </p:cNvSpPr>
          <p:nvPr>
            <p:ph type="body" sz="quarter" idx="18" hasCustomPrompt="1"/>
          </p:nvPr>
        </p:nvSpPr>
        <p:spPr>
          <a:xfrm>
            <a:off x="1691058" y="4825652"/>
            <a:ext cx="2141906" cy="343235"/>
          </a:xfr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r>
              <a:rPr lang="en-US" dirty="0">
                <a:solidFill>
                  <a:schemeClr val="tx1"/>
                </a:solidFill>
              </a:rPr>
              <a:t>Subtitle here</a:t>
            </a:r>
          </a:p>
        </p:txBody>
      </p:sp>
      <p:sp>
        <p:nvSpPr>
          <p:cNvPr id="5" name="Text Placeholder 41">
            <a:extLst>
              <a:ext uri="{FF2B5EF4-FFF2-40B4-BE49-F238E27FC236}">
                <a16:creationId xmlns:a16="http://schemas.microsoft.com/office/drawing/2014/main" id="{6E5036A2-C902-FF43-1497-432A1A8D648C}"/>
              </a:ext>
            </a:extLst>
          </p:cNvPr>
          <p:cNvSpPr>
            <a:spLocks noGrp="1"/>
          </p:cNvSpPr>
          <p:nvPr>
            <p:ph type="body" sz="quarter" idx="15" hasCustomPrompt="1"/>
          </p:nvPr>
        </p:nvSpPr>
        <p:spPr>
          <a:xfrm>
            <a:off x="1691058" y="3558393"/>
            <a:ext cx="2141906" cy="343235"/>
          </a:xfrm>
        </p:spPr>
        <p:txBody>
          <a:bodyPr/>
          <a:lstStyle>
            <a:lvl1pPr marL="0" indent="0">
              <a:buNone/>
              <a:defRPr sz="1800" b="1" i="0">
                <a:solidFill>
                  <a:schemeClr val="tx1"/>
                </a:solidFill>
                <a:latin typeface="Arial" panose="020B0604020202020204" pitchFamily="34" charset="0"/>
                <a:cs typeface="Arial" panose="020B0604020202020204" pitchFamily="34" charset="0"/>
              </a:defRPr>
            </a:lvl1pPr>
          </a:lstStyle>
          <a:p>
            <a:pPr lvl="0"/>
            <a:r>
              <a:rPr lang="en-US" dirty="0"/>
              <a:t>SLIDE TITLE</a:t>
            </a:r>
          </a:p>
        </p:txBody>
      </p:sp>
      <p:sp>
        <p:nvSpPr>
          <p:cNvPr id="6" name="Text Placeholder 41">
            <a:extLst>
              <a:ext uri="{FF2B5EF4-FFF2-40B4-BE49-F238E27FC236}">
                <a16:creationId xmlns:a16="http://schemas.microsoft.com/office/drawing/2014/main" id="{F36C51A6-AEAF-FAAB-95DF-ACA9EAFE2511}"/>
              </a:ext>
            </a:extLst>
          </p:cNvPr>
          <p:cNvSpPr>
            <a:spLocks noGrp="1"/>
          </p:cNvSpPr>
          <p:nvPr>
            <p:ph type="body" sz="quarter" idx="16" hasCustomPrompt="1"/>
          </p:nvPr>
        </p:nvSpPr>
        <p:spPr>
          <a:xfrm>
            <a:off x="1691058" y="3810000"/>
            <a:ext cx="2141906" cy="343235"/>
          </a:xfr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r>
              <a:rPr lang="en-US" dirty="0">
                <a:solidFill>
                  <a:schemeClr val="tx1"/>
                </a:solidFill>
              </a:rPr>
              <a:t>Subtitle here</a:t>
            </a:r>
          </a:p>
        </p:txBody>
      </p:sp>
      <p:sp>
        <p:nvSpPr>
          <p:cNvPr id="18" name="Text Placeholder 41">
            <a:extLst>
              <a:ext uri="{FF2B5EF4-FFF2-40B4-BE49-F238E27FC236}">
                <a16:creationId xmlns:a16="http://schemas.microsoft.com/office/drawing/2014/main" id="{274275F5-D508-3552-6B72-62E68FB5A0C4}"/>
              </a:ext>
            </a:extLst>
          </p:cNvPr>
          <p:cNvSpPr>
            <a:spLocks noGrp="1"/>
          </p:cNvSpPr>
          <p:nvPr>
            <p:ph type="body" sz="quarter" idx="13" hasCustomPrompt="1"/>
          </p:nvPr>
        </p:nvSpPr>
        <p:spPr>
          <a:xfrm>
            <a:off x="1691058" y="2530215"/>
            <a:ext cx="2141906" cy="343235"/>
          </a:xfrm>
        </p:spPr>
        <p:txBody>
          <a:bodyPr/>
          <a:lstStyle>
            <a:lvl1pPr marL="0" indent="0">
              <a:buNone/>
              <a:defRPr sz="1800" b="1" i="0">
                <a:solidFill>
                  <a:schemeClr val="tx1"/>
                </a:solidFill>
                <a:latin typeface="Arial" panose="020B0604020202020204" pitchFamily="34" charset="0"/>
                <a:cs typeface="Arial" panose="020B0604020202020204" pitchFamily="34" charset="0"/>
              </a:defRPr>
            </a:lvl1pPr>
          </a:lstStyle>
          <a:p>
            <a:pPr lvl="0"/>
            <a:r>
              <a:rPr lang="en-US" dirty="0"/>
              <a:t>SLIDE TITLE</a:t>
            </a:r>
          </a:p>
        </p:txBody>
      </p:sp>
      <p:sp>
        <p:nvSpPr>
          <p:cNvPr id="19" name="Text Placeholder 41">
            <a:extLst>
              <a:ext uri="{FF2B5EF4-FFF2-40B4-BE49-F238E27FC236}">
                <a16:creationId xmlns:a16="http://schemas.microsoft.com/office/drawing/2014/main" id="{AB994E00-05C4-839E-E3C5-52F5FE497625}"/>
              </a:ext>
            </a:extLst>
          </p:cNvPr>
          <p:cNvSpPr>
            <a:spLocks noGrp="1"/>
          </p:cNvSpPr>
          <p:nvPr>
            <p:ph type="body" sz="quarter" idx="14" hasCustomPrompt="1"/>
          </p:nvPr>
        </p:nvSpPr>
        <p:spPr>
          <a:xfrm>
            <a:off x="1691058" y="2781822"/>
            <a:ext cx="2141906" cy="343235"/>
          </a:xfrm>
          <a:noFill/>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r>
              <a:rPr lang="en-US" dirty="0">
                <a:solidFill>
                  <a:schemeClr val="tx1"/>
                </a:solidFill>
              </a:rPr>
              <a:t>Subtitle here</a:t>
            </a:r>
          </a:p>
        </p:txBody>
      </p:sp>
      <p:sp>
        <p:nvSpPr>
          <p:cNvPr id="20" name="Title 1">
            <a:extLst>
              <a:ext uri="{FF2B5EF4-FFF2-40B4-BE49-F238E27FC236}">
                <a16:creationId xmlns:a16="http://schemas.microsoft.com/office/drawing/2014/main" id="{75B24CFA-F9B4-CE7C-6370-C78F8E1B6384}"/>
              </a:ext>
            </a:extLst>
          </p:cNvPr>
          <p:cNvSpPr>
            <a:spLocks noGrp="1"/>
          </p:cNvSpPr>
          <p:nvPr>
            <p:ph type="title" hasCustomPrompt="1"/>
          </p:nvPr>
        </p:nvSpPr>
        <p:spPr>
          <a:xfrm>
            <a:off x="823315" y="1471408"/>
            <a:ext cx="5648605" cy="701731"/>
          </a:xfrm>
        </p:spPr>
        <p:txBody>
          <a:bodyPr wrap="square" anchor="b">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tx1"/>
                </a:solidFill>
              </a:rPr>
              <a:pPr/>
              <a:t>‹#›</a:t>
            </a:fld>
            <a:endParaRPr lang="en-US" dirty="0">
              <a:solidFill>
                <a:schemeClr val="tx1"/>
              </a:solidFill>
            </a:endParaRPr>
          </a:p>
        </p:txBody>
      </p:sp>
      <p:sp>
        <p:nvSpPr>
          <p:cNvPr id="23" name="Text Placeholder 37">
            <a:extLst>
              <a:ext uri="{FF2B5EF4-FFF2-40B4-BE49-F238E27FC236}">
                <a16:creationId xmlns:a16="http://schemas.microsoft.com/office/drawing/2014/main" id="{2D9EB73E-BD23-FF3E-399F-5195C55940FD}"/>
              </a:ext>
            </a:extLst>
          </p:cNvPr>
          <p:cNvSpPr>
            <a:spLocks noGrp="1"/>
          </p:cNvSpPr>
          <p:nvPr>
            <p:ph type="body" sz="quarter" idx="10" hasCustomPrompt="1"/>
          </p:nvPr>
        </p:nvSpPr>
        <p:spPr>
          <a:xfrm>
            <a:off x="528321" y="2515922"/>
            <a:ext cx="995044" cy="705642"/>
          </a:xfrm>
        </p:spPr>
        <p:txBody>
          <a:bodyPr/>
          <a:lstStyle>
            <a:lvl1pPr marL="0" indent="0" algn="r">
              <a:buNone/>
              <a:defRPr sz="4400" b="1" i="0">
                <a:solidFill>
                  <a:schemeClr val="tx1"/>
                </a:solidFill>
                <a:latin typeface="Arial" panose="020B0604020202020204" pitchFamily="34" charset="0"/>
                <a:cs typeface="Arial" panose="020B0604020202020204" pitchFamily="34" charset="0"/>
              </a:defRPr>
            </a:lvl1pPr>
          </a:lstStyle>
          <a:p>
            <a:pPr lvl="0"/>
            <a:r>
              <a:rPr lang="en-US" dirty="0"/>
              <a:t>01</a:t>
            </a:r>
          </a:p>
        </p:txBody>
      </p:sp>
      <p:sp>
        <p:nvSpPr>
          <p:cNvPr id="24" name="Text Placeholder 37">
            <a:extLst>
              <a:ext uri="{FF2B5EF4-FFF2-40B4-BE49-F238E27FC236}">
                <a16:creationId xmlns:a16="http://schemas.microsoft.com/office/drawing/2014/main" id="{8302E955-2B25-1294-9CF8-E2FC895C0E37}"/>
              </a:ext>
            </a:extLst>
          </p:cNvPr>
          <p:cNvSpPr>
            <a:spLocks noGrp="1"/>
          </p:cNvSpPr>
          <p:nvPr>
            <p:ph type="body" sz="quarter" idx="11" hasCustomPrompt="1"/>
          </p:nvPr>
        </p:nvSpPr>
        <p:spPr>
          <a:xfrm>
            <a:off x="528321" y="3564420"/>
            <a:ext cx="995044" cy="701731"/>
          </a:xfrm>
        </p:spPr>
        <p:txBody>
          <a:bodyPr/>
          <a:lstStyle>
            <a:lvl1pPr marL="0" indent="0" algn="r">
              <a:buNone/>
              <a:defRPr sz="4400" b="1" i="0">
                <a:solidFill>
                  <a:schemeClr val="tx1"/>
                </a:solidFill>
                <a:latin typeface="Arial" panose="020B0604020202020204" pitchFamily="34" charset="0"/>
                <a:cs typeface="Arial" panose="020B0604020202020204" pitchFamily="34" charset="0"/>
              </a:defRPr>
            </a:lvl1pPr>
          </a:lstStyle>
          <a:p>
            <a:pPr lvl="0"/>
            <a:r>
              <a:rPr lang="en-US" dirty="0"/>
              <a:t>02</a:t>
            </a:r>
          </a:p>
        </p:txBody>
      </p:sp>
      <p:sp>
        <p:nvSpPr>
          <p:cNvPr id="25" name="Text Placeholder 37">
            <a:extLst>
              <a:ext uri="{FF2B5EF4-FFF2-40B4-BE49-F238E27FC236}">
                <a16:creationId xmlns:a16="http://schemas.microsoft.com/office/drawing/2014/main" id="{97B14034-5093-068E-3167-91E1FFD6AE18}"/>
              </a:ext>
            </a:extLst>
          </p:cNvPr>
          <p:cNvSpPr>
            <a:spLocks noGrp="1"/>
          </p:cNvSpPr>
          <p:nvPr>
            <p:ph type="body" sz="quarter" idx="12" hasCustomPrompt="1"/>
          </p:nvPr>
        </p:nvSpPr>
        <p:spPr>
          <a:xfrm>
            <a:off x="528321" y="4570608"/>
            <a:ext cx="995044" cy="705642"/>
          </a:xfrm>
        </p:spPr>
        <p:txBody>
          <a:bodyPr/>
          <a:lstStyle>
            <a:lvl1pPr marL="0" indent="0" algn="r">
              <a:buNone/>
              <a:defRPr sz="4400" b="1" i="0">
                <a:solidFill>
                  <a:schemeClr val="tx1"/>
                </a:solidFill>
                <a:latin typeface="Arial" panose="020B0604020202020204" pitchFamily="34" charset="0"/>
                <a:cs typeface="Arial" panose="020B0604020202020204" pitchFamily="34" charset="0"/>
              </a:defRPr>
            </a:lvl1pPr>
          </a:lstStyle>
          <a:p>
            <a:pPr lvl="0"/>
            <a:r>
              <a:rPr lang="en-US" dirty="0"/>
              <a:t>03</a:t>
            </a:r>
          </a:p>
        </p:txBody>
      </p:sp>
      <p:sp>
        <p:nvSpPr>
          <p:cNvPr id="26" name="Text Placeholder 41">
            <a:extLst>
              <a:ext uri="{FF2B5EF4-FFF2-40B4-BE49-F238E27FC236}">
                <a16:creationId xmlns:a16="http://schemas.microsoft.com/office/drawing/2014/main" id="{D11EEB5B-C0DD-121B-C446-237A7B58DE96}"/>
              </a:ext>
            </a:extLst>
          </p:cNvPr>
          <p:cNvSpPr>
            <a:spLocks noGrp="1"/>
          </p:cNvSpPr>
          <p:nvPr>
            <p:ph type="body" sz="quarter" idx="19" hasCustomPrompt="1"/>
          </p:nvPr>
        </p:nvSpPr>
        <p:spPr>
          <a:xfrm>
            <a:off x="5029200" y="4574045"/>
            <a:ext cx="2141906" cy="343235"/>
          </a:xfrm>
        </p:spPr>
        <p:txBody>
          <a:bodyPr/>
          <a:lstStyle>
            <a:lvl1pPr marL="0" indent="0">
              <a:buNone/>
              <a:defRPr sz="1800" b="1" i="0">
                <a:solidFill>
                  <a:schemeClr val="tx1"/>
                </a:solidFill>
                <a:latin typeface="Arial" panose="020B0604020202020204" pitchFamily="34" charset="0"/>
                <a:cs typeface="Arial" panose="020B0604020202020204" pitchFamily="34" charset="0"/>
              </a:defRPr>
            </a:lvl1pPr>
          </a:lstStyle>
          <a:p>
            <a:pPr lvl="0"/>
            <a:r>
              <a:rPr lang="en-US" dirty="0"/>
              <a:t>SLIDE TITLE</a:t>
            </a:r>
          </a:p>
        </p:txBody>
      </p:sp>
      <p:sp>
        <p:nvSpPr>
          <p:cNvPr id="27" name="Text Placeholder 41">
            <a:extLst>
              <a:ext uri="{FF2B5EF4-FFF2-40B4-BE49-F238E27FC236}">
                <a16:creationId xmlns:a16="http://schemas.microsoft.com/office/drawing/2014/main" id="{D37F8DFE-85F6-AB48-DAE8-A1490629AC9C}"/>
              </a:ext>
            </a:extLst>
          </p:cNvPr>
          <p:cNvSpPr>
            <a:spLocks noGrp="1"/>
          </p:cNvSpPr>
          <p:nvPr>
            <p:ph type="body" sz="quarter" idx="20" hasCustomPrompt="1"/>
          </p:nvPr>
        </p:nvSpPr>
        <p:spPr>
          <a:xfrm>
            <a:off x="5029200" y="4825652"/>
            <a:ext cx="2141906" cy="343235"/>
          </a:xfr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r>
              <a:rPr lang="en-US" dirty="0">
                <a:solidFill>
                  <a:schemeClr val="tx1"/>
                </a:solidFill>
              </a:rPr>
              <a:t>Subtitle here</a:t>
            </a:r>
          </a:p>
        </p:txBody>
      </p:sp>
      <p:sp>
        <p:nvSpPr>
          <p:cNvPr id="28" name="Text Placeholder 41">
            <a:extLst>
              <a:ext uri="{FF2B5EF4-FFF2-40B4-BE49-F238E27FC236}">
                <a16:creationId xmlns:a16="http://schemas.microsoft.com/office/drawing/2014/main" id="{87343ABB-BC9C-EC98-F4F1-DC4B3BC60A20}"/>
              </a:ext>
            </a:extLst>
          </p:cNvPr>
          <p:cNvSpPr>
            <a:spLocks noGrp="1"/>
          </p:cNvSpPr>
          <p:nvPr>
            <p:ph type="body" sz="quarter" idx="21" hasCustomPrompt="1"/>
          </p:nvPr>
        </p:nvSpPr>
        <p:spPr>
          <a:xfrm>
            <a:off x="5029200" y="3558393"/>
            <a:ext cx="2141906" cy="343235"/>
          </a:xfrm>
        </p:spPr>
        <p:txBody>
          <a:bodyPr/>
          <a:lstStyle>
            <a:lvl1pPr marL="0" indent="0">
              <a:buNone/>
              <a:defRPr sz="1800" b="1" i="0">
                <a:solidFill>
                  <a:schemeClr val="tx1"/>
                </a:solidFill>
                <a:latin typeface="Arial" panose="020B0604020202020204" pitchFamily="34" charset="0"/>
                <a:cs typeface="Arial" panose="020B0604020202020204" pitchFamily="34" charset="0"/>
              </a:defRPr>
            </a:lvl1pPr>
          </a:lstStyle>
          <a:p>
            <a:pPr lvl="0"/>
            <a:r>
              <a:rPr lang="en-US" dirty="0"/>
              <a:t>SLIDE TITLE</a:t>
            </a:r>
          </a:p>
        </p:txBody>
      </p:sp>
      <p:sp>
        <p:nvSpPr>
          <p:cNvPr id="29" name="Text Placeholder 41">
            <a:extLst>
              <a:ext uri="{FF2B5EF4-FFF2-40B4-BE49-F238E27FC236}">
                <a16:creationId xmlns:a16="http://schemas.microsoft.com/office/drawing/2014/main" id="{5A247A24-22B2-4749-18EA-48C57CFBB471}"/>
              </a:ext>
            </a:extLst>
          </p:cNvPr>
          <p:cNvSpPr>
            <a:spLocks noGrp="1"/>
          </p:cNvSpPr>
          <p:nvPr>
            <p:ph type="body" sz="quarter" idx="22" hasCustomPrompt="1"/>
          </p:nvPr>
        </p:nvSpPr>
        <p:spPr>
          <a:xfrm>
            <a:off x="5029200" y="3810000"/>
            <a:ext cx="2141906" cy="343235"/>
          </a:xfr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r>
              <a:rPr lang="en-US" dirty="0">
                <a:solidFill>
                  <a:schemeClr val="tx1"/>
                </a:solidFill>
              </a:rPr>
              <a:t>Subtitle here</a:t>
            </a:r>
          </a:p>
        </p:txBody>
      </p:sp>
      <p:sp>
        <p:nvSpPr>
          <p:cNvPr id="30" name="Text Placeholder 41">
            <a:extLst>
              <a:ext uri="{FF2B5EF4-FFF2-40B4-BE49-F238E27FC236}">
                <a16:creationId xmlns:a16="http://schemas.microsoft.com/office/drawing/2014/main" id="{3AEC8290-4B58-6FFF-0B70-AFD88E3D12C1}"/>
              </a:ext>
            </a:extLst>
          </p:cNvPr>
          <p:cNvSpPr>
            <a:spLocks noGrp="1"/>
          </p:cNvSpPr>
          <p:nvPr>
            <p:ph type="body" sz="quarter" idx="23" hasCustomPrompt="1"/>
          </p:nvPr>
        </p:nvSpPr>
        <p:spPr>
          <a:xfrm>
            <a:off x="5029200" y="2530215"/>
            <a:ext cx="2141906" cy="343235"/>
          </a:xfrm>
        </p:spPr>
        <p:txBody>
          <a:bodyPr/>
          <a:lstStyle>
            <a:lvl1pPr marL="0" indent="0">
              <a:buNone/>
              <a:defRPr sz="1800" b="1" i="0">
                <a:solidFill>
                  <a:schemeClr val="tx1"/>
                </a:solidFill>
                <a:latin typeface="Arial" panose="020B0604020202020204" pitchFamily="34" charset="0"/>
                <a:cs typeface="Arial" panose="020B0604020202020204" pitchFamily="34" charset="0"/>
              </a:defRPr>
            </a:lvl1pPr>
          </a:lstStyle>
          <a:p>
            <a:pPr lvl="0"/>
            <a:r>
              <a:rPr lang="en-US" dirty="0"/>
              <a:t>SLIDE TITLE</a:t>
            </a:r>
          </a:p>
        </p:txBody>
      </p:sp>
      <p:sp>
        <p:nvSpPr>
          <p:cNvPr id="31" name="Text Placeholder 41">
            <a:extLst>
              <a:ext uri="{FF2B5EF4-FFF2-40B4-BE49-F238E27FC236}">
                <a16:creationId xmlns:a16="http://schemas.microsoft.com/office/drawing/2014/main" id="{E02CBD99-D663-19D3-C128-AE5C9BD1992C}"/>
              </a:ext>
            </a:extLst>
          </p:cNvPr>
          <p:cNvSpPr>
            <a:spLocks noGrp="1"/>
          </p:cNvSpPr>
          <p:nvPr>
            <p:ph type="body" sz="quarter" idx="24" hasCustomPrompt="1"/>
          </p:nvPr>
        </p:nvSpPr>
        <p:spPr>
          <a:xfrm>
            <a:off x="5029200" y="2781822"/>
            <a:ext cx="2141906" cy="343235"/>
          </a:xfr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r>
              <a:rPr lang="en-US" dirty="0">
                <a:solidFill>
                  <a:schemeClr val="tx1"/>
                </a:solidFill>
              </a:rPr>
              <a:t>Subtitle here</a:t>
            </a:r>
          </a:p>
        </p:txBody>
      </p:sp>
      <p:sp>
        <p:nvSpPr>
          <p:cNvPr id="32" name="Text Placeholder 37">
            <a:extLst>
              <a:ext uri="{FF2B5EF4-FFF2-40B4-BE49-F238E27FC236}">
                <a16:creationId xmlns:a16="http://schemas.microsoft.com/office/drawing/2014/main" id="{85DDE9CF-9D0F-265D-95F3-419B596BE962}"/>
              </a:ext>
            </a:extLst>
          </p:cNvPr>
          <p:cNvSpPr>
            <a:spLocks noGrp="1"/>
          </p:cNvSpPr>
          <p:nvPr>
            <p:ph type="body" sz="quarter" idx="25" hasCustomPrompt="1"/>
          </p:nvPr>
        </p:nvSpPr>
        <p:spPr>
          <a:xfrm>
            <a:off x="3866463" y="2515922"/>
            <a:ext cx="995044" cy="705642"/>
          </a:xfrm>
        </p:spPr>
        <p:txBody>
          <a:bodyPr/>
          <a:lstStyle>
            <a:lvl1pPr marL="0" indent="0" algn="r">
              <a:buNone/>
              <a:defRPr sz="4400" b="1" i="0">
                <a:solidFill>
                  <a:schemeClr val="tx1"/>
                </a:solidFill>
                <a:latin typeface="Arial" panose="020B0604020202020204" pitchFamily="34" charset="0"/>
                <a:cs typeface="Arial" panose="020B0604020202020204" pitchFamily="34" charset="0"/>
              </a:defRPr>
            </a:lvl1pPr>
          </a:lstStyle>
          <a:p>
            <a:pPr lvl="0"/>
            <a:r>
              <a:rPr lang="en-US" dirty="0"/>
              <a:t>04</a:t>
            </a:r>
          </a:p>
        </p:txBody>
      </p:sp>
      <p:sp>
        <p:nvSpPr>
          <p:cNvPr id="33" name="Text Placeholder 37">
            <a:extLst>
              <a:ext uri="{FF2B5EF4-FFF2-40B4-BE49-F238E27FC236}">
                <a16:creationId xmlns:a16="http://schemas.microsoft.com/office/drawing/2014/main" id="{F29D0526-0166-38F1-9610-A259C02AD219}"/>
              </a:ext>
            </a:extLst>
          </p:cNvPr>
          <p:cNvSpPr>
            <a:spLocks noGrp="1"/>
          </p:cNvSpPr>
          <p:nvPr>
            <p:ph type="body" sz="quarter" idx="26" hasCustomPrompt="1"/>
          </p:nvPr>
        </p:nvSpPr>
        <p:spPr>
          <a:xfrm>
            <a:off x="3866463" y="3564420"/>
            <a:ext cx="995044" cy="701731"/>
          </a:xfrm>
        </p:spPr>
        <p:txBody>
          <a:bodyPr/>
          <a:lstStyle>
            <a:lvl1pPr marL="0" indent="0" algn="r">
              <a:buNone/>
              <a:defRPr sz="4400" b="1" i="0">
                <a:solidFill>
                  <a:schemeClr val="tx1"/>
                </a:solidFill>
                <a:latin typeface="Arial" panose="020B0604020202020204" pitchFamily="34" charset="0"/>
                <a:cs typeface="Arial" panose="020B0604020202020204" pitchFamily="34" charset="0"/>
              </a:defRPr>
            </a:lvl1pPr>
          </a:lstStyle>
          <a:p>
            <a:pPr lvl="0"/>
            <a:r>
              <a:rPr lang="en-US" dirty="0"/>
              <a:t>05</a:t>
            </a:r>
          </a:p>
        </p:txBody>
      </p:sp>
      <p:sp>
        <p:nvSpPr>
          <p:cNvPr id="34" name="Text Placeholder 37">
            <a:extLst>
              <a:ext uri="{FF2B5EF4-FFF2-40B4-BE49-F238E27FC236}">
                <a16:creationId xmlns:a16="http://schemas.microsoft.com/office/drawing/2014/main" id="{C0CFB644-E570-9CC8-1CCB-EA1BAD3C99FA}"/>
              </a:ext>
            </a:extLst>
          </p:cNvPr>
          <p:cNvSpPr>
            <a:spLocks noGrp="1"/>
          </p:cNvSpPr>
          <p:nvPr>
            <p:ph type="body" sz="quarter" idx="27" hasCustomPrompt="1"/>
          </p:nvPr>
        </p:nvSpPr>
        <p:spPr>
          <a:xfrm>
            <a:off x="3866463" y="4570608"/>
            <a:ext cx="995044" cy="705642"/>
          </a:xfrm>
        </p:spPr>
        <p:txBody>
          <a:bodyPr/>
          <a:lstStyle>
            <a:lvl1pPr marL="0" indent="0" algn="r">
              <a:buNone/>
              <a:defRPr sz="4400" b="1" i="0">
                <a:solidFill>
                  <a:schemeClr val="tx1"/>
                </a:solidFill>
                <a:latin typeface="Arial" panose="020B0604020202020204" pitchFamily="34" charset="0"/>
                <a:cs typeface="Arial" panose="020B0604020202020204" pitchFamily="34" charset="0"/>
              </a:defRPr>
            </a:lvl1pPr>
          </a:lstStyle>
          <a:p>
            <a:pPr lvl="0"/>
            <a:r>
              <a:rPr lang="en-US" dirty="0"/>
              <a:t>06</a:t>
            </a:r>
          </a:p>
        </p:txBody>
      </p:sp>
      <p:pic>
        <p:nvPicPr>
          <p:cNvPr id="7" name="Picture 6" descr="A black background with white text&#10;&#10;Description automatically generated with low confidence">
            <a:extLst>
              <a:ext uri="{FF2B5EF4-FFF2-40B4-BE49-F238E27FC236}">
                <a16:creationId xmlns:a16="http://schemas.microsoft.com/office/drawing/2014/main" id="{9503C553-D09A-378D-F44E-FD282CD230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50234" y="2098724"/>
            <a:ext cx="3223393" cy="1620651"/>
          </a:xfrm>
          <a:prstGeom prst="rect">
            <a:avLst/>
          </a:prstGeom>
        </p:spPr>
      </p:pic>
      <p:sp>
        <p:nvSpPr>
          <p:cNvPr id="10" name="Rectangle 9">
            <a:extLst>
              <a:ext uri="{FF2B5EF4-FFF2-40B4-BE49-F238E27FC236}">
                <a16:creationId xmlns:a16="http://schemas.microsoft.com/office/drawing/2014/main" id="{EFDFF871-2978-7FDA-EAC2-68E21AFEFB75}"/>
              </a:ext>
            </a:extLst>
          </p:cNvPr>
          <p:cNvSpPr/>
          <p:nvPr userDrawn="1"/>
        </p:nvSpPr>
        <p:spPr>
          <a:xfrm rot="16200000">
            <a:off x="-3314699" y="3314699"/>
            <a:ext cx="6858000" cy="228600"/>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987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slide 1">
    <p:bg>
      <p:bgPr>
        <a:blipFill dpi="0" rotWithShape="1">
          <a:blip r:embed="rId2" cstate="screen">
            <a:lum/>
            <a:extLst>
              <a:ext uri="{28A0092B-C50C-407E-A947-70E740481C1C}">
                <a14:useLocalDpi xmlns:a14="http://schemas.microsoft.com/office/drawing/2010/main"/>
              </a:ext>
            </a:extLst>
          </a:blip>
          <a:srcRect/>
          <a:stretch>
            <a:fillRect l="3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79F53-D3E8-0C6E-B3DE-31AE6354B859}"/>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0" y="-22728"/>
            <a:ext cx="12271248" cy="6902577"/>
          </a:xfrm>
          <a:prstGeom prst="rect">
            <a:avLst/>
          </a:prstGeom>
          <a:effectLst>
            <a:outerShdw blurRad="50800" dist="38100" dir="2700000" algn="tl" rotWithShape="0">
              <a:prstClr val="black">
                <a:alpha val="40000"/>
              </a:prstClr>
            </a:outerShdw>
          </a:effectLst>
        </p:spPr>
      </p:pic>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
        <p:nvSpPr>
          <p:cNvPr id="14" name="Title 1">
            <a:extLst>
              <a:ext uri="{FF2B5EF4-FFF2-40B4-BE49-F238E27FC236}">
                <a16:creationId xmlns:a16="http://schemas.microsoft.com/office/drawing/2014/main" id="{E955A9F3-2B97-C867-2E0B-EF05799DBD4E}"/>
              </a:ext>
            </a:extLst>
          </p:cNvPr>
          <p:cNvSpPr>
            <a:spLocks noGrp="1"/>
          </p:cNvSpPr>
          <p:nvPr>
            <p:ph type="title" hasCustomPrompt="1"/>
          </p:nvPr>
        </p:nvSpPr>
        <p:spPr>
          <a:xfrm>
            <a:off x="460060" y="694795"/>
            <a:ext cx="6404203" cy="701731"/>
          </a:xfrm>
        </p:spPr>
        <p:txBody>
          <a:bodyPr wrap="square">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17" name="Text Placeholder 12">
            <a:extLst>
              <a:ext uri="{FF2B5EF4-FFF2-40B4-BE49-F238E27FC236}">
                <a16:creationId xmlns:a16="http://schemas.microsoft.com/office/drawing/2014/main" id="{36ABD0A9-9F08-4DFB-1055-152832948425}"/>
              </a:ext>
            </a:extLst>
          </p:cNvPr>
          <p:cNvSpPr>
            <a:spLocks noGrp="1"/>
          </p:cNvSpPr>
          <p:nvPr>
            <p:ph type="body" sz="quarter" idx="10" hasCustomPrompt="1"/>
          </p:nvPr>
        </p:nvSpPr>
        <p:spPr>
          <a:xfrm>
            <a:off x="839788" y="1640931"/>
            <a:ext cx="6011775" cy="1491434"/>
          </a:xfrm>
        </p:spPr>
        <p:txBody>
          <a:bodyPr/>
          <a:lstStyle>
            <a:lvl1pPr marL="0" indent="0">
              <a:lnSpc>
                <a:spcPts val="2820"/>
              </a:lnSpc>
              <a:spcBef>
                <a:spcPts val="1000"/>
              </a:spcBef>
              <a:spcAft>
                <a:spcPts val="600"/>
              </a:spcAft>
              <a:buNone/>
              <a:defRPr sz="1800" b="0" i="0">
                <a:solidFill>
                  <a:srgbClr val="01599D"/>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Tx/>
              <a:buNone/>
              <a:tabLst/>
              <a:defRPr/>
            </a:pPr>
            <a:r>
              <a:rPr lang="en-US" dirty="0">
                <a:solidFill>
                  <a:srgbClr val="01599D"/>
                </a:solidFill>
              </a:rPr>
              <a:t>Intro Text Lorem ipsum dolor sit </a:t>
            </a:r>
            <a:r>
              <a:rPr lang="en-US" dirty="0" err="1">
                <a:solidFill>
                  <a:srgbClr val="01599D"/>
                </a:solidFill>
              </a:rPr>
              <a:t>amet</a:t>
            </a:r>
            <a:r>
              <a:rPr lang="en-US" dirty="0">
                <a:solidFill>
                  <a:srgbClr val="01599D"/>
                </a:solidFill>
              </a:rPr>
              <a:t>, </a:t>
            </a:r>
            <a:r>
              <a:rPr lang="en-US" dirty="0" err="1">
                <a:solidFill>
                  <a:srgbClr val="01599D"/>
                </a:solidFill>
              </a:rPr>
              <a:t>consectetuer</a:t>
            </a:r>
            <a:r>
              <a:rPr lang="en-US" dirty="0">
                <a:solidFill>
                  <a:srgbClr val="01599D"/>
                </a:solidFill>
              </a:rPr>
              <a:t> </a:t>
            </a:r>
            <a:r>
              <a:rPr lang="en-US" dirty="0" err="1">
                <a:solidFill>
                  <a:srgbClr val="01599D"/>
                </a:solidFill>
              </a:rPr>
              <a:t>adipiscing</a:t>
            </a:r>
            <a:r>
              <a:rPr lang="en-US" dirty="0">
                <a:solidFill>
                  <a:srgbClr val="01599D"/>
                </a:solidFill>
              </a:rPr>
              <a:t> </a:t>
            </a:r>
            <a:r>
              <a:rPr lang="en-US" dirty="0" err="1">
                <a:solidFill>
                  <a:srgbClr val="01599D"/>
                </a:solidFill>
              </a:rPr>
              <a:t>elit</a:t>
            </a:r>
            <a:r>
              <a:rPr lang="en-US" dirty="0">
                <a:solidFill>
                  <a:srgbClr val="01599D"/>
                </a:solidFill>
              </a:rPr>
              <a:t>, sed diam </a:t>
            </a:r>
            <a:r>
              <a:rPr lang="en-US" dirty="0" err="1">
                <a:solidFill>
                  <a:srgbClr val="01599D"/>
                </a:solidFill>
              </a:rPr>
              <a:t>nonummy</a:t>
            </a:r>
            <a:r>
              <a:rPr lang="en-US" dirty="0">
                <a:solidFill>
                  <a:srgbClr val="01599D"/>
                </a:solidFill>
              </a:rPr>
              <a:t> </a:t>
            </a:r>
            <a:r>
              <a:rPr lang="en-US" dirty="0" err="1">
                <a:solidFill>
                  <a:srgbClr val="01599D"/>
                </a:solidFill>
              </a:rPr>
              <a:t>nibh</a:t>
            </a:r>
            <a:r>
              <a:rPr lang="en-US" dirty="0">
                <a:solidFill>
                  <a:srgbClr val="01599D"/>
                </a:solidFill>
              </a:rPr>
              <a:t> </a:t>
            </a:r>
            <a:r>
              <a:rPr lang="en-US" dirty="0" err="1">
                <a:solidFill>
                  <a:srgbClr val="01599D"/>
                </a:solidFill>
              </a:rPr>
              <a:t>euismod</a:t>
            </a:r>
            <a:r>
              <a:rPr lang="en-US" dirty="0">
                <a:solidFill>
                  <a:srgbClr val="01599D"/>
                </a:solidFill>
              </a:rPr>
              <a:t> </a:t>
            </a:r>
            <a:r>
              <a:rPr lang="en-US" dirty="0" err="1">
                <a:solidFill>
                  <a:srgbClr val="01599D"/>
                </a:solidFill>
              </a:rPr>
              <a:t>tincidunt</a:t>
            </a:r>
            <a:r>
              <a:rPr lang="en-US" dirty="0">
                <a:solidFill>
                  <a:srgbClr val="01599D"/>
                </a:solidFill>
              </a:rPr>
              <a:t> </a:t>
            </a:r>
            <a:r>
              <a:rPr lang="en-US" dirty="0" err="1">
                <a:solidFill>
                  <a:srgbClr val="01599D"/>
                </a:solidFill>
              </a:rPr>
              <a:t>ut</a:t>
            </a:r>
            <a:r>
              <a:rPr lang="en-US" dirty="0">
                <a:solidFill>
                  <a:srgbClr val="01599D"/>
                </a:solidFill>
              </a:rPr>
              <a:t> </a:t>
            </a:r>
            <a:r>
              <a:rPr lang="en-US" dirty="0" err="1">
                <a:solidFill>
                  <a:srgbClr val="01599D"/>
                </a:solidFill>
              </a:rPr>
              <a:t>laoreet</a:t>
            </a:r>
            <a:r>
              <a:rPr lang="en-US" dirty="0">
                <a:solidFill>
                  <a:srgbClr val="01599D"/>
                </a:solidFill>
              </a:rPr>
              <a:t> dolore magna </a:t>
            </a:r>
            <a:r>
              <a:rPr lang="en-US" dirty="0" err="1">
                <a:solidFill>
                  <a:srgbClr val="01599D"/>
                </a:solidFill>
              </a:rPr>
              <a:t>aliquam</a:t>
            </a:r>
            <a:r>
              <a:rPr lang="en-US" dirty="0">
                <a:solidFill>
                  <a:srgbClr val="01599D"/>
                </a:solidFill>
              </a:rPr>
              <a:t> </a:t>
            </a:r>
            <a:r>
              <a:rPr lang="en-US" dirty="0" err="1">
                <a:solidFill>
                  <a:srgbClr val="01599D"/>
                </a:solidFill>
              </a:rPr>
              <a:t>erat</a:t>
            </a:r>
            <a:r>
              <a:rPr lang="en-US" dirty="0">
                <a:solidFill>
                  <a:srgbClr val="01599D"/>
                </a:solidFill>
              </a:rPr>
              <a:t> </a:t>
            </a:r>
            <a:r>
              <a:rPr lang="en-US" dirty="0" err="1">
                <a:solidFill>
                  <a:srgbClr val="01599D"/>
                </a:solidFill>
              </a:rPr>
              <a:t>volutpat</a:t>
            </a:r>
            <a:r>
              <a:rPr lang="en-US" dirty="0">
                <a:solidFill>
                  <a:srgbClr val="01599D"/>
                </a:solidFill>
              </a:rPr>
              <a:t>. Ut </a:t>
            </a:r>
            <a:r>
              <a:rPr lang="en-US" dirty="0" err="1">
                <a:solidFill>
                  <a:srgbClr val="01599D"/>
                </a:solidFill>
              </a:rPr>
              <a:t>wisi</a:t>
            </a:r>
            <a:r>
              <a:rPr lang="en-US" dirty="0">
                <a:solidFill>
                  <a:srgbClr val="01599D"/>
                </a:solidFill>
              </a:rPr>
              <a:t> </a:t>
            </a:r>
            <a:r>
              <a:rPr lang="en-US" dirty="0" err="1">
                <a:solidFill>
                  <a:srgbClr val="01599D"/>
                </a:solidFill>
              </a:rPr>
              <a:t>enim</a:t>
            </a:r>
            <a:r>
              <a:rPr lang="en-US" dirty="0">
                <a:solidFill>
                  <a:srgbClr val="01599D"/>
                </a:solidFill>
              </a:rPr>
              <a:t> ad minim </a:t>
            </a:r>
            <a:r>
              <a:rPr lang="en-US" dirty="0" err="1">
                <a:solidFill>
                  <a:srgbClr val="01599D"/>
                </a:solidFill>
              </a:rPr>
              <a:t>veniam</a:t>
            </a:r>
            <a:r>
              <a:rPr lang="en-US" dirty="0">
                <a:solidFill>
                  <a:srgbClr val="01599D"/>
                </a:solidFill>
              </a:rPr>
              <a:t>, </a:t>
            </a:r>
            <a:r>
              <a:rPr lang="en-US" dirty="0" err="1">
                <a:solidFill>
                  <a:srgbClr val="01599D"/>
                </a:solidFill>
              </a:rPr>
              <a:t>quis</a:t>
            </a:r>
            <a:r>
              <a:rPr lang="en-US" dirty="0">
                <a:solidFill>
                  <a:srgbClr val="01599D"/>
                </a:solidFill>
              </a:rPr>
              <a:t> </a:t>
            </a:r>
            <a:r>
              <a:rPr lang="en-US" dirty="0" err="1">
                <a:solidFill>
                  <a:srgbClr val="01599D"/>
                </a:solidFill>
              </a:rPr>
              <a:t>nostrud</a:t>
            </a:r>
            <a:r>
              <a:rPr lang="en-US" dirty="0">
                <a:solidFill>
                  <a:srgbClr val="01599D"/>
                </a:solidFill>
              </a:rPr>
              <a:t> </a:t>
            </a:r>
            <a:r>
              <a:rPr lang="en-US" dirty="0" err="1">
                <a:solidFill>
                  <a:srgbClr val="01599D"/>
                </a:solidFill>
              </a:rPr>
              <a:t>exerci</a:t>
            </a:r>
            <a:r>
              <a:rPr lang="en-US" dirty="0">
                <a:solidFill>
                  <a:srgbClr val="01599D"/>
                </a:solidFill>
              </a:rPr>
              <a:t> </a:t>
            </a:r>
            <a:r>
              <a:rPr lang="en-US" dirty="0" err="1">
                <a:solidFill>
                  <a:srgbClr val="01599D"/>
                </a:solidFill>
              </a:rPr>
              <a:t>tation</a:t>
            </a:r>
            <a:r>
              <a:rPr lang="en-US" dirty="0">
                <a:solidFill>
                  <a:srgbClr val="01599D"/>
                </a:solidFill>
              </a:rPr>
              <a:t>.</a:t>
            </a:r>
          </a:p>
        </p:txBody>
      </p:sp>
      <p:pic>
        <p:nvPicPr>
          <p:cNvPr id="2" name="Picture 1" descr="A black background with white text&#10;&#10;Description automatically generated with low confidence">
            <a:extLst>
              <a:ext uri="{FF2B5EF4-FFF2-40B4-BE49-F238E27FC236}">
                <a16:creationId xmlns:a16="http://schemas.microsoft.com/office/drawing/2014/main" id="{E3EEB9E3-91DA-0C08-81A9-FA7F0226D8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50234" y="2098724"/>
            <a:ext cx="3223393" cy="1620651"/>
          </a:xfrm>
          <a:prstGeom prst="rect">
            <a:avLst/>
          </a:prstGeom>
        </p:spPr>
      </p:pic>
      <p:sp>
        <p:nvSpPr>
          <p:cNvPr id="9" name="Rectangle 8">
            <a:extLst>
              <a:ext uri="{FF2B5EF4-FFF2-40B4-BE49-F238E27FC236}">
                <a16:creationId xmlns:a16="http://schemas.microsoft.com/office/drawing/2014/main" id="{C2D4AEBC-D527-5BE9-39DF-905AD3551040}"/>
              </a:ext>
            </a:extLst>
          </p:cNvPr>
          <p:cNvSpPr/>
          <p:nvPr userDrawn="1"/>
        </p:nvSpPr>
        <p:spPr>
          <a:xfrm rot="16200000">
            <a:off x="-3337165" y="3325589"/>
            <a:ext cx="6902929" cy="228599"/>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82AF7C84-34D8-C190-617E-42FA054DED31}"/>
              </a:ext>
            </a:extLst>
          </p:cNvPr>
          <p:cNvSpPr>
            <a:spLocks noGrp="1"/>
          </p:cNvSpPr>
          <p:nvPr>
            <p:ph type="body" sz="quarter" idx="13" hasCustomPrompt="1"/>
          </p:nvPr>
        </p:nvSpPr>
        <p:spPr>
          <a:xfrm>
            <a:off x="841375" y="3543300"/>
            <a:ext cx="6069013" cy="2291909"/>
          </a:xfrm>
        </p:spPr>
        <p:txBody>
          <a:bodyPr/>
          <a:lstStyle>
            <a:lvl1pPr marL="0" indent="0">
              <a:buNone/>
              <a:defRPr sz="1600">
                <a:solidFill>
                  <a:schemeClr val="tx1"/>
                </a:solidFill>
              </a:defRPr>
            </a:lvl1pPr>
          </a:lstStyle>
          <a:p>
            <a:pPr>
              <a:spcBef>
                <a:spcPts val="1000"/>
              </a:spcBef>
              <a:spcAft>
                <a:spcPts val="600"/>
              </a:spcAft>
            </a:pPr>
            <a:r>
              <a:rPr lang="en-US" sz="1600" dirty="0">
                <a:solidFill>
                  <a:schemeClr val="tx1"/>
                </a:solidFill>
              </a:rPr>
              <a:t>Body Copy Lorem ipsum dolor sit </a:t>
            </a:r>
            <a:r>
              <a:rPr lang="en-US" sz="1600" dirty="0" err="1">
                <a:solidFill>
                  <a:schemeClr val="tx1"/>
                </a:solidFill>
              </a:rPr>
              <a:t>amet</a:t>
            </a:r>
            <a:r>
              <a:rPr lang="en-US" sz="1600" dirty="0">
                <a:solidFill>
                  <a:schemeClr val="tx1"/>
                </a:solidFill>
              </a:rPr>
              <a:t>, </a:t>
            </a:r>
            <a:r>
              <a:rPr lang="en-US" sz="1600" dirty="0" err="1">
                <a:solidFill>
                  <a:schemeClr val="tx1"/>
                </a:solidFill>
              </a:rPr>
              <a:t>consectetuer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a:t>
            </a:r>
            <a:r>
              <a:rPr lang="en-US" sz="1600" dirty="0" err="1">
                <a:solidFill>
                  <a:schemeClr val="tx1"/>
                </a:solidFill>
              </a:rPr>
              <a:t>exerci</a:t>
            </a:r>
            <a:r>
              <a:rPr lang="en-US" sz="1600" dirty="0">
                <a:solidFill>
                  <a:schemeClr val="tx1"/>
                </a:solidFill>
              </a:rPr>
              <a:t> </a:t>
            </a:r>
            <a:r>
              <a:rPr lang="en-US" sz="1600" dirty="0" err="1">
                <a:solidFill>
                  <a:schemeClr val="tx1"/>
                </a:solidFill>
              </a:rPr>
              <a:t>tation</a:t>
            </a:r>
            <a:r>
              <a:rPr lang="en-US" sz="1600" dirty="0">
                <a:solidFill>
                  <a:schemeClr val="tx1"/>
                </a:solidFill>
              </a:rPr>
              <a:t> </a:t>
            </a:r>
            <a:r>
              <a:rPr lang="en-US" sz="1600" dirty="0" err="1">
                <a:solidFill>
                  <a:schemeClr val="tx1"/>
                </a:solidFill>
              </a:rPr>
              <a:t>ullamcorper</a:t>
            </a:r>
            <a:r>
              <a:rPr lang="en-US" sz="1600" dirty="0">
                <a:solidFill>
                  <a:schemeClr val="tx1"/>
                </a:solidFill>
              </a:rPr>
              <a:t> </a:t>
            </a:r>
            <a:r>
              <a:rPr lang="en-US" sz="1600" dirty="0" err="1">
                <a:solidFill>
                  <a:schemeClr val="tx1"/>
                </a:solidFill>
              </a:rPr>
              <a:t>suscipit</a:t>
            </a:r>
            <a:r>
              <a:rPr lang="en-US" sz="1600" dirty="0">
                <a:solidFill>
                  <a:schemeClr val="tx1"/>
                </a:solidFill>
              </a:rPr>
              <a:t> </a:t>
            </a:r>
            <a:r>
              <a:rPr lang="en-US" sz="1600" dirty="0" err="1">
                <a:solidFill>
                  <a:schemeClr val="tx1"/>
                </a:solidFill>
              </a:rPr>
              <a:t>lobortis</a:t>
            </a:r>
            <a:r>
              <a:rPr lang="en-US" sz="1600" dirty="0">
                <a:solidFill>
                  <a:schemeClr val="tx1"/>
                </a:solidFill>
              </a:rPr>
              <a:t> </a:t>
            </a:r>
            <a:r>
              <a:rPr lang="en-US" sz="1600" dirty="0" err="1">
                <a:solidFill>
                  <a:schemeClr val="tx1"/>
                </a:solidFill>
              </a:rPr>
              <a:t>nisl</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ex </a:t>
            </a:r>
            <a:r>
              <a:rPr lang="en-US" sz="1600" dirty="0" err="1">
                <a:solidFill>
                  <a:schemeClr val="tx1"/>
                </a:solidFill>
              </a:rPr>
              <a:t>ea</a:t>
            </a:r>
            <a:r>
              <a:rPr lang="en-US" sz="1600" dirty="0">
                <a:solidFill>
                  <a:schemeClr val="tx1"/>
                </a:solidFill>
              </a:rPr>
              <a:t> </a:t>
            </a:r>
            <a:r>
              <a:rPr lang="en-US" sz="1600" dirty="0" err="1">
                <a:solidFill>
                  <a:schemeClr val="tx1"/>
                </a:solidFill>
              </a:rPr>
              <a:t>commodo</a:t>
            </a:r>
            <a:r>
              <a:rPr lang="en-US" sz="1600" dirty="0">
                <a:solidFill>
                  <a:schemeClr val="tx1"/>
                </a:solidFill>
              </a:rPr>
              <a:t> </a:t>
            </a:r>
            <a:r>
              <a:rPr lang="en-US" sz="1600" dirty="0" err="1">
                <a:solidFill>
                  <a:schemeClr val="tx1"/>
                </a:solidFill>
              </a:rPr>
              <a:t>consequat</a:t>
            </a:r>
            <a:r>
              <a:rPr lang="en-US" sz="1600" dirty="0">
                <a:solidFill>
                  <a:schemeClr val="tx1"/>
                </a:solidFill>
              </a:rPr>
              <a:t>. Duis autem vel </a:t>
            </a:r>
            <a:r>
              <a:rPr lang="en-US" sz="1600" dirty="0" err="1">
                <a:solidFill>
                  <a:schemeClr val="tx1"/>
                </a:solidFill>
              </a:rPr>
              <a:t>eum</a:t>
            </a:r>
            <a:r>
              <a:rPr lang="en-US" sz="1600" dirty="0">
                <a:solidFill>
                  <a:schemeClr val="tx1"/>
                </a:solidFill>
              </a:rPr>
              <a:t> </a:t>
            </a:r>
            <a:r>
              <a:rPr lang="en-US" sz="1600" dirty="0" err="1">
                <a:solidFill>
                  <a:schemeClr val="tx1"/>
                </a:solidFill>
              </a:rPr>
              <a:t>iriure</a:t>
            </a:r>
            <a:r>
              <a:rPr lang="en-US" sz="1600" dirty="0">
                <a:solidFill>
                  <a:schemeClr val="tx1"/>
                </a:solidFill>
              </a:rPr>
              <a:t> dolor in </a:t>
            </a:r>
            <a:r>
              <a:rPr lang="en-US" sz="1600" dirty="0" err="1">
                <a:solidFill>
                  <a:schemeClr val="tx1"/>
                </a:solidFill>
              </a:rPr>
              <a:t>hendrerit</a:t>
            </a:r>
            <a:r>
              <a:rPr lang="en-US" sz="1600" dirty="0">
                <a:solidFill>
                  <a:schemeClr val="tx1"/>
                </a:solidFill>
              </a:rPr>
              <a:t> in </a:t>
            </a:r>
            <a:r>
              <a:rPr lang="en-US" sz="1600" dirty="0" err="1">
                <a:solidFill>
                  <a:schemeClr val="tx1"/>
                </a:solidFill>
              </a:rPr>
              <a:t>vulputate</a:t>
            </a:r>
            <a:r>
              <a:rPr lang="en-US" sz="1600" dirty="0">
                <a:solidFill>
                  <a:schemeClr val="tx1"/>
                </a:solidFill>
              </a:rPr>
              <a:t> </a:t>
            </a:r>
            <a:r>
              <a:rPr lang="en-US" sz="1600" dirty="0" err="1">
                <a:solidFill>
                  <a:schemeClr val="tx1"/>
                </a:solidFill>
              </a:rPr>
              <a:t>velit</a:t>
            </a:r>
            <a:r>
              <a:rPr lang="en-US" sz="1600" dirty="0">
                <a:solidFill>
                  <a:schemeClr val="tx1"/>
                </a:solidFill>
              </a:rPr>
              <a:t> </a:t>
            </a:r>
            <a:r>
              <a:rPr lang="en-US" sz="1600" dirty="0" err="1">
                <a:solidFill>
                  <a:schemeClr val="tx1"/>
                </a:solidFill>
              </a:rPr>
              <a:t>esse</a:t>
            </a:r>
            <a:r>
              <a:rPr lang="en-US" sz="1600" dirty="0">
                <a:solidFill>
                  <a:schemeClr val="tx1"/>
                </a:solidFill>
              </a:rPr>
              <a:t> </a:t>
            </a:r>
            <a:r>
              <a:rPr lang="en-US" sz="1600" dirty="0" err="1">
                <a:solidFill>
                  <a:schemeClr val="tx1"/>
                </a:solidFill>
              </a:rPr>
              <a:t>molestie</a:t>
            </a:r>
            <a:r>
              <a:rPr lang="en-US" sz="1600" dirty="0">
                <a:solidFill>
                  <a:schemeClr val="tx1"/>
                </a:solidFill>
              </a:rPr>
              <a:t> </a:t>
            </a:r>
            <a:r>
              <a:rPr lang="en-US" sz="1600" dirty="0" err="1">
                <a:solidFill>
                  <a:schemeClr val="tx1"/>
                </a:solidFill>
              </a:rPr>
              <a:t>consequat</a:t>
            </a:r>
            <a:r>
              <a:rPr lang="en-US" sz="1600" dirty="0">
                <a:solidFill>
                  <a:schemeClr val="tx1"/>
                </a:solidFill>
              </a:rPr>
              <a:t>.</a:t>
            </a:r>
          </a:p>
          <a:p>
            <a:pPr>
              <a:spcBef>
                <a:spcPts val="1000"/>
              </a:spcBef>
              <a:spcAft>
                <a:spcPts val="600"/>
              </a:spcAft>
            </a:pPr>
            <a:r>
              <a:rPr lang="en-US" sz="1600" dirty="0">
                <a:solidFill>
                  <a:schemeClr val="tx1"/>
                </a:solidFill>
              </a:rPr>
              <a:t>Lorem ipsum dolor sit </a:t>
            </a:r>
            <a:r>
              <a:rPr lang="en-US" sz="1600" dirty="0" err="1">
                <a:solidFill>
                  <a:schemeClr val="tx1"/>
                </a:solidFill>
              </a:rPr>
              <a:t>amet</a:t>
            </a:r>
            <a:r>
              <a:rPr lang="en-US" sz="1600" dirty="0">
                <a:solidFill>
                  <a:schemeClr val="tx1"/>
                </a:solidFill>
              </a:rPr>
              <a:t>, cons </a:t>
            </a:r>
            <a:r>
              <a:rPr lang="en-US" sz="1600" dirty="0" err="1">
                <a:solidFill>
                  <a:schemeClr val="tx1"/>
                </a:solidFill>
              </a:rPr>
              <a:t>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qui.</a:t>
            </a:r>
          </a:p>
        </p:txBody>
      </p:sp>
    </p:spTree>
    <p:extLst>
      <p:ext uri="{BB962C8B-B14F-4D97-AF65-F5344CB8AC3E}">
        <p14:creationId xmlns:p14="http://schemas.microsoft.com/office/powerpoint/2010/main" val="4252736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slide 2">
    <p:bg>
      <p:bgPr>
        <a:blipFill dpi="0" rotWithShape="1">
          <a:blip r:embed="rId2" cstate="screen">
            <a:lum/>
            <a:extLst>
              <a:ext uri="{28A0092B-C50C-407E-A947-70E740481C1C}">
                <a14:useLocalDpi xmlns:a14="http://schemas.microsoft.com/office/drawing/2010/main"/>
              </a:ext>
            </a:extLst>
          </a:blip>
          <a:srcRect/>
          <a:stretch>
            <a:fillRect l="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3C9D33-315F-88BB-6984-54C17F5AF871}"/>
              </a:ext>
            </a:extLst>
          </p:cNvPr>
          <p:cNvPicPr>
            <a:picLocks noChangeAspect="1"/>
          </p:cNvPicPr>
          <p:nvPr userDrawn="1"/>
        </p:nvPicPr>
        <p:blipFill>
          <a:blip r:embed="rId3"/>
          <a:srcRect/>
          <a:stretch/>
        </p:blipFill>
        <p:spPr>
          <a:xfrm>
            <a:off x="0" y="0"/>
            <a:ext cx="12262836" cy="6858000"/>
          </a:xfrm>
          <a:prstGeom prst="rect">
            <a:avLst/>
          </a:prstGeom>
          <a:effectLst>
            <a:outerShdw blurRad="50800" dist="38100" dir="2700000" algn="tl" rotWithShape="0">
              <a:prstClr val="black">
                <a:alpha val="40000"/>
              </a:prstClr>
            </a:outerShdw>
          </a:effectLst>
        </p:spPr>
      </p:pic>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
        <p:nvSpPr>
          <p:cNvPr id="8" name="Rectangle 7">
            <a:extLst>
              <a:ext uri="{FF2B5EF4-FFF2-40B4-BE49-F238E27FC236}">
                <a16:creationId xmlns:a16="http://schemas.microsoft.com/office/drawing/2014/main" id="{A29965EE-060D-922A-FCB6-7CE05094D6B4}"/>
              </a:ext>
            </a:extLst>
          </p:cNvPr>
          <p:cNvSpPr/>
          <p:nvPr userDrawn="1"/>
        </p:nvSpPr>
        <p:spPr>
          <a:xfrm rot="16200000">
            <a:off x="-3337165" y="3325589"/>
            <a:ext cx="6902929" cy="228599"/>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F0637-C02A-28AA-9BF2-683BB385A2F5}"/>
              </a:ext>
            </a:extLst>
          </p:cNvPr>
          <p:cNvSpPr>
            <a:spLocks noGrp="1"/>
          </p:cNvSpPr>
          <p:nvPr>
            <p:ph type="title" hasCustomPrompt="1"/>
          </p:nvPr>
        </p:nvSpPr>
        <p:spPr>
          <a:xfrm>
            <a:off x="460060" y="694795"/>
            <a:ext cx="6404203" cy="701731"/>
          </a:xfrm>
        </p:spPr>
        <p:txBody>
          <a:bodyPr wrap="square">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3" name="Text Placeholder 12">
            <a:extLst>
              <a:ext uri="{FF2B5EF4-FFF2-40B4-BE49-F238E27FC236}">
                <a16:creationId xmlns:a16="http://schemas.microsoft.com/office/drawing/2014/main" id="{6805224B-ABB1-6961-3901-4C4191520F7A}"/>
              </a:ext>
            </a:extLst>
          </p:cNvPr>
          <p:cNvSpPr>
            <a:spLocks noGrp="1"/>
          </p:cNvSpPr>
          <p:nvPr>
            <p:ph type="body" sz="quarter" idx="10" hasCustomPrompt="1"/>
          </p:nvPr>
        </p:nvSpPr>
        <p:spPr>
          <a:xfrm>
            <a:off x="839788" y="1640931"/>
            <a:ext cx="6011775" cy="1491434"/>
          </a:xfrm>
        </p:spPr>
        <p:txBody>
          <a:bodyPr/>
          <a:lstStyle>
            <a:lvl1pPr marL="0" indent="0">
              <a:lnSpc>
                <a:spcPts val="2820"/>
              </a:lnSpc>
              <a:spcBef>
                <a:spcPts val="1000"/>
              </a:spcBef>
              <a:spcAft>
                <a:spcPts val="600"/>
              </a:spcAft>
              <a:buNone/>
              <a:defRPr sz="1800" b="0" i="0">
                <a:solidFill>
                  <a:srgbClr val="01599D"/>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Tx/>
              <a:buNone/>
              <a:tabLst/>
              <a:defRPr/>
            </a:pPr>
            <a:r>
              <a:rPr lang="en-US" dirty="0">
                <a:solidFill>
                  <a:srgbClr val="01599D"/>
                </a:solidFill>
              </a:rPr>
              <a:t>Intro Text Lorem ipsum dolor sit </a:t>
            </a:r>
            <a:r>
              <a:rPr lang="en-US" dirty="0" err="1">
                <a:solidFill>
                  <a:srgbClr val="01599D"/>
                </a:solidFill>
              </a:rPr>
              <a:t>amet</a:t>
            </a:r>
            <a:r>
              <a:rPr lang="en-US" dirty="0">
                <a:solidFill>
                  <a:srgbClr val="01599D"/>
                </a:solidFill>
              </a:rPr>
              <a:t>, </a:t>
            </a:r>
            <a:r>
              <a:rPr lang="en-US" dirty="0" err="1">
                <a:solidFill>
                  <a:srgbClr val="01599D"/>
                </a:solidFill>
              </a:rPr>
              <a:t>consectetuer</a:t>
            </a:r>
            <a:r>
              <a:rPr lang="en-US" dirty="0">
                <a:solidFill>
                  <a:srgbClr val="01599D"/>
                </a:solidFill>
              </a:rPr>
              <a:t> </a:t>
            </a:r>
            <a:r>
              <a:rPr lang="en-US" dirty="0" err="1">
                <a:solidFill>
                  <a:srgbClr val="01599D"/>
                </a:solidFill>
              </a:rPr>
              <a:t>adipiscing</a:t>
            </a:r>
            <a:r>
              <a:rPr lang="en-US" dirty="0">
                <a:solidFill>
                  <a:srgbClr val="01599D"/>
                </a:solidFill>
              </a:rPr>
              <a:t> </a:t>
            </a:r>
            <a:r>
              <a:rPr lang="en-US" dirty="0" err="1">
                <a:solidFill>
                  <a:srgbClr val="01599D"/>
                </a:solidFill>
              </a:rPr>
              <a:t>elit</a:t>
            </a:r>
            <a:r>
              <a:rPr lang="en-US" dirty="0">
                <a:solidFill>
                  <a:srgbClr val="01599D"/>
                </a:solidFill>
              </a:rPr>
              <a:t>, sed diam </a:t>
            </a:r>
            <a:r>
              <a:rPr lang="en-US" dirty="0" err="1">
                <a:solidFill>
                  <a:srgbClr val="01599D"/>
                </a:solidFill>
              </a:rPr>
              <a:t>nonummy</a:t>
            </a:r>
            <a:r>
              <a:rPr lang="en-US" dirty="0">
                <a:solidFill>
                  <a:srgbClr val="01599D"/>
                </a:solidFill>
              </a:rPr>
              <a:t> </a:t>
            </a:r>
            <a:r>
              <a:rPr lang="en-US" dirty="0" err="1">
                <a:solidFill>
                  <a:srgbClr val="01599D"/>
                </a:solidFill>
              </a:rPr>
              <a:t>nibh</a:t>
            </a:r>
            <a:r>
              <a:rPr lang="en-US" dirty="0">
                <a:solidFill>
                  <a:srgbClr val="01599D"/>
                </a:solidFill>
              </a:rPr>
              <a:t> </a:t>
            </a:r>
            <a:r>
              <a:rPr lang="en-US" dirty="0" err="1">
                <a:solidFill>
                  <a:srgbClr val="01599D"/>
                </a:solidFill>
              </a:rPr>
              <a:t>euismod</a:t>
            </a:r>
            <a:r>
              <a:rPr lang="en-US" dirty="0">
                <a:solidFill>
                  <a:srgbClr val="01599D"/>
                </a:solidFill>
              </a:rPr>
              <a:t> </a:t>
            </a:r>
            <a:r>
              <a:rPr lang="en-US" dirty="0" err="1">
                <a:solidFill>
                  <a:srgbClr val="01599D"/>
                </a:solidFill>
              </a:rPr>
              <a:t>tincidunt</a:t>
            </a:r>
            <a:r>
              <a:rPr lang="en-US" dirty="0">
                <a:solidFill>
                  <a:srgbClr val="01599D"/>
                </a:solidFill>
              </a:rPr>
              <a:t> </a:t>
            </a:r>
            <a:r>
              <a:rPr lang="en-US" dirty="0" err="1">
                <a:solidFill>
                  <a:srgbClr val="01599D"/>
                </a:solidFill>
              </a:rPr>
              <a:t>ut</a:t>
            </a:r>
            <a:r>
              <a:rPr lang="en-US" dirty="0">
                <a:solidFill>
                  <a:srgbClr val="01599D"/>
                </a:solidFill>
              </a:rPr>
              <a:t> </a:t>
            </a:r>
            <a:r>
              <a:rPr lang="en-US" dirty="0" err="1">
                <a:solidFill>
                  <a:srgbClr val="01599D"/>
                </a:solidFill>
              </a:rPr>
              <a:t>laoreet</a:t>
            </a:r>
            <a:r>
              <a:rPr lang="en-US" dirty="0">
                <a:solidFill>
                  <a:srgbClr val="01599D"/>
                </a:solidFill>
              </a:rPr>
              <a:t> dolore magna </a:t>
            </a:r>
            <a:r>
              <a:rPr lang="en-US" dirty="0" err="1">
                <a:solidFill>
                  <a:srgbClr val="01599D"/>
                </a:solidFill>
              </a:rPr>
              <a:t>aliquam</a:t>
            </a:r>
            <a:r>
              <a:rPr lang="en-US" dirty="0">
                <a:solidFill>
                  <a:srgbClr val="01599D"/>
                </a:solidFill>
              </a:rPr>
              <a:t> </a:t>
            </a:r>
            <a:r>
              <a:rPr lang="en-US" dirty="0" err="1">
                <a:solidFill>
                  <a:srgbClr val="01599D"/>
                </a:solidFill>
              </a:rPr>
              <a:t>erat</a:t>
            </a:r>
            <a:r>
              <a:rPr lang="en-US" dirty="0">
                <a:solidFill>
                  <a:srgbClr val="01599D"/>
                </a:solidFill>
              </a:rPr>
              <a:t> </a:t>
            </a:r>
            <a:r>
              <a:rPr lang="en-US" dirty="0" err="1">
                <a:solidFill>
                  <a:srgbClr val="01599D"/>
                </a:solidFill>
              </a:rPr>
              <a:t>volutpat</a:t>
            </a:r>
            <a:r>
              <a:rPr lang="en-US" dirty="0">
                <a:solidFill>
                  <a:srgbClr val="01599D"/>
                </a:solidFill>
              </a:rPr>
              <a:t>. Ut </a:t>
            </a:r>
            <a:r>
              <a:rPr lang="en-US" dirty="0" err="1">
                <a:solidFill>
                  <a:srgbClr val="01599D"/>
                </a:solidFill>
              </a:rPr>
              <a:t>wisi</a:t>
            </a:r>
            <a:r>
              <a:rPr lang="en-US" dirty="0">
                <a:solidFill>
                  <a:srgbClr val="01599D"/>
                </a:solidFill>
              </a:rPr>
              <a:t> </a:t>
            </a:r>
            <a:r>
              <a:rPr lang="en-US" dirty="0" err="1">
                <a:solidFill>
                  <a:srgbClr val="01599D"/>
                </a:solidFill>
              </a:rPr>
              <a:t>enim</a:t>
            </a:r>
            <a:r>
              <a:rPr lang="en-US" dirty="0">
                <a:solidFill>
                  <a:srgbClr val="01599D"/>
                </a:solidFill>
              </a:rPr>
              <a:t> ad minim </a:t>
            </a:r>
            <a:r>
              <a:rPr lang="en-US" dirty="0" err="1">
                <a:solidFill>
                  <a:srgbClr val="01599D"/>
                </a:solidFill>
              </a:rPr>
              <a:t>veniam</a:t>
            </a:r>
            <a:r>
              <a:rPr lang="en-US" dirty="0">
                <a:solidFill>
                  <a:srgbClr val="01599D"/>
                </a:solidFill>
              </a:rPr>
              <a:t>, </a:t>
            </a:r>
            <a:r>
              <a:rPr lang="en-US" dirty="0" err="1">
                <a:solidFill>
                  <a:srgbClr val="01599D"/>
                </a:solidFill>
              </a:rPr>
              <a:t>quis</a:t>
            </a:r>
            <a:r>
              <a:rPr lang="en-US" dirty="0">
                <a:solidFill>
                  <a:srgbClr val="01599D"/>
                </a:solidFill>
              </a:rPr>
              <a:t> </a:t>
            </a:r>
            <a:r>
              <a:rPr lang="en-US" dirty="0" err="1">
                <a:solidFill>
                  <a:srgbClr val="01599D"/>
                </a:solidFill>
              </a:rPr>
              <a:t>nostrud</a:t>
            </a:r>
            <a:r>
              <a:rPr lang="en-US" dirty="0">
                <a:solidFill>
                  <a:srgbClr val="01599D"/>
                </a:solidFill>
              </a:rPr>
              <a:t> </a:t>
            </a:r>
            <a:r>
              <a:rPr lang="en-US" dirty="0" err="1">
                <a:solidFill>
                  <a:srgbClr val="01599D"/>
                </a:solidFill>
              </a:rPr>
              <a:t>exerci</a:t>
            </a:r>
            <a:r>
              <a:rPr lang="en-US" dirty="0">
                <a:solidFill>
                  <a:srgbClr val="01599D"/>
                </a:solidFill>
              </a:rPr>
              <a:t> </a:t>
            </a:r>
            <a:r>
              <a:rPr lang="en-US" dirty="0" err="1">
                <a:solidFill>
                  <a:srgbClr val="01599D"/>
                </a:solidFill>
              </a:rPr>
              <a:t>tation</a:t>
            </a:r>
            <a:r>
              <a:rPr lang="en-US" dirty="0">
                <a:solidFill>
                  <a:srgbClr val="01599D"/>
                </a:solidFill>
              </a:rPr>
              <a:t>.</a:t>
            </a:r>
          </a:p>
        </p:txBody>
      </p:sp>
      <p:sp>
        <p:nvSpPr>
          <p:cNvPr id="9" name="Text Placeholder 6">
            <a:extLst>
              <a:ext uri="{FF2B5EF4-FFF2-40B4-BE49-F238E27FC236}">
                <a16:creationId xmlns:a16="http://schemas.microsoft.com/office/drawing/2014/main" id="{744F44EC-3099-4E10-2991-E8726E15E131}"/>
              </a:ext>
            </a:extLst>
          </p:cNvPr>
          <p:cNvSpPr>
            <a:spLocks noGrp="1"/>
          </p:cNvSpPr>
          <p:nvPr>
            <p:ph type="body" sz="quarter" idx="13" hasCustomPrompt="1"/>
          </p:nvPr>
        </p:nvSpPr>
        <p:spPr>
          <a:xfrm>
            <a:off x="841375" y="3543300"/>
            <a:ext cx="6069013" cy="2291909"/>
          </a:xfrm>
        </p:spPr>
        <p:txBody>
          <a:bodyPr/>
          <a:lstStyle>
            <a:lvl1pPr marL="0" indent="0">
              <a:buNone/>
              <a:defRPr sz="1600">
                <a:solidFill>
                  <a:schemeClr val="tx1"/>
                </a:solidFill>
              </a:defRPr>
            </a:lvl1pPr>
          </a:lstStyle>
          <a:p>
            <a:pPr>
              <a:spcBef>
                <a:spcPts val="1000"/>
              </a:spcBef>
              <a:spcAft>
                <a:spcPts val="600"/>
              </a:spcAft>
            </a:pPr>
            <a:r>
              <a:rPr lang="en-US" sz="1600" dirty="0">
                <a:solidFill>
                  <a:schemeClr val="tx1"/>
                </a:solidFill>
              </a:rPr>
              <a:t>Body Copy Lorem ipsum dolor sit </a:t>
            </a:r>
            <a:r>
              <a:rPr lang="en-US" sz="1600" dirty="0" err="1">
                <a:solidFill>
                  <a:schemeClr val="tx1"/>
                </a:solidFill>
              </a:rPr>
              <a:t>amet</a:t>
            </a:r>
            <a:r>
              <a:rPr lang="en-US" sz="1600" dirty="0">
                <a:solidFill>
                  <a:schemeClr val="tx1"/>
                </a:solidFill>
              </a:rPr>
              <a:t>, </a:t>
            </a:r>
            <a:r>
              <a:rPr lang="en-US" sz="1600" dirty="0" err="1">
                <a:solidFill>
                  <a:schemeClr val="tx1"/>
                </a:solidFill>
              </a:rPr>
              <a:t>consectetuer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a:t>
            </a:r>
            <a:r>
              <a:rPr lang="en-US" sz="1600" dirty="0" err="1">
                <a:solidFill>
                  <a:schemeClr val="tx1"/>
                </a:solidFill>
              </a:rPr>
              <a:t>exerci</a:t>
            </a:r>
            <a:r>
              <a:rPr lang="en-US" sz="1600" dirty="0">
                <a:solidFill>
                  <a:schemeClr val="tx1"/>
                </a:solidFill>
              </a:rPr>
              <a:t> </a:t>
            </a:r>
            <a:r>
              <a:rPr lang="en-US" sz="1600" dirty="0" err="1">
                <a:solidFill>
                  <a:schemeClr val="tx1"/>
                </a:solidFill>
              </a:rPr>
              <a:t>tation</a:t>
            </a:r>
            <a:r>
              <a:rPr lang="en-US" sz="1600" dirty="0">
                <a:solidFill>
                  <a:schemeClr val="tx1"/>
                </a:solidFill>
              </a:rPr>
              <a:t> </a:t>
            </a:r>
            <a:r>
              <a:rPr lang="en-US" sz="1600" dirty="0" err="1">
                <a:solidFill>
                  <a:schemeClr val="tx1"/>
                </a:solidFill>
              </a:rPr>
              <a:t>ullamcorper</a:t>
            </a:r>
            <a:r>
              <a:rPr lang="en-US" sz="1600" dirty="0">
                <a:solidFill>
                  <a:schemeClr val="tx1"/>
                </a:solidFill>
              </a:rPr>
              <a:t> </a:t>
            </a:r>
            <a:r>
              <a:rPr lang="en-US" sz="1600" dirty="0" err="1">
                <a:solidFill>
                  <a:schemeClr val="tx1"/>
                </a:solidFill>
              </a:rPr>
              <a:t>suscipit</a:t>
            </a:r>
            <a:r>
              <a:rPr lang="en-US" sz="1600" dirty="0">
                <a:solidFill>
                  <a:schemeClr val="tx1"/>
                </a:solidFill>
              </a:rPr>
              <a:t> </a:t>
            </a:r>
            <a:r>
              <a:rPr lang="en-US" sz="1600" dirty="0" err="1">
                <a:solidFill>
                  <a:schemeClr val="tx1"/>
                </a:solidFill>
              </a:rPr>
              <a:t>lobortis</a:t>
            </a:r>
            <a:r>
              <a:rPr lang="en-US" sz="1600" dirty="0">
                <a:solidFill>
                  <a:schemeClr val="tx1"/>
                </a:solidFill>
              </a:rPr>
              <a:t> </a:t>
            </a:r>
            <a:r>
              <a:rPr lang="en-US" sz="1600" dirty="0" err="1">
                <a:solidFill>
                  <a:schemeClr val="tx1"/>
                </a:solidFill>
              </a:rPr>
              <a:t>nisl</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ex </a:t>
            </a:r>
            <a:r>
              <a:rPr lang="en-US" sz="1600" dirty="0" err="1">
                <a:solidFill>
                  <a:schemeClr val="tx1"/>
                </a:solidFill>
              </a:rPr>
              <a:t>ea</a:t>
            </a:r>
            <a:r>
              <a:rPr lang="en-US" sz="1600" dirty="0">
                <a:solidFill>
                  <a:schemeClr val="tx1"/>
                </a:solidFill>
              </a:rPr>
              <a:t> </a:t>
            </a:r>
            <a:r>
              <a:rPr lang="en-US" sz="1600" dirty="0" err="1">
                <a:solidFill>
                  <a:schemeClr val="tx1"/>
                </a:solidFill>
              </a:rPr>
              <a:t>commodo</a:t>
            </a:r>
            <a:r>
              <a:rPr lang="en-US" sz="1600" dirty="0">
                <a:solidFill>
                  <a:schemeClr val="tx1"/>
                </a:solidFill>
              </a:rPr>
              <a:t> </a:t>
            </a:r>
            <a:r>
              <a:rPr lang="en-US" sz="1600" dirty="0" err="1">
                <a:solidFill>
                  <a:schemeClr val="tx1"/>
                </a:solidFill>
              </a:rPr>
              <a:t>consequat</a:t>
            </a:r>
            <a:r>
              <a:rPr lang="en-US" sz="1600" dirty="0">
                <a:solidFill>
                  <a:schemeClr val="tx1"/>
                </a:solidFill>
              </a:rPr>
              <a:t>. Duis autem vel </a:t>
            </a:r>
            <a:r>
              <a:rPr lang="en-US" sz="1600" dirty="0" err="1">
                <a:solidFill>
                  <a:schemeClr val="tx1"/>
                </a:solidFill>
              </a:rPr>
              <a:t>eum</a:t>
            </a:r>
            <a:r>
              <a:rPr lang="en-US" sz="1600" dirty="0">
                <a:solidFill>
                  <a:schemeClr val="tx1"/>
                </a:solidFill>
              </a:rPr>
              <a:t> </a:t>
            </a:r>
            <a:r>
              <a:rPr lang="en-US" sz="1600" dirty="0" err="1">
                <a:solidFill>
                  <a:schemeClr val="tx1"/>
                </a:solidFill>
              </a:rPr>
              <a:t>iriure</a:t>
            </a:r>
            <a:r>
              <a:rPr lang="en-US" sz="1600" dirty="0">
                <a:solidFill>
                  <a:schemeClr val="tx1"/>
                </a:solidFill>
              </a:rPr>
              <a:t> dolor in </a:t>
            </a:r>
            <a:r>
              <a:rPr lang="en-US" sz="1600" dirty="0" err="1">
                <a:solidFill>
                  <a:schemeClr val="tx1"/>
                </a:solidFill>
              </a:rPr>
              <a:t>hendrerit</a:t>
            </a:r>
            <a:r>
              <a:rPr lang="en-US" sz="1600" dirty="0">
                <a:solidFill>
                  <a:schemeClr val="tx1"/>
                </a:solidFill>
              </a:rPr>
              <a:t> in </a:t>
            </a:r>
            <a:r>
              <a:rPr lang="en-US" sz="1600" dirty="0" err="1">
                <a:solidFill>
                  <a:schemeClr val="tx1"/>
                </a:solidFill>
              </a:rPr>
              <a:t>vulputate</a:t>
            </a:r>
            <a:r>
              <a:rPr lang="en-US" sz="1600" dirty="0">
                <a:solidFill>
                  <a:schemeClr val="tx1"/>
                </a:solidFill>
              </a:rPr>
              <a:t> </a:t>
            </a:r>
            <a:r>
              <a:rPr lang="en-US" sz="1600" dirty="0" err="1">
                <a:solidFill>
                  <a:schemeClr val="tx1"/>
                </a:solidFill>
              </a:rPr>
              <a:t>velit</a:t>
            </a:r>
            <a:r>
              <a:rPr lang="en-US" sz="1600" dirty="0">
                <a:solidFill>
                  <a:schemeClr val="tx1"/>
                </a:solidFill>
              </a:rPr>
              <a:t> </a:t>
            </a:r>
            <a:r>
              <a:rPr lang="en-US" sz="1600" dirty="0" err="1">
                <a:solidFill>
                  <a:schemeClr val="tx1"/>
                </a:solidFill>
              </a:rPr>
              <a:t>esse</a:t>
            </a:r>
            <a:r>
              <a:rPr lang="en-US" sz="1600" dirty="0">
                <a:solidFill>
                  <a:schemeClr val="tx1"/>
                </a:solidFill>
              </a:rPr>
              <a:t> </a:t>
            </a:r>
            <a:r>
              <a:rPr lang="en-US" sz="1600" dirty="0" err="1">
                <a:solidFill>
                  <a:schemeClr val="tx1"/>
                </a:solidFill>
              </a:rPr>
              <a:t>molestie</a:t>
            </a:r>
            <a:r>
              <a:rPr lang="en-US" sz="1600" dirty="0">
                <a:solidFill>
                  <a:schemeClr val="tx1"/>
                </a:solidFill>
              </a:rPr>
              <a:t> </a:t>
            </a:r>
            <a:r>
              <a:rPr lang="en-US" sz="1600" dirty="0" err="1">
                <a:solidFill>
                  <a:schemeClr val="tx1"/>
                </a:solidFill>
              </a:rPr>
              <a:t>consequat</a:t>
            </a:r>
            <a:r>
              <a:rPr lang="en-US" sz="1600" dirty="0">
                <a:solidFill>
                  <a:schemeClr val="tx1"/>
                </a:solidFill>
              </a:rPr>
              <a:t>.</a:t>
            </a:r>
          </a:p>
          <a:p>
            <a:pPr>
              <a:spcBef>
                <a:spcPts val="1000"/>
              </a:spcBef>
              <a:spcAft>
                <a:spcPts val="600"/>
              </a:spcAft>
            </a:pPr>
            <a:r>
              <a:rPr lang="en-US" sz="1600" dirty="0">
                <a:solidFill>
                  <a:schemeClr val="tx1"/>
                </a:solidFill>
              </a:rPr>
              <a:t>Lorem ipsum dolor sit </a:t>
            </a:r>
            <a:r>
              <a:rPr lang="en-US" sz="1600" dirty="0" err="1">
                <a:solidFill>
                  <a:schemeClr val="tx1"/>
                </a:solidFill>
              </a:rPr>
              <a:t>amet</a:t>
            </a:r>
            <a:r>
              <a:rPr lang="en-US" sz="1600" dirty="0">
                <a:solidFill>
                  <a:schemeClr val="tx1"/>
                </a:solidFill>
              </a:rPr>
              <a:t>, cons </a:t>
            </a:r>
            <a:r>
              <a:rPr lang="en-US" sz="1600" dirty="0" err="1">
                <a:solidFill>
                  <a:schemeClr val="tx1"/>
                </a:solidFill>
              </a:rPr>
              <a:t>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qui.</a:t>
            </a:r>
          </a:p>
        </p:txBody>
      </p:sp>
    </p:spTree>
    <p:extLst>
      <p:ext uri="{BB962C8B-B14F-4D97-AF65-F5344CB8AC3E}">
        <p14:creationId xmlns:p14="http://schemas.microsoft.com/office/powerpoint/2010/main" val="392099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slide 3">
    <p:bg>
      <p:bgPr>
        <a:blipFill dpi="0" rotWithShape="1">
          <a:blip r:embed="rId2" cstate="screen">
            <a:lum/>
            <a:extLst>
              <a:ext uri="{28A0092B-C50C-407E-A947-70E740481C1C}">
                <a14:useLocalDpi xmlns:a14="http://schemas.microsoft.com/office/drawing/2010/main"/>
              </a:ext>
            </a:extLst>
          </a:blip>
          <a:srcRect/>
          <a:stretch>
            <a:fillRect l="3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CE6A0-B8CB-5B4D-B925-82652A2601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1576"/>
            <a:ext cx="12192000" cy="6853267"/>
          </a:xfrm>
          <a:prstGeom prst="rect">
            <a:avLst/>
          </a:prstGeom>
          <a:effectLst>
            <a:outerShdw blurRad="50800" dist="38100" dir="2700000" algn="tl" rotWithShape="0">
              <a:prstClr val="black">
                <a:alpha val="40000"/>
              </a:prstClr>
            </a:outerShdw>
          </a:effectLst>
        </p:spPr>
      </p:pic>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10" name="Rectangle 9">
            <a:extLst>
              <a:ext uri="{FF2B5EF4-FFF2-40B4-BE49-F238E27FC236}">
                <a16:creationId xmlns:a16="http://schemas.microsoft.com/office/drawing/2014/main" id="{AACDD070-79AE-284E-9743-B96FAE344BB7}"/>
              </a:ext>
            </a:extLst>
          </p:cNvPr>
          <p:cNvSpPr/>
          <p:nvPr userDrawn="1"/>
        </p:nvSpPr>
        <p:spPr>
          <a:xfrm rot="16200000">
            <a:off x="-3337165" y="3325589"/>
            <a:ext cx="6902929" cy="228599"/>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67E04DB-E07A-F483-4A22-B7D72E043FB9}"/>
              </a:ext>
            </a:extLst>
          </p:cNvPr>
          <p:cNvSpPr>
            <a:spLocks noGrp="1"/>
          </p:cNvSpPr>
          <p:nvPr>
            <p:ph type="title" hasCustomPrompt="1"/>
          </p:nvPr>
        </p:nvSpPr>
        <p:spPr>
          <a:xfrm>
            <a:off x="460060" y="694795"/>
            <a:ext cx="6404203" cy="701731"/>
          </a:xfrm>
        </p:spPr>
        <p:txBody>
          <a:bodyPr wrap="square">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6" name="Text Placeholder 12">
            <a:extLst>
              <a:ext uri="{FF2B5EF4-FFF2-40B4-BE49-F238E27FC236}">
                <a16:creationId xmlns:a16="http://schemas.microsoft.com/office/drawing/2014/main" id="{02EEC24A-46BF-4D4D-85B0-C30E9D5F3802}"/>
              </a:ext>
            </a:extLst>
          </p:cNvPr>
          <p:cNvSpPr>
            <a:spLocks noGrp="1"/>
          </p:cNvSpPr>
          <p:nvPr>
            <p:ph type="body" sz="quarter" idx="10" hasCustomPrompt="1"/>
          </p:nvPr>
        </p:nvSpPr>
        <p:spPr>
          <a:xfrm>
            <a:off x="839788" y="1640931"/>
            <a:ext cx="6011775" cy="1491434"/>
          </a:xfrm>
        </p:spPr>
        <p:txBody>
          <a:bodyPr/>
          <a:lstStyle>
            <a:lvl1pPr marL="0" indent="0">
              <a:lnSpc>
                <a:spcPts val="2820"/>
              </a:lnSpc>
              <a:spcBef>
                <a:spcPts val="1000"/>
              </a:spcBef>
              <a:spcAft>
                <a:spcPts val="600"/>
              </a:spcAft>
              <a:buNone/>
              <a:defRPr sz="1800" b="0" i="0">
                <a:solidFill>
                  <a:srgbClr val="01599D"/>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Tx/>
              <a:buNone/>
              <a:tabLst/>
              <a:defRPr/>
            </a:pPr>
            <a:r>
              <a:rPr lang="en-US" dirty="0">
                <a:solidFill>
                  <a:srgbClr val="01599D"/>
                </a:solidFill>
              </a:rPr>
              <a:t>Intro Text Lorem ipsum dolor sit </a:t>
            </a:r>
            <a:r>
              <a:rPr lang="en-US" dirty="0" err="1">
                <a:solidFill>
                  <a:srgbClr val="01599D"/>
                </a:solidFill>
              </a:rPr>
              <a:t>amet</a:t>
            </a:r>
            <a:r>
              <a:rPr lang="en-US" dirty="0">
                <a:solidFill>
                  <a:srgbClr val="01599D"/>
                </a:solidFill>
              </a:rPr>
              <a:t>, </a:t>
            </a:r>
            <a:r>
              <a:rPr lang="en-US" dirty="0" err="1">
                <a:solidFill>
                  <a:srgbClr val="01599D"/>
                </a:solidFill>
              </a:rPr>
              <a:t>consectetuer</a:t>
            </a:r>
            <a:r>
              <a:rPr lang="en-US" dirty="0">
                <a:solidFill>
                  <a:srgbClr val="01599D"/>
                </a:solidFill>
              </a:rPr>
              <a:t> </a:t>
            </a:r>
            <a:r>
              <a:rPr lang="en-US" dirty="0" err="1">
                <a:solidFill>
                  <a:srgbClr val="01599D"/>
                </a:solidFill>
              </a:rPr>
              <a:t>adipiscing</a:t>
            </a:r>
            <a:r>
              <a:rPr lang="en-US" dirty="0">
                <a:solidFill>
                  <a:srgbClr val="01599D"/>
                </a:solidFill>
              </a:rPr>
              <a:t> </a:t>
            </a:r>
            <a:r>
              <a:rPr lang="en-US" dirty="0" err="1">
                <a:solidFill>
                  <a:srgbClr val="01599D"/>
                </a:solidFill>
              </a:rPr>
              <a:t>elit</a:t>
            </a:r>
            <a:r>
              <a:rPr lang="en-US" dirty="0">
                <a:solidFill>
                  <a:srgbClr val="01599D"/>
                </a:solidFill>
              </a:rPr>
              <a:t>, sed diam </a:t>
            </a:r>
            <a:r>
              <a:rPr lang="en-US" dirty="0" err="1">
                <a:solidFill>
                  <a:srgbClr val="01599D"/>
                </a:solidFill>
              </a:rPr>
              <a:t>nonummy</a:t>
            </a:r>
            <a:r>
              <a:rPr lang="en-US" dirty="0">
                <a:solidFill>
                  <a:srgbClr val="01599D"/>
                </a:solidFill>
              </a:rPr>
              <a:t> </a:t>
            </a:r>
            <a:r>
              <a:rPr lang="en-US" dirty="0" err="1">
                <a:solidFill>
                  <a:srgbClr val="01599D"/>
                </a:solidFill>
              </a:rPr>
              <a:t>nibh</a:t>
            </a:r>
            <a:r>
              <a:rPr lang="en-US" dirty="0">
                <a:solidFill>
                  <a:srgbClr val="01599D"/>
                </a:solidFill>
              </a:rPr>
              <a:t> </a:t>
            </a:r>
            <a:r>
              <a:rPr lang="en-US" dirty="0" err="1">
                <a:solidFill>
                  <a:srgbClr val="01599D"/>
                </a:solidFill>
              </a:rPr>
              <a:t>euismod</a:t>
            </a:r>
            <a:r>
              <a:rPr lang="en-US" dirty="0">
                <a:solidFill>
                  <a:srgbClr val="01599D"/>
                </a:solidFill>
              </a:rPr>
              <a:t> </a:t>
            </a:r>
            <a:r>
              <a:rPr lang="en-US" dirty="0" err="1">
                <a:solidFill>
                  <a:srgbClr val="01599D"/>
                </a:solidFill>
              </a:rPr>
              <a:t>tincidunt</a:t>
            </a:r>
            <a:r>
              <a:rPr lang="en-US" dirty="0">
                <a:solidFill>
                  <a:srgbClr val="01599D"/>
                </a:solidFill>
              </a:rPr>
              <a:t> </a:t>
            </a:r>
            <a:r>
              <a:rPr lang="en-US" dirty="0" err="1">
                <a:solidFill>
                  <a:srgbClr val="01599D"/>
                </a:solidFill>
              </a:rPr>
              <a:t>ut</a:t>
            </a:r>
            <a:r>
              <a:rPr lang="en-US" dirty="0">
                <a:solidFill>
                  <a:srgbClr val="01599D"/>
                </a:solidFill>
              </a:rPr>
              <a:t> </a:t>
            </a:r>
            <a:r>
              <a:rPr lang="en-US" dirty="0" err="1">
                <a:solidFill>
                  <a:srgbClr val="01599D"/>
                </a:solidFill>
              </a:rPr>
              <a:t>laoreet</a:t>
            </a:r>
            <a:r>
              <a:rPr lang="en-US" dirty="0">
                <a:solidFill>
                  <a:srgbClr val="01599D"/>
                </a:solidFill>
              </a:rPr>
              <a:t> dolore magna </a:t>
            </a:r>
            <a:r>
              <a:rPr lang="en-US" dirty="0" err="1">
                <a:solidFill>
                  <a:srgbClr val="01599D"/>
                </a:solidFill>
              </a:rPr>
              <a:t>aliquam</a:t>
            </a:r>
            <a:r>
              <a:rPr lang="en-US" dirty="0">
                <a:solidFill>
                  <a:srgbClr val="01599D"/>
                </a:solidFill>
              </a:rPr>
              <a:t> </a:t>
            </a:r>
            <a:r>
              <a:rPr lang="en-US" dirty="0" err="1">
                <a:solidFill>
                  <a:srgbClr val="01599D"/>
                </a:solidFill>
              </a:rPr>
              <a:t>erat</a:t>
            </a:r>
            <a:r>
              <a:rPr lang="en-US" dirty="0">
                <a:solidFill>
                  <a:srgbClr val="01599D"/>
                </a:solidFill>
              </a:rPr>
              <a:t> </a:t>
            </a:r>
            <a:r>
              <a:rPr lang="en-US" dirty="0" err="1">
                <a:solidFill>
                  <a:srgbClr val="01599D"/>
                </a:solidFill>
              </a:rPr>
              <a:t>volutpat</a:t>
            </a:r>
            <a:r>
              <a:rPr lang="en-US" dirty="0">
                <a:solidFill>
                  <a:srgbClr val="01599D"/>
                </a:solidFill>
              </a:rPr>
              <a:t>. Ut </a:t>
            </a:r>
            <a:r>
              <a:rPr lang="en-US" dirty="0" err="1">
                <a:solidFill>
                  <a:srgbClr val="01599D"/>
                </a:solidFill>
              </a:rPr>
              <a:t>wisi</a:t>
            </a:r>
            <a:r>
              <a:rPr lang="en-US" dirty="0">
                <a:solidFill>
                  <a:srgbClr val="01599D"/>
                </a:solidFill>
              </a:rPr>
              <a:t> </a:t>
            </a:r>
            <a:r>
              <a:rPr lang="en-US" dirty="0" err="1">
                <a:solidFill>
                  <a:srgbClr val="01599D"/>
                </a:solidFill>
              </a:rPr>
              <a:t>enim</a:t>
            </a:r>
            <a:r>
              <a:rPr lang="en-US" dirty="0">
                <a:solidFill>
                  <a:srgbClr val="01599D"/>
                </a:solidFill>
              </a:rPr>
              <a:t> ad minim </a:t>
            </a:r>
            <a:r>
              <a:rPr lang="en-US" dirty="0" err="1">
                <a:solidFill>
                  <a:srgbClr val="01599D"/>
                </a:solidFill>
              </a:rPr>
              <a:t>veniam</a:t>
            </a:r>
            <a:r>
              <a:rPr lang="en-US" dirty="0">
                <a:solidFill>
                  <a:srgbClr val="01599D"/>
                </a:solidFill>
              </a:rPr>
              <a:t>, </a:t>
            </a:r>
            <a:r>
              <a:rPr lang="en-US" dirty="0" err="1">
                <a:solidFill>
                  <a:srgbClr val="01599D"/>
                </a:solidFill>
              </a:rPr>
              <a:t>quis</a:t>
            </a:r>
            <a:r>
              <a:rPr lang="en-US" dirty="0">
                <a:solidFill>
                  <a:srgbClr val="01599D"/>
                </a:solidFill>
              </a:rPr>
              <a:t> </a:t>
            </a:r>
            <a:r>
              <a:rPr lang="en-US" dirty="0" err="1">
                <a:solidFill>
                  <a:srgbClr val="01599D"/>
                </a:solidFill>
              </a:rPr>
              <a:t>nostrud</a:t>
            </a:r>
            <a:r>
              <a:rPr lang="en-US" dirty="0">
                <a:solidFill>
                  <a:srgbClr val="01599D"/>
                </a:solidFill>
              </a:rPr>
              <a:t> </a:t>
            </a:r>
            <a:r>
              <a:rPr lang="en-US" dirty="0" err="1">
                <a:solidFill>
                  <a:srgbClr val="01599D"/>
                </a:solidFill>
              </a:rPr>
              <a:t>exerci</a:t>
            </a:r>
            <a:r>
              <a:rPr lang="en-US" dirty="0">
                <a:solidFill>
                  <a:srgbClr val="01599D"/>
                </a:solidFill>
              </a:rPr>
              <a:t> </a:t>
            </a:r>
            <a:r>
              <a:rPr lang="en-US" dirty="0" err="1">
                <a:solidFill>
                  <a:srgbClr val="01599D"/>
                </a:solidFill>
              </a:rPr>
              <a:t>tation</a:t>
            </a:r>
            <a:r>
              <a:rPr lang="en-US" dirty="0">
                <a:solidFill>
                  <a:srgbClr val="01599D"/>
                </a:solidFill>
              </a:rPr>
              <a:t>.</a:t>
            </a:r>
          </a:p>
        </p:txBody>
      </p:sp>
      <p:sp>
        <p:nvSpPr>
          <p:cNvPr id="7" name="Text Placeholder 6">
            <a:extLst>
              <a:ext uri="{FF2B5EF4-FFF2-40B4-BE49-F238E27FC236}">
                <a16:creationId xmlns:a16="http://schemas.microsoft.com/office/drawing/2014/main" id="{E4233C9D-0048-2BAD-BE7B-C8BA7668492F}"/>
              </a:ext>
            </a:extLst>
          </p:cNvPr>
          <p:cNvSpPr>
            <a:spLocks noGrp="1"/>
          </p:cNvSpPr>
          <p:nvPr>
            <p:ph type="body" sz="quarter" idx="13" hasCustomPrompt="1"/>
          </p:nvPr>
        </p:nvSpPr>
        <p:spPr>
          <a:xfrm>
            <a:off x="841375" y="3543300"/>
            <a:ext cx="6069013" cy="2291909"/>
          </a:xfrm>
        </p:spPr>
        <p:txBody>
          <a:bodyPr/>
          <a:lstStyle>
            <a:lvl1pPr marL="0" indent="0">
              <a:buNone/>
              <a:defRPr sz="1600">
                <a:solidFill>
                  <a:schemeClr val="tx1"/>
                </a:solidFill>
              </a:defRPr>
            </a:lvl1pPr>
          </a:lstStyle>
          <a:p>
            <a:pPr>
              <a:spcBef>
                <a:spcPts val="1000"/>
              </a:spcBef>
              <a:spcAft>
                <a:spcPts val="600"/>
              </a:spcAft>
            </a:pPr>
            <a:r>
              <a:rPr lang="en-US" sz="1600" dirty="0">
                <a:solidFill>
                  <a:schemeClr val="tx1"/>
                </a:solidFill>
              </a:rPr>
              <a:t>Body Copy Lorem ipsum dolor sit </a:t>
            </a:r>
            <a:r>
              <a:rPr lang="en-US" sz="1600" dirty="0" err="1">
                <a:solidFill>
                  <a:schemeClr val="tx1"/>
                </a:solidFill>
              </a:rPr>
              <a:t>amet</a:t>
            </a:r>
            <a:r>
              <a:rPr lang="en-US" sz="1600" dirty="0">
                <a:solidFill>
                  <a:schemeClr val="tx1"/>
                </a:solidFill>
              </a:rPr>
              <a:t>, </a:t>
            </a:r>
            <a:r>
              <a:rPr lang="en-US" sz="1600" dirty="0" err="1">
                <a:solidFill>
                  <a:schemeClr val="tx1"/>
                </a:solidFill>
              </a:rPr>
              <a:t>consectetuer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a:t>
            </a:r>
            <a:r>
              <a:rPr lang="en-US" sz="1600" dirty="0" err="1">
                <a:solidFill>
                  <a:schemeClr val="tx1"/>
                </a:solidFill>
              </a:rPr>
              <a:t>exerci</a:t>
            </a:r>
            <a:r>
              <a:rPr lang="en-US" sz="1600" dirty="0">
                <a:solidFill>
                  <a:schemeClr val="tx1"/>
                </a:solidFill>
              </a:rPr>
              <a:t> </a:t>
            </a:r>
            <a:r>
              <a:rPr lang="en-US" sz="1600" dirty="0" err="1">
                <a:solidFill>
                  <a:schemeClr val="tx1"/>
                </a:solidFill>
              </a:rPr>
              <a:t>tation</a:t>
            </a:r>
            <a:r>
              <a:rPr lang="en-US" sz="1600" dirty="0">
                <a:solidFill>
                  <a:schemeClr val="tx1"/>
                </a:solidFill>
              </a:rPr>
              <a:t> </a:t>
            </a:r>
            <a:r>
              <a:rPr lang="en-US" sz="1600" dirty="0" err="1">
                <a:solidFill>
                  <a:schemeClr val="tx1"/>
                </a:solidFill>
              </a:rPr>
              <a:t>ullamcorper</a:t>
            </a:r>
            <a:r>
              <a:rPr lang="en-US" sz="1600" dirty="0">
                <a:solidFill>
                  <a:schemeClr val="tx1"/>
                </a:solidFill>
              </a:rPr>
              <a:t> </a:t>
            </a:r>
            <a:r>
              <a:rPr lang="en-US" sz="1600" dirty="0" err="1">
                <a:solidFill>
                  <a:schemeClr val="tx1"/>
                </a:solidFill>
              </a:rPr>
              <a:t>suscipit</a:t>
            </a:r>
            <a:r>
              <a:rPr lang="en-US" sz="1600" dirty="0">
                <a:solidFill>
                  <a:schemeClr val="tx1"/>
                </a:solidFill>
              </a:rPr>
              <a:t> </a:t>
            </a:r>
            <a:r>
              <a:rPr lang="en-US" sz="1600" dirty="0" err="1">
                <a:solidFill>
                  <a:schemeClr val="tx1"/>
                </a:solidFill>
              </a:rPr>
              <a:t>lobortis</a:t>
            </a:r>
            <a:r>
              <a:rPr lang="en-US" sz="1600" dirty="0">
                <a:solidFill>
                  <a:schemeClr val="tx1"/>
                </a:solidFill>
              </a:rPr>
              <a:t> </a:t>
            </a:r>
            <a:r>
              <a:rPr lang="en-US" sz="1600" dirty="0" err="1">
                <a:solidFill>
                  <a:schemeClr val="tx1"/>
                </a:solidFill>
              </a:rPr>
              <a:t>nisl</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ex </a:t>
            </a:r>
            <a:r>
              <a:rPr lang="en-US" sz="1600" dirty="0" err="1">
                <a:solidFill>
                  <a:schemeClr val="tx1"/>
                </a:solidFill>
              </a:rPr>
              <a:t>ea</a:t>
            </a:r>
            <a:r>
              <a:rPr lang="en-US" sz="1600" dirty="0">
                <a:solidFill>
                  <a:schemeClr val="tx1"/>
                </a:solidFill>
              </a:rPr>
              <a:t> </a:t>
            </a:r>
            <a:r>
              <a:rPr lang="en-US" sz="1600" dirty="0" err="1">
                <a:solidFill>
                  <a:schemeClr val="tx1"/>
                </a:solidFill>
              </a:rPr>
              <a:t>commodo</a:t>
            </a:r>
            <a:r>
              <a:rPr lang="en-US" sz="1600" dirty="0">
                <a:solidFill>
                  <a:schemeClr val="tx1"/>
                </a:solidFill>
              </a:rPr>
              <a:t> </a:t>
            </a:r>
            <a:r>
              <a:rPr lang="en-US" sz="1600" dirty="0" err="1">
                <a:solidFill>
                  <a:schemeClr val="tx1"/>
                </a:solidFill>
              </a:rPr>
              <a:t>consequat</a:t>
            </a:r>
            <a:r>
              <a:rPr lang="en-US" sz="1600" dirty="0">
                <a:solidFill>
                  <a:schemeClr val="tx1"/>
                </a:solidFill>
              </a:rPr>
              <a:t>. Duis autem vel </a:t>
            </a:r>
            <a:r>
              <a:rPr lang="en-US" sz="1600" dirty="0" err="1">
                <a:solidFill>
                  <a:schemeClr val="tx1"/>
                </a:solidFill>
              </a:rPr>
              <a:t>eum</a:t>
            </a:r>
            <a:r>
              <a:rPr lang="en-US" sz="1600" dirty="0">
                <a:solidFill>
                  <a:schemeClr val="tx1"/>
                </a:solidFill>
              </a:rPr>
              <a:t> </a:t>
            </a:r>
            <a:r>
              <a:rPr lang="en-US" sz="1600" dirty="0" err="1">
                <a:solidFill>
                  <a:schemeClr val="tx1"/>
                </a:solidFill>
              </a:rPr>
              <a:t>iriure</a:t>
            </a:r>
            <a:r>
              <a:rPr lang="en-US" sz="1600" dirty="0">
                <a:solidFill>
                  <a:schemeClr val="tx1"/>
                </a:solidFill>
              </a:rPr>
              <a:t> dolor in </a:t>
            </a:r>
            <a:r>
              <a:rPr lang="en-US" sz="1600" dirty="0" err="1">
                <a:solidFill>
                  <a:schemeClr val="tx1"/>
                </a:solidFill>
              </a:rPr>
              <a:t>hendrerit</a:t>
            </a:r>
            <a:r>
              <a:rPr lang="en-US" sz="1600" dirty="0">
                <a:solidFill>
                  <a:schemeClr val="tx1"/>
                </a:solidFill>
              </a:rPr>
              <a:t> in </a:t>
            </a:r>
            <a:r>
              <a:rPr lang="en-US" sz="1600" dirty="0" err="1">
                <a:solidFill>
                  <a:schemeClr val="tx1"/>
                </a:solidFill>
              </a:rPr>
              <a:t>vulputate</a:t>
            </a:r>
            <a:r>
              <a:rPr lang="en-US" sz="1600" dirty="0">
                <a:solidFill>
                  <a:schemeClr val="tx1"/>
                </a:solidFill>
              </a:rPr>
              <a:t> </a:t>
            </a:r>
            <a:r>
              <a:rPr lang="en-US" sz="1600" dirty="0" err="1">
                <a:solidFill>
                  <a:schemeClr val="tx1"/>
                </a:solidFill>
              </a:rPr>
              <a:t>velit</a:t>
            </a:r>
            <a:r>
              <a:rPr lang="en-US" sz="1600" dirty="0">
                <a:solidFill>
                  <a:schemeClr val="tx1"/>
                </a:solidFill>
              </a:rPr>
              <a:t> </a:t>
            </a:r>
            <a:r>
              <a:rPr lang="en-US" sz="1600" dirty="0" err="1">
                <a:solidFill>
                  <a:schemeClr val="tx1"/>
                </a:solidFill>
              </a:rPr>
              <a:t>esse</a:t>
            </a:r>
            <a:r>
              <a:rPr lang="en-US" sz="1600" dirty="0">
                <a:solidFill>
                  <a:schemeClr val="tx1"/>
                </a:solidFill>
              </a:rPr>
              <a:t> </a:t>
            </a:r>
            <a:r>
              <a:rPr lang="en-US" sz="1600" dirty="0" err="1">
                <a:solidFill>
                  <a:schemeClr val="tx1"/>
                </a:solidFill>
              </a:rPr>
              <a:t>molestie</a:t>
            </a:r>
            <a:r>
              <a:rPr lang="en-US" sz="1600" dirty="0">
                <a:solidFill>
                  <a:schemeClr val="tx1"/>
                </a:solidFill>
              </a:rPr>
              <a:t> </a:t>
            </a:r>
            <a:r>
              <a:rPr lang="en-US" sz="1600" dirty="0" err="1">
                <a:solidFill>
                  <a:schemeClr val="tx1"/>
                </a:solidFill>
              </a:rPr>
              <a:t>consequat</a:t>
            </a:r>
            <a:r>
              <a:rPr lang="en-US" sz="1600" dirty="0">
                <a:solidFill>
                  <a:schemeClr val="tx1"/>
                </a:solidFill>
              </a:rPr>
              <a:t>.</a:t>
            </a:r>
          </a:p>
          <a:p>
            <a:pPr>
              <a:spcBef>
                <a:spcPts val="1000"/>
              </a:spcBef>
              <a:spcAft>
                <a:spcPts val="600"/>
              </a:spcAft>
            </a:pPr>
            <a:r>
              <a:rPr lang="en-US" sz="1600" dirty="0">
                <a:solidFill>
                  <a:schemeClr val="tx1"/>
                </a:solidFill>
              </a:rPr>
              <a:t>Lorem ipsum dolor sit </a:t>
            </a:r>
            <a:r>
              <a:rPr lang="en-US" sz="1600" dirty="0" err="1">
                <a:solidFill>
                  <a:schemeClr val="tx1"/>
                </a:solidFill>
              </a:rPr>
              <a:t>amet</a:t>
            </a:r>
            <a:r>
              <a:rPr lang="en-US" sz="1600" dirty="0">
                <a:solidFill>
                  <a:schemeClr val="tx1"/>
                </a:solidFill>
              </a:rPr>
              <a:t>, cons </a:t>
            </a:r>
            <a:r>
              <a:rPr lang="en-US" sz="1600" dirty="0" err="1">
                <a:solidFill>
                  <a:schemeClr val="tx1"/>
                </a:solidFill>
              </a:rPr>
              <a:t>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qui.</a:t>
            </a:r>
          </a:p>
        </p:txBody>
      </p:sp>
    </p:spTree>
    <p:extLst>
      <p:ext uri="{BB962C8B-B14F-4D97-AF65-F5344CB8AC3E}">
        <p14:creationId xmlns:p14="http://schemas.microsoft.com/office/powerpoint/2010/main" val="444319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Layou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C30653-81B9-20CD-2190-C60D2E394503}"/>
              </a:ext>
            </a:extLst>
          </p:cNvPr>
          <p:cNvSpPr/>
          <p:nvPr userDrawn="1"/>
        </p:nvSpPr>
        <p:spPr>
          <a:xfrm>
            <a:off x="0" y="2618509"/>
            <a:ext cx="12192001" cy="4239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 name="Title 1">
            <a:extLst>
              <a:ext uri="{FF2B5EF4-FFF2-40B4-BE49-F238E27FC236}">
                <a16:creationId xmlns:a16="http://schemas.microsoft.com/office/drawing/2014/main" id="{0599BD5A-E9AD-AE97-55CC-B8DFD372E824}"/>
              </a:ext>
            </a:extLst>
          </p:cNvPr>
          <p:cNvSpPr>
            <a:spLocks noGrp="1"/>
          </p:cNvSpPr>
          <p:nvPr>
            <p:ph type="title" hasCustomPrompt="1"/>
          </p:nvPr>
        </p:nvSpPr>
        <p:spPr>
          <a:xfrm>
            <a:off x="587060" y="3107795"/>
            <a:ext cx="4619940" cy="701731"/>
          </a:xfrm>
        </p:spPr>
        <p:txBody>
          <a:bodyPr wrap="square">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6" name="Rectangle 5">
            <a:extLst>
              <a:ext uri="{FF2B5EF4-FFF2-40B4-BE49-F238E27FC236}">
                <a16:creationId xmlns:a16="http://schemas.microsoft.com/office/drawing/2014/main" id="{126DE41D-33BE-32A4-8C7B-14D7C3C8D3ED}"/>
              </a:ext>
            </a:extLst>
          </p:cNvPr>
          <p:cNvSpPr/>
          <p:nvPr userDrawn="1"/>
        </p:nvSpPr>
        <p:spPr>
          <a:xfrm rot="16200000">
            <a:off x="-3337165" y="3325589"/>
            <a:ext cx="6902929" cy="228599"/>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1483BF39-CE7E-8AF6-A450-82B64F49524F}"/>
              </a:ext>
            </a:extLst>
          </p:cNvPr>
          <p:cNvSpPr>
            <a:spLocks noGrp="1"/>
          </p:cNvSpPr>
          <p:nvPr>
            <p:ph type="body" sz="quarter" idx="14" hasCustomPrompt="1"/>
          </p:nvPr>
        </p:nvSpPr>
        <p:spPr>
          <a:xfrm>
            <a:off x="1049338" y="3875088"/>
            <a:ext cx="4156075" cy="1491434"/>
          </a:xfrm>
        </p:spPr>
        <p:txBody>
          <a:bodyPr/>
          <a:lstStyle>
            <a:lvl1pPr marL="0" indent="0">
              <a:buNone/>
              <a:defRPr sz="1800">
                <a:solidFill>
                  <a:srgbClr val="01599D"/>
                </a:solidFill>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dirty="0"/>
              <a:t>Intro Text </a:t>
            </a:r>
            <a:r>
              <a:rPr lang="en-US" dirty="0">
                <a:solidFill>
                  <a:srgbClr val="01599D"/>
                </a:solidFill>
              </a:rPr>
              <a:t>Lorem ipsum dolor sit </a:t>
            </a:r>
            <a:r>
              <a:rPr lang="en-US" dirty="0" err="1">
                <a:solidFill>
                  <a:srgbClr val="01599D"/>
                </a:solidFill>
              </a:rPr>
              <a:t>amet</a:t>
            </a:r>
            <a:r>
              <a:rPr lang="en-US" dirty="0">
                <a:solidFill>
                  <a:srgbClr val="01599D"/>
                </a:solidFill>
              </a:rPr>
              <a:t>, </a:t>
            </a:r>
            <a:r>
              <a:rPr lang="en-US" dirty="0" err="1">
                <a:solidFill>
                  <a:srgbClr val="01599D"/>
                </a:solidFill>
              </a:rPr>
              <a:t>consec</a:t>
            </a:r>
            <a:r>
              <a:rPr lang="en-US" dirty="0">
                <a:solidFill>
                  <a:srgbClr val="01599D"/>
                </a:solidFill>
              </a:rPr>
              <a:t> </a:t>
            </a:r>
            <a:r>
              <a:rPr lang="en-US" dirty="0" err="1">
                <a:solidFill>
                  <a:srgbClr val="01599D"/>
                </a:solidFill>
              </a:rPr>
              <a:t>tetuer</a:t>
            </a:r>
            <a:r>
              <a:rPr lang="en-US" dirty="0">
                <a:solidFill>
                  <a:srgbClr val="01599D"/>
                </a:solidFill>
              </a:rPr>
              <a:t> </a:t>
            </a:r>
            <a:r>
              <a:rPr lang="en-US" dirty="0" err="1">
                <a:solidFill>
                  <a:srgbClr val="01599D"/>
                </a:solidFill>
              </a:rPr>
              <a:t>adipiscing</a:t>
            </a:r>
            <a:r>
              <a:rPr lang="en-US" dirty="0">
                <a:solidFill>
                  <a:srgbClr val="01599D"/>
                </a:solidFill>
              </a:rPr>
              <a:t> </a:t>
            </a:r>
            <a:r>
              <a:rPr lang="en-US" dirty="0" err="1">
                <a:solidFill>
                  <a:srgbClr val="01599D"/>
                </a:solidFill>
              </a:rPr>
              <a:t>elit</a:t>
            </a:r>
            <a:r>
              <a:rPr lang="en-US" dirty="0">
                <a:solidFill>
                  <a:srgbClr val="01599D"/>
                </a:solidFill>
              </a:rPr>
              <a:t>, sed </a:t>
            </a:r>
            <a:r>
              <a:rPr lang="en-US" dirty="0" err="1">
                <a:solidFill>
                  <a:srgbClr val="01599D"/>
                </a:solidFill>
              </a:rPr>
              <a:t>nonummy</a:t>
            </a:r>
            <a:r>
              <a:rPr lang="en-US" dirty="0">
                <a:solidFill>
                  <a:srgbClr val="01599D"/>
                </a:solidFill>
              </a:rPr>
              <a:t> </a:t>
            </a:r>
            <a:r>
              <a:rPr lang="en-US" dirty="0" err="1">
                <a:solidFill>
                  <a:srgbClr val="01599D"/>
                </a:solidFill>
              </a:rPr>
              <a:t>nibh</a:t>
            </a:r>
            <a:r>
              <a:rPr lang="en-US" dirty="0">
                <a:solidFill>
                  <a:srgbClr val="01599D"/>
                </a:solidFill>
              </a:rPr>
              <a:t> </a:t>
            </a:r>
            <a:r>
              <a:rPr lang="en-US" dirty="0" err="1">
                <a:solidFill>
                  <a:srgbClr val="01599D"/>
                </a:solidFill>
              </a:rPr>
              <a:t>euismodz</a:t>
            </a:r>
            <a:r>
              <a:rPr lang="en-US" dirty="0">
                <a:solidFill>
                  <a:srgbClr val="01599D"/>
                </a:solidFill>
              </a:rPr>
              <a:t> </a:t>
            </a:r>
            <a:r>
              <a:rPr lang="en-US" dirty="0" err="1">
                <a:solidFill>
                  <a:srgbClr val="01599D"/>
                </a:solidFill>
              </a:rPr>
              <a:t>tincidunt</a:t>
            </a:r>
            <a:r>
              <a:rPr lang="en-US" dirty="0">
                <a:solidFill>
                  <a:srgbClr val="01599D"/>
                </a:solidFill>
              </a:rPr>
              <a:t> </a:t>
            </a:r>
            <a:r>
              <a:rPr lang="en-US" dirty="0" err="1">
                <a:solidFill>
                  <a:srgbClr val="01599D"/>
                </a:solidFill>
              </a:rPr>
              <a:t>ut</a:t>
            </a:r>
            <a:r>
              <a:rPr lang="en-US" dirty="0">
                <a:solidFill>
                  <a:srgbClr val="01599D"/>
                </a:solidFill>
              </a:rPr>
              <a:t> </a:t>
            </a:r>
            <a:r>
              <a:rPr lang="en-US" dirty="0" err="1">
                <a:solidFill>
                  <a:srgbClr val="01599D"/>
                </a:solidFill>
              </a:rPr>
              <a:t>laoreet</a:t>
            </a:r>
            <a:r>
              <a:rPr lang="en-US" dirty="0">
                <a:solidFill>
                  <a:srgbClr val="01599D"/>
                </a:solidFill>
              </a:rPr>
              <a:t> dolore magna </a:t>
            </a:r>
            <a:r>
              <a:rPr lang="en-US" dirty="0" err="1">
                <a:solidFill>
                  <a:srgbClr val="01599D"/>
                </a:solidFill>
              </a:rPr>
              <a:t>aliquam</a:t>
            </a:r>
            <a:r>
              <a:rPr lang="en-US" dirty="0">
                <a:solidFill>
                  <a:srgbClr val="01599D"/>
                </a:solidFill>
              </a:rPr>
              <a:t>.</a:t>
            </a:r>
          </a:p>
        </p:txBody>
      </p:sp>
      <p:sp>
        <p:nvSpPr>
          <p:cNvPr id="15" name="Text Placeholder 14">
            <a:extLst>
              <a:ext uri="{FF2B5EF4-FFF2-40B4-BE49-F238E27FC236}">
                <a16:creationId xmlns:a16="http://schemas.microsoft.com/office/drawing/2014/main" id="{57BE5AC1-B731-FEAD-C1DE-F33B7A1B6AEF}"/>
              </a:ext>
            </a:extLst>
          </p:cNvPr>
          <p:cNvSpPr>
            <a:spLocks noGrp="1"/>
          </p:cNvSpPr>
          <p:nvPr>
            <p:ph type="body" sz="quarter" idx="15" hasCustomPrompt="1"/>
          </p:nvPr>
        </p:nvSpPr>
        <p:spPr>
          <a:xfrm>
            <a:off x="5372100" y="3086100"/>
            <a:ext cx="6411913" cy="2291909"/>
          </a:xfrm>
        </p:spPr>
        <p:txBody>
          <a:bodyPr/>
          <a:lstStyle>
            <a:lvl1pPr marL="0" indent="0">
              <a:buNone/>
              <a:defRPr sz="1600">
                <a:solidFill>
                  <a:schemeClr val="tx1"/>
                </a:solidFill>
              </a:defRPr>
            </a:lvl1pPr>
          </a:lstStyle>
          <a:p>
            <a:pPr>
              <a:spcBef>
                <a:spcPts val="1000"/>
              </a:spcBef>
              <a:spcAft>
                <a:spcPts val="600"/>
              </a:spcAft>
            </a:pPr>
            <a:r>
              <a:rPr lang="en-US" sz="1600" dirty="0">
                <a:solidFill>
                  <a:schemeClr val="tx1"/>
                </a:solidFill>
              </a:rPr>
              <a:t>Body Copy Lorem ipsum dolor sit </a:t>
            </a:r>
            <a:r>
              <a:rPr lang="en-US" sz="1600" dirty="0" err="1">
                <a:solidFill>
                  <a:schemeClr val="tx1"/>
                </a:solidFill>
              </a:rPr>
              <a:t>amet</a:t>
            </a:r>
            <a:r>
              <a:rPr lang="en-US" sz="1600" dirty="0">
                <a:solidFill>
                  <a:schemeClr val="tx1"/>
                </a:solidFill>
              </a:rPr>
              <a:t>, </a:t>
            </a:r>
            <a:r>
              <a:rPr lang="en-US" sz="1600" dirty="0" err="1">
                <a:solidFill>
                  <a:schemeClr val="tx1"/>
                </a:solidFill>
              </a:rPr>
              <a:t>consectetuer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a:t>
            </a:r>
            <a:r>
              <a:rPr lang="en-US" sz="1600" dirty="0" err="1">
                <a:solidFill>
                  <a:schemeClr val="tx1"/>
                </a:solidFill>
              </a:rPr>
              <a:t>exerci</a:t>
            </a:r>
            <a:r>
              <a:rPr lang="en-US" sz="1600" dirty="0">
                <a:solidFill>
                  <a:schemeClr val="tx1"/>
                </a:solidFill>
              </a:rPr>
              <a:t> </a:t>
            </a:r>
            <a:r>
              <a:rPr lang="en-US" sz="1600" dirty="0" err="1">
                <a:solidFill>
                  <a:schemeClr val="tx1"/>
                </a:solidFill>
              </a:rPr>
              <a:t>tation</a:t>
            </a:r>
            <a:r>
              <a:rPr lang="en-US" sz="1600" dirty="0">
                <a:solidFill>
                  <a:schemeClr val="tx1"/>
                </a:solidFill>
              </a:rPr>
              <a:t> </a:t>
            </a:r>
            <a:r>
              <a:rPr lang="en-US" sz="1600" dirty="0" err="1">
                <a:solidFill>
                  <a:schemeClr val="tx1"/>
                </a:solidFill>
              </a:rPr>
              <a:t>ullamcorper</a:t>
            </a:r>
            <a:r>
              <a:rPr lang="en-US" sz="1600" dirty="0">
                <a:solidFill>
                  <a:schemeClr val="tx1"/>
                </a:solidFill>
              </a:rPr>
              <a:t> </a:t>
            </a:r>
            <a:r>
              <a:rPr lang="en-US" sz="1600" dirty="0" err="1">
                <a:solidFill>
                  <a:schemeClr val="tx1"/>
                </a:solidFill>
              </a:rPr>
              <a:t>suscipit</a:t>
            </a:r>
            <a:r>
              <a:rPr lang="en-US" sz="1600" dirty="0">
                <a:solidFill>
                  <a:schemeClr val="tx1"/>
                </a:solidFill>
              </a:rPr>
              <a:t> </a:t>
            </a:r>
            <a:r>
              <a:rPr lang="en-US" sz="1600" dirty="0" err="1">
                <a:solidFill>
                  <a:schemeClr val="tx1"/>
                </a:solidFill>
              </a:rPr>
              <a:t>lobortis</a:t>
            </a:r>
            <a:r>
              <a:rPr lang="en-US" sz="1600" dirty="0">
                <a:solidFill>
                  <a:schemeClr val="tx1"/>
                </a:solidFill>
              </a:rPr>
              <a:t> </a:t>
            </a:r>
            <a:r>
              <a:rPr lang="en-US" sz="1600" dirty="0" err="1">
                <a:solidFill>
                  <a:schemeClr val="tx1"/>
                </a:solidFill>
              </a:rPr>
              <a:t>nisl</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ex </a:t>
            </a:r>
            <a:r>
              <a:rPr lang="en-US" sz="1600" dirty="0" err="1">
                <a:solidFill>
                  <a:schemeClr val="tx1"/>
                </a:solidFill>
              </a:rPr>
              <a:t>ea</a:t>
            </a:r>
            <a:r>
              <a:rPr lang="en-US" sz="1600" dirty="0">
                <a:solidFill>
                  <a:schemeClr val="tx1"/>
                </a:solidFill>
              </a:rPr>
              <a:t> </a:t>
            </a:r>
            <a:r>
              <a:rPr lang="en-US" sz="1600" dirty="0" err="1">
                <a:solidFill>
                  <a:schemeClr val="tx1"/>
                </a:solidFill>
              </a:rPr>
              <a:t>commodo</a:t>
            </a:r>
            <a:r>
              <a:rPr lang="en-US" sz="1600" dirty="0">
                <a:solidFill>
                  <a:schemeClr val="tx1"/>
                </a:solidFill>
              </a:rPr>
              <a:t> </a:t>
            </a:r>
            <a:r>
              <a:rPr lang="en-US" sz="1600" dirty="0" err="1">
                <a:solidFill>
                  <a:schemeClr val="tx1"/>
                </a:solidFill>
              </a:rPr>
              <a:t>consequat</a:t>
            </a:r>
            <a:r>
              <a:rPr lang="en-US" sz="1600" dirty="0">
                <a:solidFill>
                  <a:schemeClr val="tx1"/>
                </a:solidFill>
              </a:rPr>
              <a:t>. Duis autem vel </a:t>
            </a:r>
            <a:r>
              <a:rPr lang="en-US" sz="1600" dirty="0" err="1">
                <a:solidFill>
                  <a:schemeClr val="tx1"/>
                </a:solidFill>
              </a:rPr>
              <a:t>eum</a:t>
            </a:r>
            <a:r>
              <a:rPr lang="en-US" sz="1600" dirty="0">
                <a:solidFill>
                  <a:schemeClr val="tx1"/>
                </a:solidFill>
              </a:rPr>
              <a:t> </a:t>
            </a:r>
            <a:r>
              <a:rPr lang="en-US" sz="1600" dirty="0" err="1">
                <a:solidFill>
                  <a:schemeClr val="tx1"/>
                </a:solidFill>
              </a:rPr>
              <a:t>iriure</a:t>
            </a:r>
            <a:r>
              <a:rPr lang="en-US" sz="1600" dirty="0">
                <a:solidFill>
                  <a:schemeClr val="tx1"/>
                </a:solidFill>
              </a:rPr>
              <a:t> dolor in </a:t>
            </a:r>
            <a:r>
              <a:rPr lang="en-US" sz="1600" dirty="0" err="1">
                <a:solidFill>
                  <a:schemeClr val="tx1"/>
                </a:solidFill>
              </a:rPr>
              <a:t>hendrerit</a:t>
            </a:r>
            <a:r>
              <a:rPr lang="en-US" sz="1600" dirty="0">
                <a:solidFill>
                  <a:schemeClr val="tx1"/>
                </a:solidFill>
              </a:rPr>
              <a:t> in </a:t>
            </a:r>
            <a:r>
              <a:rPr lang="en-US" sz="1600" dirty="0" err="1">
                <a:solidFill>
                  <a:schemeClr val="tx1"/>
                </a:solidFill>
              </a:rPr>
              <a:t>vulputate</a:t>
            </a:r>
            <a:r>
              <a:rPr lang="en-US" sz="1600" dirty="0">
                <a:solidFill>
                  <a:schemeClr val="tx1"/>
                </a:solidFill>
              </a:rPr>
              <a:t> </a:t>
            </a:r>
            <a:r>
              <a:rPr lang="en-US" sz="1600" dirty="0" err="1">
                <a:solidFill>
                  <a:schemeClr val="tx1"/>
                </a:solidFill>
              </a:rPr>
              <a:t>velit</a:t>
            </a:r>
            <a:r>
              <a:rPr lang="en-US" sz="1600" dirty="0">
                <a:solidFill>
                  <a:schemeClr val="tx1"/>
                </a:solidFill>
              </a:rPr>
              <a:t> </a:t>
            </a:r>
            <a:r>
              <a:rPr lang="en-US" sz="1600" dirty="0" err="1">
                <a:solidFill>
                  <a:schemeClr val="tx1"/>
                </a:solidFill>
              </a:rPr>
              <a:t>esse</a:t>
            </a:r>
            <a:r>
              <a:rPr lang="en-US" sz="1600" dirty="0">
                <a:solidFill>
                  <a:schemeClr val="tx1"/>
                </a:solidFill>
              </a:rPr>
              <a:t> </a:t>
            </a:r>
            <a:r>
              <a:rPr lang="en-US" sz="1600" dirty="0" err="1">
                <a:solidFill>
                  <a:schemeClr val="tx1"/>
                </a:solidFill>
              </a:rPr>
              <a:t>molestie</a:t>
            </a:r>
            <a:r>
              <a:rPr lang="en-US" sz="1600" dirty="0">
                <a:solidFill>
                  <a:schemeClr val="tx1"/>
                </a:solidFill>
              </a:rPr>
              <a:t> </a:t>
            </a:r>
            <a:r>
              <a:rPr lang="en-US" sz="1600" dirty="0" err="1">
                <a:solidFill>
                  <a:schemeClr val="tx1"/>
                </a:solidFill>
              </a:rPr>
              <a:t>consequat</a:t>
            </a:r>
            <a:r>
              <a:rPr lang="en-US" sz="1600" dirty="0">
                <a:solidFill>
                  <a:schemeClr val="tx1"/>
                </a:solidFill>
              </a:rPr>
              <a:t>.</a:t>
            </a:r>
          </a:p>
          <a:p>
            <a:pPr>
              <a:spcBef>
                <a:spcPts val="1000"/>
              </a:spcBef>
              <a:spcAft>
                <a:spcPts val="600"/>
              </a:spcAft>
            </a:pPr>
            <a:r>
              <a:rPr lang="en-US" sz="1600" dirty="0">
                <a:solidFill>
                  <a:schemeClr val="tx1"/>
                </a:solidFill>
              </a:rPr>
              <a:t>Lorem ipsum dolor sit </a:t>
            </a:r>
            <a:r>
              <a:rPr lang="en-US" sz="1600" dirty="0" err="1">
                <a:solidFill>
                  <a:schemeClr val="tx1"/>
                </a:solidFill>
              </a:rPr>
              <a:t>amet</a:t>
            </a:r>
            <a:r>
              <a:rPr lang="en-US" sz="1600" dirty="0">
                <a:solidFill>
                  <a:schemeClr val="tx1"/>
                </a:solidFill>
              </a:rPr>
              <a:t>, cons </a:t>
            </a:r>
            <a:r>
              <a:rPr lang="en-US" sz="1600" dirty="0" err="1">
                <a:solidFill>
                  <a:schemeClr val="tx1"/>
                </a:solidFill>
              </a:rPr>
              <a:t>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qui.</a:t>
            </a:r>
          </a:p>
        </p:txBody>
      </p:sp>
      <p:sp>
        <p:nvSpPr>
          <p:cNvPr id="16" name="Slide Number Placeholder 5">
            <a:extLst>
              <a:ext uri="{FF2B5EF4-FFF2-40B4-BE49-F238E27FC236}">
                <a16:creationId xmlns:a16="http://schemas.microsoft.com/office/drawing/2014/main" id="{10353AD3-E0B9-4F13-42D5-238207A3B6C2}"/>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6135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with 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D22F3-CCDA-3BFF-3CCE-784C31885337}"/>
              </a:ext>
            </a:extLst>
          </p:cNvPr>
          <p:cNvPicPr>
            <a:picLocks noChangeAspect="1"/>
          </p:cNvPicPr>
          <p:nvPr userDrawn="1"/>
        </p:nvPicPr>
        <p:blipFill>
          <a:blip r:embed="rId2"/>
          <a:srcRect/>
          <a:stretch/>
        </p:blipFill>
        <p:spPr>
          <a:xfrm>
            <a:off x="0" y="-1"/>
            <a:ext cx="12192000" cy="6858000"/>
          </a:xfrm>
          <a:prstGeom prst="rect">
            <a:avLst/>
          </a:prstGeom>
          <a:solidFill>
            <a:srgbClr val="7C87AD"/>
          </a:solidFill>
        </p:spPr>
      </p:pic>
      <p:sp>
        <p:nvSpPr>
          <p:cNvPr id="5" name="Rectangle 4">
            <a:extLst>
              <a:ext uri="{FF2B5EF4-FFF2-40B4-BE49-F238E27FC236}">
                <a16:creationId xmlns:a16="http://schemas.microsoft.com/office/drawing/2014/main" id="{C43036FE-1FDB-C1E1-58E4-C69C643DE1BB}"/>
              </a:ext>
            </a:extLst>
          </p:cNvPr>
          <p:cNvSpPr/>
          <p:nvPr userDrawn="1"/>
        </p:nvSpPr>
        <p:spPr>
          <a:xfrm>
            <a:off x="0" y="0"/>
            <a:ext cx="925975" cy="6858000"/>
          </a:xfrm>
          <a:prstGeom prst="rect">
            <a:avLst/>
          </a:prstGeom>
          <a:gradFill>
            <a:gsLst>
              <a:gs pos="18000">
                <a:srgbClr val="01599D"/>
              </a:gs>
              <a:gs pos="92000">
                <a:schemeClr val="bg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D56AB58-EF7D-4F98-4E7E-7767191A8D13}"/>
              </a:ext>
            </a:extLst>
          </p:cNvPr>
          <p:cNvSpPr>
            <a:spLocks noGrp="1"/>
          </p:cNvSpPr>
          <p:nvPr>
            <p:ph type="body" sz="quarter" idx="13" hasCustomPrompt="1"/>
          </p:nvPr>
        </p:nvSpPr>
        <p:spPr>
          <a:xfrm rot="16200000">
            <a:off x="-2606770" y="3212260"/>
            <a:ext cx="6369611" cy="410882"/>
          </a:xfrm>
        </p:spPr>
        <p:txBody>
          <a:bodyPr/>
          <a:lstStyle>
            <a:lvl1pPr algn="r">
              <a:defRPr sz="2300">
                <a:solidFill>
                  <a:schemeClr val="bg1"/>
                </a:solidFill>
              </a:defRPr>
            </a:lvl1pPr>
          </a:lstStyle>
          <a:p>
            <a:pPr lvl="0"/>
            <a:r>
              <a:rPr lang="en-US" dirty="0"/>
              <a:t>CLOUDS AND RAIN</a:t>
            </a:r>
          </a:p>
        </p:txBody>
      </p:sp>
      <p:sp>
        <p:nvSpPr>
          <p:cNvPr id="3" name="Text Placeholder 2">
            <a:extLst>
              <a:ext uri="{FF2B5EF4-FFF2-40B4-BE49-F238E27FC236}">
                <a16:creationId xmlns:a16="http://schemas.microsoft.com/office/drawing/2014/main" id="{DBCFA0BB-138A-B5AE-7863-8CF0AC0235C2}"/>
              </a:ext>
            </a:extLst>
          </p:cNvPr>
          <p:cNvSpPr>
            <a:spLocks noGrp="1"/>
          </p:cNvSpPr>
          <p:nvPr>
            <p:ph type="body" sz="quarter" idx="12" hasCustomPrompt="1"/>
          </p:nvPr>
        </p:nvSpPr>
        <p:spPr>
          <a:xfrm>
            <a:off x="1382713" y="1776413"/>
            <a:ext cx="5984875" cy="3498394"/>
          </a:xfrm>
        </p:spPr>
        <p:txBody>
          <a:bodyPr/>
          <a:lstStyle>
            <a:lvl1pPr marL="0" indent="0">
              <a:lnSpc>
                <a:spcPct val="100000"/>
              </a:lnSpc>
              <a:spcAft>
                <a:spcPts val="600"/>
              </a:spcAft>
              <a:buNone/>
              <a:defRPr sz="1600">
                <a:solidFill>
                  <a:schemeClr val="tx1"/>
                </a:solidFill>
              </a:defRPr>
            </a:lvl1pPr>
            <a:lvl2pPr marL="457200" indent="0">
              <a:buNone/>
              <a:defRPr/>
            </a:lvl2pPr>
          </a:lstStyle>
          <a:p>
            <a:pPr>
              <a:spcBef>
                <a:spcPts val="1000"/>
              </a:spcBef>
              <a:spcAft>
                <a:spcPts val="600"/>
              </a:spcAft>
            </a:pPr>
            <a:r>
              <a:rPr lang="en-US" dirty="0">
                <a:solidFill>
                  <a:schemeClr val="tx1"/>
                </a:solidFill>
              </a:rPr>
              <a:t>Body Copy </a:t>
            </a:r>
            <a:r>
              <a:rPr lang="en-US" sz="1600" dirty="0">
                <a:solidFill>
                  <a:schemeClr val="tx1"/>
                </a:solidFill>
              </a:rPr>
              <a:t>Lorem ipsum dolor sit </a:t>
            </a:r>
            <a:r>
              <a:rPr lang="en-US" sz="1600" dirty="0" err="1">
                <a:solidFill>
                  <a:schemeClr val="tx1"/>
                </a:solidFill>
              </a:rPr>
              <a:t>amet</a:t>
            </a:r>
            <a:r>
              <a:rPr lang="en-US" sz="1600" dirty="0">
                <a:solidFill>
                  <a:schemeClr val="tx1"/>
                </a:solidFill>
              </a:rPr>
              <a:t>, </a:t>
            </a:r>
            <a:r>
              <a:rPr lang="en-US" sz="1600" dirty="0" err="1">
                <a:solidFill>
                  <a:schemeClr val="tx1"/>
                </a:solidFill>
              </a:rPr>
              <a:t>consectetuer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a:t>
            </a:r>
            <a:r>
              <a:rPr lang="en-US" sz="1600" dirty="0" err="1">
                <a:solidFill>
                  <a:schemeClr val="tx1"/>
                </a:solidFill>
              </a:rPr>
              <a:t>exerci</a:t>
            </a:r>
            <a:r>
              <a:rPr lang="en-US" sz="1600" dirty="0">
                <a:solidFill>
                  <a:schemeClr val="tx1"/>
                </a:solidFill>
              </a:rPr>
              <a:t> </a:t>
            </a:r>
            <a:r>
              <a:rPr lang="en-US" sz="1600" dirty="0" err="1">
                <a:solidFill>
                  <a:schemeClr val="tx1"/>
                </a:solidFill>
              </a:rPr>
              <a:t>tation</a:t>
            </a:r>
            <a:r>
              <a:rPr lang="en-US" sz="1600" dirty="0">
                <a:solidFill>
                  <a:schemeClr val="tx1"/>
                </a:solidFill>
              </a:rPr>
              <a:t> </a:t>
            </a:r>
            <a:r>
              <a:rPr lang="en-US" sz="1600" dirty="0" err="1">
                <a:solidFill>
                  <a:schemeClr val="tx1"/>
                </a:solidFill>
              </a:rPr>
              <a:t>ullamcorper</a:t>
            </a:r>
            <a:r>
              <a:rPr lang="en-US" sz="1600" dirty="0">
                <a:solidFill>
                  <a:schemeClr val="tx1"/>
                </a:solidFill>
              </a:rPr>
              <a:t> </a:t>
            </a:r>
            <a:r>
              <a:rPr lang="en-US" sz="1600" dirty="0" err="1">
                <a:solidFill>
                  <a:schemeClr val="tx1"/>
                </a:solidFill>
              </a:rPr>
              <a:t>suscipit</a:t>
            </a:r>
            <a:r>
              <a:rPr lang="en-US" sz="1600" dirty="0">
                <a:solidFill>
                  <a:schemeClr val="tx1"/>
                </a:solidFill>
              </a:rPr>
              <a:t> </a:t>
            </a:r>
            <a:r>
              <a:rPr lang="en-US" sz="1600" dirty="0" err="1">
                <a:solidFill>
                  <a:schemeClr val="tx1"/>
                </a:solidFill>
              </a:rPr>
              <a:t>lobortis</a:t>
            </a:r>
            <a:r>
              <a:rPr lang="en-US" sz="1600" dirty="0">
                <a:solidFill>
                  <a:schemeClr val="tx1"/>
                </a:solidFill>
              </a:rPr>
              <a:t> </a:t>
            </a:r>
            <a:r>
              <a:rPr lang="en-US" sz="1600" dirty="0" err="1">
                <a:solidFill>
                  <a:schemeClr val="tx1"/>
                </a:solidFill>
              </a:rPr>
              <a:t>nisl</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ex </a:t>
            </a:r>
            <a:r>
              <a:rPr lang="en-US" sz="1600" dirty="0" err="1">
                <a:solidFill>
                  <a:schemeClr val="tx1"/>
                </a:solidFill>
              </a:rPr>
              <a:t>ea</a:t>
            </a:r>
            <a:r>
              <a:rPr lang="en-US" sz="1600" dirty="0">
                <a:solidFill>
                  <a:schemeClr val="tx1"/>
                </a:solidFill>
              </a:rPr>
              <a:t> </a:t>
            </a:r>
            <a:r>
              <a:rPr lang="en-US" sz="1600" dirty="0" err="1">
                <a:solidFill>
                  <a:schemeClr val="tx1"/>
                </a:solidFill>
              </a:rPr>
              <a:t>commodo</a:t>
            </a:r>
            <a:r>
              <a:rPr lang="en-US" sz="1600" dirty="0">
                <a:solidFill>
                  <a:schemeClr val="tx1"/>
                </a:solidFill>
              </a:rPr>
              <a:t> </a:t>
            </a:r>
            <a:r>
              <a:rPr lang="en-US" sz="1600" dirty="0" err="1">
                <a:solidFill>
                  <a:schemeClr val="tx1"/>
                </a:solidFill>
              </a:rPr>
              <a:t>consequat</a:t>
            </a:r>
            <a:r>
              <a:rPr lang="en-US" sz="1600" dirty="0">
                <a:solidFill>
                  <a:schemeClr val="tx1"/>
                </a:solidFill>
              </a:rPr>
              <a:t>. Duis autem vel </a:t>
            </a:r>
            <a:r>
              <a:rPr lang="en-US" sz="1600" dirty="0" err="1">
                <a:solidFill>
                  <a:schemeClr val="tx1"/>
                </a:solidFill>
              </a:rPr>
              <a:t>eum</a:t>
            </a:r>
            <a:r>
              <a:rPr lang="en-US" sz="1600" dirty="0">
                <a:solidFill>
                  <a:schemeClr val="tx1"/>
                </a:solidFill>
              </a:rPr>
              <a:t> </a:t>
            </a:r>
            <a:r>
              <a:rPr lang="en-US" sz="1600" dirty="0" err="1">
                <a:solidFill>
                  <a:schemeClr val="tx1"/>
                </a:solidFill>
              </a:rPr>
              <a:t>iriure</a:t>
            </a:r>
            <a:r>
              <a:rPr lang="en-US" sz="1600" dirty="0">
                <a:solidFill>
                  <a:schemeClr val="tx1"/>
                </a:solidFill>
              </a:rPr>
              <a:t> dolor in </a:t>
            </a:r>
            <a:r>
              <a:rPr lang="en-US" sz="1600" dirty="0" err="1">
                <a:solidFill>
                  <a:schemeClr val="tx1"/>
                </a:solidFill>
              </a:rPr>
              <a:t>hendrerit</a:t>
            </a:r>
            <a:r>
              <a:rPr lang="en-US" sz="1600" dirty="0">
                <a:solidFill>
                  <a:schemeClr val="tx1"/>
                </a:solidFill>
              </a:rPr>
              <a:t> in </a:t>
            </a:r>
            <a:r>
              <a:rPr lang="en-US" sz="1600" dirty="0" err="1">
                <a:solidFill>
                  <a:schemeClr val="tx1"/>
                </a:solidFill>
              </a:rPr>
              <a:t>vulputate</a:t>
            </a:r>
            <a:r>
              <a:rPr lang="en-US" sz="1600" dirty="0">
                <a:solidFill>
                  <a:schemeClr val="tx1"/>
                </a:solidFill>
              </a:rPr>
              <a:t> </a:t>
            </a:r>
            <a:r>
              <a:rPr lang="en-US" sz="1600" dirty="0" err="1">
                <a:solidFill>
                  <a:schemeClr val="tx1"/>
                </a:solidFill>
              </a:rPr>
              <a:t>velit</a:t>
            </a:r>
            <a:r>
              <a:rPr lang="en-US" sz="1600" dirty="0">
                <a:solidFill>
                  <a:schemeClr val="tx1"/>
                </a:solidFill>
              </a:rPr>
              <a:t> </a:t>
            </a:r>
            <a:r>
              <a:rPr lang="en-US" sz="1600" dirty="0" err="1">
                <a:solidFill>
                  <a:schemeClr val="tx1"/>
                </a:solidFill>
              </a:rPr>
              <a:t>esse</a:t>
            </a:r>
            <a:r>
              <a:rPr lang="en-US" sz="1600" dirty="0">
                <a:solidFill>
                  <a:schemeClr val="tx1"/>
                </a:solidFill>
              </a:rPr>
              <a:t> </a:t>
            </a:r>
            <a:r>
              <a:rPr lang="en-US" sz="1600" dirty="0" err="1">
                <a:solidFill>
                  <a:schemeClr val="tx1"/>
                </a:solidFill>
              </a:rPr>
              <a:t>molestie</a:t>
            </a:r>
            <a:r>
              <a:rPr lang="en-US" sz="1600" dirty="0">
                <a:solidFill>
                  <a:schemeClr val="tx1"/>
                </a:solidFill>
              </a:rPr>
              <a:t> </a:t>
            </a:r>
            <a:r>
              <a:rPr lang="en-US" sz="1600" dirty="0" err="1">
                <a:solidFill>
                  <a:schemeClr val="tx1"/>
                </a:solidFill>
              </a:rPr>
              <a:t>consequat</a:t>
            </a:r>
            <a:r>
              <a:rPr lang="en-US" sz="1600" dirty="0">
                <a:solidFill>
                  <a:schemeClr val="tx1"/>
                </a:solidFill>
              </a:rPr>
              <a:t>, vel illum dolore </a:t>
            </a:r>
            <a:r>
              <a:rPr lang="en-US" sz="1600" dirty="0" err="1">
                <a:solidFill>
                  <a:schemeClr val="tx1"/>
                </a:solidFill>
              </a:rPr>
              <a:t>eu</a:t>
            </a:r>
            <a:r>
              <a:rPr lang="en-US" sz="1600" dirty="0">
                <a:solidFill>
                  <a:schemeClr val="tx1"/>
                </a:solidFill>
              </a:rPr>
              <a:t> </a:t>
            </a:r>
            <a:r>
              <a:rPr lang="en-US" sz="1600" dirty="0" err="1">
                <a:solidFill>
                  <a:schemeClr val="tx1"/>
                </a:solidFill>
              </a:rPr>
              <a:t>feugiat</a:t>
            </a:r>
            <a:r>
              <a:rPr lang="en-US" sz="1600" dirty="0">
                <a:solidFill>
                  <a:schemeClr val="tx1"/>
                </a:solidFill>
              </a:rPr>
              <a:t> </a:t>
            </a:r>
            <a:r>
              <a:rPr lang="en-US" sz="1600" dirty="0" err="1">
                <a:solidFill>
                  <a:schemeClr val="tx1"/>
                </a:solidFill>
              </a:rPr>
              <a:t>nulla</a:t>
            </a:r>
            <a:r>
              <a:rPr lang="en-US" sz="1600" dirty="0">
                <a:solidFill>
                  <a:schemeClr val="tx1"/>
                </a:solidFill>
              </a:rPr>
              <a:t> </a:t>
            </a:r>
            <a:r>
              <a:rPr lang="en-US" sz="1600" dirty="0" err="1">
                <a:solidFill>
                  <a:schemeClr val="tx1"/>
                </a:solidFill>
              </a:rPr>
              <a:t>facilisis</a:t>
            </a:r>
            <a:r>
              <a:rPr lang="en-US" sz="1600" dirty="0">
                <a:solidFill>
                  <a:schemeClr val="tx1"/>
                </a:solidFill>
              </a:rPr>
              <a:t> at </a:t>
            </a:r>
            <a:r>
              <a:rPr lang="en-US" sz="1600" dirty="0" err="1">
                <a:solidFill>
                  <a:schemeClr val="tx1"/>
                </a:solidFill>
              </a:rPr>
              <a:t>vero</a:t>
            </a:r>
            <a:r>
              <a:rPr lang="en-US" sz="1600" dirty="0">
                <a:solidFill>
                  <a:schemeClr val="tx1"/>
                </a:solidFill>
              </a:rPr>
              <a:t> eros et </a:t>
            </a:r>
            <a:r>
              <a:rPr lang="en-US" sz="1600" dirty="0" err="1">
                <a:solidFill>
                  <a:schemeClr val="tx1"/>
                </a:solidFill>
              </a:rPr>
              <a:t>accumsan</a:t>
            </a:r>
            <a:r>
              <a:rPr lang="en-US" sz="1600" dirty="0">
                <a:solidFill>
                  <a:schemeClr val="tx1"/>
                </a:solidFill>
              </a:rPr>
              <a:t> et </a:t>
            </a:r>
            <a:r>
              <a:rPr lang="en-US" sz="1600" dirty="0" err="1">
                <a:solidFill>
                  <a:schemeClr val="tx1"/>
                </a:solidFill>
              </a:rPr>
              <a:t>iusto</a:t>
            </a:r>
            <a:r>
              <a:rPr lang="en-US" sz="1600" dirty="0">
                <a:solidFill>
                  <a:schemeClr val="tx1"/>
                </a:solidFill>
              </a:rPr>
              <a:t> </a:t>
            </a:r>
            <a:r>
              <a:rPr lang="en-US" sz="1600" dirty="0" err="1">
                <a:solidFill>
                  <a:schemeClr val="tx1"/>
                </a:solidFill>
              </a:rPr>
              <a:t>odio</a:t>
            </a:r>
            <a:r>
              <a:rPr lang="en-US" sz="1600" dirty="0">
                <a:solidFill>
                  <a:schemeClr val="tx1"/>
                </a:solidFill>
              </a:rPr>
              <a:t> </a:t>
            </a:r>
            <a:r>
              <a:rPr lang="en-US" sz="1600" dirty="0" err="1">
                <a:solidFill>
                  <a:schemeClr val="tx1"/>
                </a:solidFill>
              </a:rPr>
              <a:t>dignissim</a:t>
            </a:r>
            <a:r>
              <a:rPr lang="en-US" sz="1600" dirty="0">
                <a:solidFill>
                  <a:schemeClr val="tx1"/>
                </a:solidFill>
              </a:rPr>
              <a:t> qui </a:t>
            </a:r>
            <a:r>
              <a:rPr lang="en-US" sz="1600" dirty="0" err="1">
                <a:solidFill>
                  <a:schemeClr val="tx1"/>
                </a:solidFill>
              </a:rPr>
              <a:t>blandit</a:t>
            </a:r>
            <a:r>
              <a:rPr lang="en-US" sz="1600" dirty="0">
                <a:solidFill>
                  <a:schemeClr val="tx1"/>
                </a:solidFill>
              </a:rPr>
              <a:t> </a:t>
            </a:r>
            <a:r>
              <a:rPr lang="en-US" sz="1600" dirty="0" err="1">
                <a:solidFill>
                  <a:schemeClr val="tx1"/>
                </a:solidFill>
              </a:rPr>
              <a:t>praesent</a:t>
            </a:r>
            <a:r>
              <a:rPr lang="en-US" sz="1600" dirty="0">
                <a:solidFill>
                  <a:schemeClr val="tx1"/>
                </a:solidFill>
              </a:rPr>
              <a:t> </a:t>
            </a:r>
            <a:r>
              <a:rPr lang="en-US" sz="1600" dirty="0" err="1">
                <a:solidFill>
                  <a:schemeClr val="tx1"/>
                </a:solidFill>
              </a:rPr>
              <a:t>luptatum</a:t>
            </a:r>
            <a:r>
              <a:rPr lang="en-US" sz="1600" dirty="0">
                <a:solidFill>
                  <a:schemeClr val="tx1"/>
                </a:solidFill>
              </a:rPr>
              <a:t> </a:t>
            </a:r>
            <a:r>
              <a:rPr lang="en-US" sz="1600" dirty="0" err="1">
                <a:solidFill>
                  <a:schemeClr val="tx1"/>
                </a:solidFill>
              </a:rPr>
              <a:t>zzril</a:t>
            </a:r>
            <a:r>
              <a:rPr lang="en-US" sz="1600" dirty="0">
                <a:solidFill>
                  <a:schemeClr val="tx1"/>
                </a:solidFill>
              </a:rPr>
              <a:t> </a:t>
            </a:r>
            <a:r>
              <a:rPr lang="en-US" sz="1600" dirty="0" err="1">
                <a:solidFill>
                  <a:schemeClr val="tx1"/>
                </a:solidFill>
              </a:rPr>
              <a:t>delenit</a:t>
            </a:r>
            <a:r>
              <a:rPr lang="en-US" sz="1600" dirty="0">
                <a:solidFill>
                  <a:schemeClr val="tx1"/>
                </a:solidFill>
              </a:rPr>
              <a:t>.</a:t>
            </a:r>
          </a:p>
          <a:p>
            <a:pPr>
              <a:spcBef>
                <a:spcPts val="1000"/>
              </a:spcBef>
              <a:spcAft>
                <a:spcPts val="600"/>
              </a:spcAft>
            </a:pPr>
            <a:r>
              <a:rPr lang="en-US" sz="1600" dirty="0">
                <a:solidFill>
                  <a:schemeClr val="tx1"/>
                </a:solidFill>
              </a:rPr>
              <a:t>Lorem ipsum dolor sit </a:t>
            </a:r>
            <a:r>
              <a:rPr lang="en-US" sz="1600" dirty="0" err="1">
                <a:solidFill>
                  <a:schemeClr val="tx1"/>
                </a:solidFill>
              </a:rPr>
              <a:t>amet</a:t>
            </a:r>
            <a:r>
              <a:rPr lang="en-US" sz="1600" dirty="0">
                <a:solidFill>
                  <a:schemeClr val="tx1"/>
                </a:solidFill>
              </a:rPr>
              <a:t>, cons </a:t>
            </a:r>
            <a:r>
              <a:rPr lang="en-US" sz="1600" dirty="0" err="1">
                <a:solidFill>
                  <a:schemeClr val="tx1"/>
                </a:solidFill>
              </a:rPr>
              <a:t>ectetuer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diam </a:t>
            </a:r>
            <a:r>
              <a:rPr lang="en-US" sz="1600" dirty="0" err="1">
                <a:solidFill>
                  <a:schemeClr val="tx1"/>
                </a:solidFill>
              </a:rPr>
              <a:t>nonummy</a:t>
            </a:r>
            <a:r>
              <a:rPr lang="en-US" sz="1600" dirty="0">
                <a:solidFill>
                  <a:schemeClr val="tx1"/>
                </a:solidFill>
              </a:rPr>
              <a:t> </a:t>
            </a:r>
            <a:r>
              <a:rPr lang="en-US" sz="1600" dirty="0" err="1">
                <a:solidFill>
                  <a:schemeClr val="tx1"/>
                </a:solidFill>
              </a:rPr>
              <a:t>nibh</a:t>
            </a:r>
            <a:r>
              <a:rPr lang="en-US" sz="1600" dirty="0">
                <a:solidFill>
                  <a:schemeClr val="tx1"/>
                </a:solidFill>
              </a:rPr>
              <a:t> </a:t>
            </a:r>
            <a:r>
              <a:rPr lang="en-US" sz="1600" dirty="0" err="1">
                <a:solidFill>
                  <a:schemeClr val="tx1"/>
                </a:solidFill>
              </a:rPr>
              <a:t>euismod</a:t>
            </a:r>
            <a:r>
              <a:rPr lang="en-US" sz="1600" dirty="0">
                <a:solidFill>
                  <a:schemeClr val="tx1"/>
                </a:solidFill>
              </a:rPr>
              <a:t> </a:t>
            </a:r>
            <a:r>
              <a:rPr lang="en-US" sz="1600" dirty="0" err="1">
                <a:solidFill>
                  <a:schemeClr val="tx1"/>
                </a:solidFill>
              </a:rPr>
              <a:t>tincidunt</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laoreet</a:t>
            </a:r>
            <a:r>
              <a:rPr lang="en-US" sz="1600" dirty="0">
                <a:solidFill>
                  <a:schemeClr val="tx1"/>
                </a:solidFill>
              </a:rPr>
              <a:t> dolore magna </a:t>
            </a:r>
            <a:r>
              <a:rPr lang="en-US" sz="1600" dirty="0" err="1">
                <a:solidFill>
                  <a:schemeClr val="tx1"/>
                </a:solidFill>
              </a:rPr>
              <a:t>aliquam</a:t>
            </a:r>
            <a:r>
              <a:rPr lang="en-US" sz="1600" dirty="0">
                <a:solidFill>
                  <a:schemeClr val="tx1"/>
                </a:solidFill>
              </a:rPr>
              <a:t> </a:t>
            </a:r>
            <a:r>
              <a:rPr lang="en-US" sz="1600" dirty="0" err="1">
                <a:solidFill>
                  <a:schemeClr val="tx1"/>
                </a:solidFill>
              </a:rPr>
              <a:t>erat</a:t>
            </a:r>
            <a:r>
              <a:rPr lang="en-US" sz="1600" dirty="0">
                <a:solidFill>
                  <a:schemeClr val="tx1"/>
                </a:solidFill>
              </a:rPr>
              <a:t> </a:t>
            </a:r>
            <a:r>
              <a:rPr lang="en-US" sz="1600" dirty="0" err="1">
                <a:solidFill>
                  <a:schemeClr val="tx1"/>
                </a:solidFill>
              </a:rPr>
              <a:t>volutpat</a:t>
            </a:r>
            <a:r>
              <a:rPr lang="en-US" sz="1600" dirty="0">
                <a:solidFill>
                  <a:schemeClr val="tx1"/>
                </a:solidFill>
              </a:rPr>
              <a:t>. Ut </a:t>
            </a:r>
            <a:r>
              <a:rPr lang="en-US" sz="1600" dirty="0" err="1">
                <a:solidFill>
                  <a:schemeClr val="tx1"/>
                </a:solidFill>
              </a:rPr>
              <a:t>wisi</a:t>
            </a:r>
            <a:r>
              <a:rPr lang="en-US" sz="1600" dirty="0">
                <a:solidFill>
                  <a:schemeClr val="tx1"/>
                </a:solidFill>
              </a:rPr>
              <a: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a:t>
            </a:r>
            <a:r>
              <a:rPr lang="en-US" sz="1600" dirty="0" err="1">
                <a:solidFill>
                  <a:schemeClr val="tx1"/>
                </a:solidFill>
              </a:rPr>
              <a:t>exerci</a:t>
            </a:r>
            <a:r>
              <a:rPr lang="en-US" sz="1600" dirty="0">
                <a:solidFill>
                  <a:schemeClr val="tx1"/>
                </a:solidFill>
              </a:rPr>
              <a:t> </a:t>
            </a:r>
            <a:r>
              <a:rPr lang="en-US" sz="1600" dirty="0" err="1">
                <a:solidFill>
                  <a:schemeClr val="tx1"/>
                </a:solidFill>
              </a:rPr>
              <a:t>tation</a:t>
            </a:r>
            <a:r>
              <a:rPr lang="en-US" sz="1600" dirty="0">
                <a:solidFill>
                  <a:schemeClr val="tx1"/>
                </a:solidFill>
              </a:rPr>
              <a:t> </a:t>
            </a:r>
            <a:r>
              <a:rPr lang="en-US" sz="1600" dirty="0" err="1">
                <a:solidFill>
                  <a:schemeClr val="tx1"/>
                </a:solidFill>
              </a:rPr>
              <a:t>ullamcorper</a:t>
            </a:r>
            <a:r>
              <a:rPr lang="en-US" sz="1600" dirty="0">
                <a:solidFill>
                  <a:schemeClr val="tx1"/>
                </a:solidFill>
              </a:rPr>
              <a:t> </a:t>
            </a:r>
            <a:r>
              <a:rPr lang="en-US" sz="1600" dirty="0" err="1">
                <a:solidFill>
                  <a:schemeClr val="tx1"/>
                </a:solidFill>
              </a:rPr>
              <a:t>suscipit</a:t>
            </a:r>
            <a:r>
              <a:rPr lang="en-US" sz="1600" dirty="0">
                <a:solidFill>
                  <a:schemeClr val="tx1"/>
                </a:solidFill>
              </a:rPr>
              <a:t> </a:t>
            </a:r>
            <a:r>
              <a:rPr lang="en-US" sz="1600" dirty="0" err="1">
                <a:solidFill>
                  <a:schemeClr val="tx1"/>
                </a:solidFill>
              </a:rPr>
              <a:t>lobortis</a:t>
            </a:r>
            <a:r>
              <a:rPr lang="en-US" sz="1600" dirty="0">
                <a:solidFill>
                  <a:schemeClr val="tx1"/>
                </a:solidFill>
              </a:rPr>
              <a:t> </a:t>
            </a:r>
            <a:r>
              <a:rPr lang="en-US" sz="1600" dirty="0" err="1">
                <a:solidFill>
                  <a:schemeClr val="tx1"/>
                </a:solidFill>
              </a:rPr>
              <a:t>nisl</a:t>
            </a:r>
            <a:r>
              <a:rPr lang="en-US" sz="1600" dirty="0">
                <a:solidFill>
                  <a:schemeClr val="tx1"/>
                </a:solidFill>
              </a:rPr>
              <a:t>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ex </a:t>
            </a:r>
            <a:r>
              <a:rPr lang="en-US" sz="1600" dirty="0" err="1">
                <a:solidFill>
                  <a:schemeClr val="tx1"/>
                </a:solidFill>
              </a:rPr>
              <a:t>ea</a:t>
            </a:r>
            <a:r>
              <a:rPr lang="en-US" sz="1600" dirty="0">
                <a:solidFill>
                  <a:schemeClr val="tx1"/>
                </a:solidFill>
              </a:rPr>
              <a:t> </a:t>
            </a:r>
            <a:r>
              <a:rPr lang="en-US" sz="1600" dirty="0" err="1">
                <a:solidFill>
                  <a:schemeClr val="tx1"/>
                </a:solidFill>
              </a:rPr>
              <a:t>commodo</a:t>
            </a:r>
            <a:r>
              <a:rPr lang="en-US" sz="1600" dirty="0">
                <a:solidFill>
                  <a:schemeClr val="tx1"/>
                </a:solidFill>
              </a:rPr>
              <a:t> </a:t>
            </a:r>
            <a:r>
              <a:rPr lang="en-US" sz="1600" dirty="0" err="1">
                <a:solidFill>
                  <a:schemeClr val="tx1"/>
                </a:solidFill>
              </a:rPr>
              <a:t>consequat</a:t>
            </a:r>
            <a:r>
              <a:rPr lang="en-US" sz="1600" dirty="0">
                <a:solidFill>
                  <a:schemeClr val="tx1"/>
                </a:solidFill>
              </a:rPr>
              <a:t>.</a:t>
            </a:r>
          </a:p>
        </p:txBody>
      </p:sp>
      <p:sp>
        <p:nvSpPr>
          <p:cNvPr id="11" name="Title 4">
            <a:extLst>
              <a:ext uri="{FF2B5EF4-FFF2-40B4-BE49-F238E27FC236}">
                <a16:creationId xmlns:a16="http://schemas.microsoft.com/office/drawing/2014/main" id="{ADE32384-EDE5-44BC-E1A7-63040A5F96A6}"/>
              </a:ext>
            </a:extLst>
          </p:cNvPr>
          <p:cNvSpPr>
            <a:spLocks noGrp="1"/>
          </p:cNvSpPr>
          <p:nvPr>
            <p:ph type="title" hasCustomPrompt="1"/>
          </p:nvPr>
        </p:nvSpPr>
        <p:spPr>
          <a:xfrm>
            <a:off x="1382632" y="911346"/>
            <a:ext cx="5947558" cy="701731"/>
          </a:xfrm>
        </p:spPr>
        <p:txBody>
          <a:bodyPr/>
          <a:lstStyle>
            <a:lvl1pPr>
              <a:defRPr b="1" i="0">
                <a:solidFill>
                  <a:srgbClr val="01599D"/>
                </a:solidFill>
                <a:latin typeface="Arial" panose="020B0604020202020204" pitchFamily="34" charset="0"/>
                <a:cs typeface="Arial" panose="020B0604020202020204" pitchFamily="34" charset="0"/>
              </a:defRPr>
            </a:lvl1pPr>
          </a:lstStyle>
          <a:p>
            <a:r>
              <a:rPr lang="en-US" dirty="0"/>
              <a:t>Title Here</a:t>
            </a:r>
          </a:p>
        </p:txBody>
      </p:sp>
    </p:spTree>
    <p:extLst>
      <p:ext uri="{BB962C8B-B14F-4D97-AF65-F5344CB8AC3E}">
        <p14:creationId xmlns:p14="http://schemas.microsoft.com/office/powerpoint/2010/main" val="109940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0559-187E-28D5-3931-28C50E7B5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6E851-2904-C5A6-8C60-B911167F9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E950-0C60-D641-E938-65D5CA0EB184}"/>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5" name="Footer Placeholder 4">
            <a:extLst>
              <a:ext uri="{FF2B5EF4-FFF2-40B4-BE49-F238E27FC236}">
                <a16:creationId xmlns:a16="http://schemas.microsoft.com/office/drawing/2014/main" id="{DCCAFCF9-941B-2575-A819-7FD8B5E90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1F9CD-B1C1-AF0A-6E1B-6668C055EFCE}"/>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272895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without 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6D3233-6D71-9BBF-6A79-7E70A4298433}"/>
              </a:ext>
            </a:extLst>
          </p:cNvPr>
          <p:cNvSpPr/>
          <p:nvPr userDrawn="1"/>
        </p:nvSpPr>
        <p:spPr>
          <a:xfrm>
            <a:off x="0" y="0"/>
            <a:ext cx="925975" cy="6858000"/>
          </a:xfrm>
          <a:prstGeom prst="rect">
            <a:avLst/>
          </a:prstGeom>
          <a:gradFill>
            <a:gsLst>
              <a:gs pos="56000">
                <a:srgbClr val="01599D"/>
              </a:gs>
              <a:gs pos="100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BD3D1651-D6C4-75B4-8B48-D389E735C502}"/>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tx1"/>
                </a:solidFill>
              </a:rPr>
              <a:pPr/>
              <a:t>‹#›</a:t>
            </a:fld>
            <a:endParaRPr lang="en-US" dirty="0">
              <a:solidFill>
                <a:schemeClr val="tx1"/>
              </a:solidFill>
            </a:endParaRPr>
          </a:p>
        </p:txBody>
      </p:sp>
      <p:sp>
        <p:nvSpPr>
          <p:cNvPr id="2" name="Title 1">
            <a:extLst>
              <a:ext uri="{FF2B5EF4-FFF2-40B4-BE49-F238E27FC236}">
                <a16:creationId xmlns:a16="http://schemas.microsoft.com/office/drawing/2014/main" id="{9701B597-00A6-23F9-94CC-5C485402F4C4}"/>
              </a:ext>
            </a:extLst>
          </p:cNvPr>
          <p:cNvSpPr>
            <a:spLocks noGrp="1"/>
          </p:cNvSpPr>
          <p:nvPr>
            <p:ph type="title" hasCustomPrompt="1"/>
          </p:nvPr>
        </p:nvSpPr>
        <p:spPr>
          <a:xfrm>
            <a:off x="1399978" y="988138"/>
            <a:ext cx="10161545" cy="701731"/>
          </a:xfrm>
        </p:spPr>
        <p:txBody>
          <a:bodyPr wrap="square">
            <a:spAutoFit/>
          </a:bodyPr>
          <a:lstStyle>
            <a:lvl1pPr>
              <a:defRPr b="1">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3" name="Content Placeholder 2">
            <a:extLst>
              <a:ext uri="{FF2B5EF4-FFF2-40B4-BE49-F238E27FC236}">
                <a16:creationId xmlns:a16="http://schemas.microsoft.com/office/drawing/2014/main" id="{8A9503ED-E057-56DD-CA4C-454258CBF9B3}"/>
              </a:ext>
            </a:extLst>
          </p:cNvPr>
          <p:cNvSpPr>
            <a:spLocks noGrp="1"/>
          </p:cNvSpPr>
          <p:nvPr>
            <p:ph idx="1" hasCustomPrompt="1"/>
          </p:nvPr>
        </p:nvSpPr>
        <p:spPr>
          <a:xfrm>
            <a:off x="1445699" y="1889198"/>
            <a:ext cx="10130562" cy="2267287"/>
          </a:xfrm>
        </p:spPr>
        <p:txBody>
          <a:bodyPr wrap="square">
            <a:spAutoFit/>
          </a:bodyPr>
          <a:lstStyle>
            <a:lvl1pPr marL="0" indent="0">
              <a:lnSpc>
                <a:spcPct val="100000"/>
              </a:lnSpc>
              <a:spcAft>
                <a:spcPts val="600"/>
              </a:spcAft>
              <a:buNone/>
              <a:defRPr sz="1600" b="0" i="0">
                <a:solidFill>
                  <a:schemeClr val="tx1"/>
                </a:solidFill>
                <a:latin typeface="Arial" panose="020B0604020202020204" pitchFamily="34" charset="0"/>
                <a:cs typeface="Arial" panose="020B0604020202020204" pitchFamily="34"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a:spcBef>
                <a:spcPts val="1000"/>
              </a:spcBef>
              <a:spcAft>
                <a:spcPts val="600"/>
              </a:spcAft>
            </a:pPr>
            <a:r>
              <a:rPr lang="en-US" dirty="0"/>
              <a:t>Body Copy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a:t>
            </a:r>
          </a:p>
          <a:p>
            <a:pPr>
              <a:spcBef>
                <a:spcPts val="1000"/>
              </a:spcBef>
              <a:spcAft>
                <a:spcPts val="600"/>
              </a:spcAft>
            </a:pPr>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8" name="Text Placeholder 6">
            <a:extLst>
              <a:ext uri="{FF2B5EF4-FFF2-40B4-BE49-F238E27FC236}">
                <a16:creationId xmlns:a16="http://schemas.microsoft.com/office/drawing/2014/main" id="{A3C7313F-CD5B-4872-7158-DEDAD63C8964}"/>
              </a:ext>
            </a:extLst>
          </p:cNvPr>
          <p:cNvSpPr>
            <a:spLocks noGrp="1"/>
          </p:cNvSpPr>
          <p:nvPr>
            <p:ph type="body" sz="quarter" idx="13" hasCustomPrompt="1"/>
          </p:nvPr>
        </p:nvSpPr>
        <p:spPr>
          <a:xfrm rot="16200000">
            <a:off x="-2606770" y="3212260"/>
            <a:ext cx="6369611" cy="410882"/>
          </a:xfrm>
        </p:spPr>
        <p:txBody>
          <a:bodyPr/>
          <a:lstStyle>
            <a:lvl1pPr algn="r">
              <a:defRPr sz="2300">
                <a:solidFill>
                  <a:schemeClr val="bg1"/>
                </a:solidFill>
              </a:defRPr>
            </a:lvl1pPr>
          </a:lstStyle>
          <a:p>
            <a:pPr lvl="0"/>
            <a:r>
              <a:rPr lang="en-US" dirty="0"/>
              <a:t>CLOUDS AND RAIN</a:t>
            </a:r>
          </a:p>
        </p:txBody>
      </p:sp>
    </p:spTree>
    <p:extLst>
      <p:ext uri="{BB962C8B-B14F-4D97-AF65-F5344CB8AC3E}">
        <p14:creationId xmlns:p14="http://schemas.microsoft.com/office/powerpoint/2010/main" val="210662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 slid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C11D3B-58DC-FF2C-0CC2-A638EC001E45}"/>
              </a:ext>
            </a:extLst>
          </p:cNvPr>
          <p:cNvSpPr/>
          <p:nvPr userDrawn="1"/>
        </p:nvSpPr>
        <p:spPr>
          <a:xfrm>
            <a:off x="0" y="0"/>
            <a:ext cx="12192000" cy="6858000"/>
          </a:xfrm>
          <a:prstGeom prst="rect">
            <a:avLst/>
          </a:prstGeom>
          <a:gradFill>
            <a:gsLst>
              <a:gs pos="73000">
                <a:srgbClr val="02599D"/>
              </a:gs>
              <a:gs pos="23000">
                <a:srgbClr val="01599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DBB3E83-BA85-0839-5E9C-5E04838A07A5}"/>
              </a:ext>
            </a:extLst>
          </p:cNvPr>
          <p:cNvSpPr>
            <a:spLocks noGrp="1"/>
          </p:cNvSpPr>
          <p:nvPr>
            <p:ph type="body" sz="quarter" idx="12" hasCustomPrompt="1"/>
          </p:nvPr>
        </p:nvSpPr>
        <p:spPr>
          <a:xfrm>
            <a:off x="403225" y="5889906"/>
            <a:ext cx="3319272" cy="268847"/>
          </a:xfrm>
        </p:spPr>
        <p:txBody>
          <a:bodyPr/>
          <a:lstStyle>
            <a:lvl1pPr>
              <a:defRPr sz="1400" b="1">
                <a:solidFill>
                  <a:schemeClr val="bg1"/>
                </a:solidFill>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dirty="0" err="1">
                <a:solidFill>
                  <a:schemeClr val="bg1"/>
                </a:solidFill>
                <a:latin typeface="Arial" panose="020B0604020202020204" pitchFamily="34" charset="0"/>
                <a:cs typeface="Arial" panose="020B0604020202020204" pitchFamily="34" charset="0"/>
              </a:rPr>
              <a:t>www.science.nasa.gov</a:t>
            </a: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eso</a:t>
            </a:r>
            <a:endParaRPr lang="en-US" sz="1400" b="1"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DD35BE9-A121-8BDA-E4E6-7E42A9105BE0}"/>
              </a:ext>
            </a:extLst>
          </p:cNvPr>
          <p:cNvSpPr>
            <a:spLocks noGrp="1"/>
          </p:cNvSpPr>
          <p:nvPr>
            <p:ph type="title" hasCustomPrompt="1"/>
          </p:nvPr>
        </p:nvSpPr>
        <p:spPr>
          <a:xfrm>
            <a:off x="392112" y="1166451"/>
            <a:ext cx="3319272" cy="563231"/>
          </a:xfrm>
        </p:spPr>
        <p:txBody>
          <a:bodyPr wrap="square">
            <a:spAutoFit/>
          </a:bodyPr>
          <a:lstStyle>
            <a:lvl1pPr>
              <a:defRPr sz="3400" b="1" i="0">
                <a:solidFill>
                  <a:schemeClr val="bg1"/>
                </a:solidFill>
                <a:latin typeface="Arial" panose="020B0604020202020204" pitchFamily="34" charset="0"/>
                <a:cs typeface="Arial" panose="020B0604020202020204" pitchFamily="34" charset="0"/>
              </a:defRPr>
            </a:lvl1pPr>
          </a:lstStyle>
          <a:p>
            <a:r>
              <a:rPr lang="en-US" dirty="0"/>
              <a:t>Title here</a:t>
            </a:r>
          </a:p>
        </p:txBody>
      </p:sp>
      <p:sp>
        <p:nvSpPr>
          <p:cNvPr id="6" name="Content Placeholder 3">
            <a:extLst>
              <a:ext uri="{FF2B5EF4-FFF2-40B4-BE49-F238E27FC236}">
                <a16:creationId xmlns:a16="http://schemas.microsoft.com/office/drawing/2014/main" id="{E36D5FD4-EBBA-D16F-14A7-71451969819C}"/>
              </a:ext>
            </a:extLst>
          </p:cNvPr>
          <p:cNvSpPr>
            <a:spLocks noGrp="1"/>
          </p:cNvSpPr>
          <p:nvPr>
            <p:ph idx="10" hasCustomPrompt="1"/>
          </p:nvPr>
        </p:nvSpPr>
        <p:spPr>
          <a:xfrm>
            <a:off x="392112" y="1728215"/>
            <a:ext cx="3319272" cy="3282696"/>
          </a:xfrm>
        </p:spPr>
        <p:txBody>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stStyle>
          <a:p>
            <a:pPr>
              <a:lnSpc>
                <a:spcPts val="2020"/>
              </a:lnSpc>
            </a:pPr>
            <a:r>
              <a:rPr lang="en-US" dirty="0"/>
              <a:t>Body Copy Lorem ipsum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a:t>
            </a:r>
            <a:r>
              <a:rPr lang="en-US" dirty="0"/>
              <a:t> </a:t>
            </a:r>
            <a:r>
              <a:rPr lang="en-US" dirty="0" err="1"/>
              <a:t>didunt</a:t>
            </a:r>
            <a:r>
              <a:rPr lang="en-US" dirty="0"/>
              <a:t> </a:t>
            </a:r>
            <a:r>
              <a:rPr lang="en-US" dirty="0" err="1"/>
              <a:t>ut</a:t>
            </a:r>
            <a:r>
              <a:rPr lang="en-US" dirty="0"/>
              <a:t> labore et dolore magna </a:t>
            </a:r>
            <a:r>
              <a:rPr lang="en-US" dirty="0" err="1"/>
              <a:t>aliqua</a:t>
            </a:r>
            <a:r>
              <a:rPr lang="en-US" dirty="0"/>
              <a:t>. </a:t>
            </a:r>
            <a:br>
              <a:rPr lang="en-US" dirty="0"/>
            </a:br>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com modo </a:t>
            </a:r>
            <a:r>
              <a:rPr lang="en-US" dirty="0" err="1"/>
              <a:t>consequat</a:t>
            </a:r>
            <a:r>
              <a:rPr lang="en-US" dirty="0"/>
              <a:t>. </a:t>
            </a:r>
          </a:p>
          <a:p>
            <a:pPr>
              <a:lnSpc>
                <a:spcPts val="2020"/>
              </a:lnSpc>
            </a:pPr>
            <a:r>
              <a:rPr lang="en-US" dirty="0"/>
              <a:t>Duis </a:t>
            </a:r>
            <a:r>
              <a:rPr lang="en-US" dirty="0" err="1"/>
              <a:t>aute</a:t>
            </a:r>
            <a:r>
              <a:rPr lang="en-US" dirty="0"/>
              <a:t> </a:t>
            </a:r>
            <a:r>
              <a:rPr lang="en-US" dirty="0" err="1"/>
              <a:t>irure</a:t>
            </a:r>
            <a:r>
              <a:rPr lang="en-US" dirty="0"/>
              <a:t> dolor in </a:t>
            </a:r>
            <a:r>
              <a:rPr lang="en-US" dirty="0" err="1"/>
              <a:t>repre</a:t>
            </a:r>
            <a:r>
              <a:rPr lang="en-US" dirty="0"/>
              <a:t> </a:t>
            </a:r>
            <a:r>
              <a:rPr lang="en-US" dirty="0" err="1"/>
              <a:t>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Tree>
    <p:extLst>
      <p:ext uri="{BB962C8B-B14F-4D97-AF65-F5344CB8AC3E}">
        <p14:creationId xmlns:p14="http://schemas.microsoft.com/office/powerpoint/2010/main" val="2498791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ighlight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BF7A82-E21E-F1DF-1185-700F0721D9EF}"/>
              </a:ext>
            </a:extLst>
          </p:cNvPr>
          <p:cNvSpPr/>
          <p:nvPr userDrawn="1"/>
        </p:nvSpPr>
        <p:spPr>
          <a:xfrm>
            <a:off x="0" y="0"/>
            <a:ext cx="12192000" cy="6858000"/>
          </a:xfrm>
          <a:prstGeom prst="rect">
            <a:avLst/>
          </a:prstGeom>
          <a:gradFill>
            <a:gsLst>
              <a:gs pos="82000">
                <a:schemeClr val="bg1"/>
              </a:gs>
              <a:gs pos="23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40BECF2-9752-E14B-C2DB-AC6F8C9F2D8C}"/>
              </a:ext>
            </a:extLst>
          </p:cNvPr>
          <p:cNvSpPr>
            <a:spLocks noGrp="1"/>
          </p:cNvSpPr>
          <p:nvPr>
            <p:ph type="title" hasCustomPrompt="1"/>
          </p:nvPr>
        </p:nvSpPr>
        <p:spPr>
          <a:xfrm>
            <a:off x="392112" y="1166451"/>
            <a:ext cx="3319272" cy="563231"/>
          </a:xfrm>
        </p:spPr>
        <p:txBody>
          <a:bodyPr wrap="square">
            <a:spAutoFit/>
          </a:bodyPr>
          <a:lstStyle>
            <a:lvl1pPr>
              <a:defRPr sz="34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4" name="Content Placeholder 3">
            <a:extLst>
              <a:ext uri="{FF2B5EF4-FFF2-40B4-BE49-F238E27FC236}">
                <a16:creationId xmlns:a16="http://schemas.microsoft.com/office/drawing/2014/main" id="{5D667AB7-00B3-9E30-F8BF-7CCB05047237}"/>
              </a:ext>
            </a:extLst>
          </p:cNvPr>
          <p:cNvSpPr>
            <a:spLocks noGrp="1"/>
          </p:cNvSpPr>
          <p:nvPr>
            <p:ph idx="10" hasCustomPrompt="1"/>
          </p:nvPr>
        </p:nvSpPr>
        <p:spPr>
          <a:xfrm>
            <a:off x="392112" y="1728215"/>
            <a:ext cx="3319272" cy="3280898"/>
          </a:xfrm>
        </p:spPr>
        <p:txBody>
          <a:bodyPr/>
          <a:lstStyle>
            <a:lvl1pPr marL="0" indent="0">
              <a:lnSpc>
                <a:spcPct val="100000"/>
              </a:lnSpc>
              <a:buNone/>
              <a:defRPr sz="1600" b="0" i="0">
                <a:solidFill>
                  <a:schemeClr val="tx1"/>
                </a:solidFill>
                <a:latin typeface="Arial" panose="020B0604020202020204" pitchFamily="34" charset="0"/>
                <a:cs typeface="Arial" panose="020B0604020202020204" pitchFamily="34" charset="0"/>
              </a:defRPr>
            </a:lvl1pPr>
          </a:lstStyle>
          <a:p>
            <a:pPr>
              <a:lnSpc>
                <a:spcPts val="2020"/>
              </a:lnSpc>
            </a:pPr>
            <a:r>
              <a:rPr lang="en-US" dirty="0"/>
              <a:t>Body Copy Lorem ipsum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a:t>
            </a:r>
            <a:r>
              <a:rPr lang="en-US" dirty="0"/>
              <a:t> </a:t>
            </a:r>
            <a:r>
              <a:rPr lang="en-US" dirty="0" err="1"/>
              <a:t>didunt</a:t>
            </a:r>
            <a:r>
              <a:rPr lang="en-US" dirty="0"/>
              <a:t> </a:t>
            </a:r>
            <a:r>
              <a:rPr lang="en-US" dirty="0" err="1"/>
              <a:t>ut</a:t>
            </a:r>
            <a:r>
              <a:rPr lang="en-US" dirty="0"/>
              <a:t> labore et dolore magna </a:t>
            </a:r>
            <a:r>
              <a:rPr lang="en-US" dirty="0" err="1"/>
              <a:t>aliqua</a:t>
            </a:r>
            <a:r>
              <a:rPr lang="en-US" dirty="0"/>
              <a:t>. </a:t>
            </a:r>
            <a:br>
              <a:rPr lang="en-US" dirty="0"/>
            </a:br>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com modo </a:t>
            </a:r>
            <a:r>
              <a:rPr lang="en-US" dirty="0" err="1"/>
              <a:t>consequat</a:t>
            </a:r>
            <a:r>
              <a:rPr lang="en-US" dirty="0"/>
              <a:t>. </a:t>
            </a:r>
          </a:p>
          <a:p>
            <a:pPr>
              <a:lnSpc>
                <a:spcPts val="2020"/>
              </a:lnSpc>
            </a:pPr>
            <a:r>
              <a:rPr lang="en-US" dirty="0"/>
              <a:t>Duis </a:t>
            </a:r>
            <a:r>
              <a:rPr lang="en-US" dirty="0" err="1"/>
              <a:t>aute</a:t>
            </a:r>
            <a:r>
              <a:rPr lang="en-US" dirty="0"/>
              <a:t> </a:t>
            </a:r>
            <a:r>
              <a:rPr lang="en-US" dirty="0" err="1"/>
              <a:t>irure</a:t>
            </a:r>
            <a:r>
              <a:rPr lang="en-US" dirty="0"/>
              <a:t> dolor in </a:t>
            </a:r>
            <a:r>
              <a:rPr lang="en-US" dirty="0" err="1"/>
              <a:t>repre</a:t>
            </a:r>
            <a:r>
              <a:rPr lang="en-US" dirty="0"/>
              <a:t> </a:t>
            </a:r>
            <a:r>
              <a:rPr lang="en-US" dirty="0" err="1"/>
              <a:t>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5" name="Text Placeholder 14">
            <a:extLst>
              <a:ext uri="{FF2B5EF4-FFF2-40B4-BE49-F238E27FC236}">
                <a16:creationId xmlns:a16="http://schemas.microsoft.com/office/drawing/2014/main" id="{83CB16EF-D9A5-C0BD-86DF-C0CD62A4171C}"/>
              </a:ext>
            </a:extLst>
          </p:cNvPr>
          <p:cNvSpPr>
            <a:spLocks noGrp="1"/>
          </p:cNvSpPr>
          <p:nvPr>
            <p:ph type="body" sz="quarter" idx="11" hasCustomPrompt="1"/>
          </p:nvPr>
        </p:nvSpPr>
        <p:spPr>
          <a:xfrm>
            <a:off x="392112" y="5891666"/>
            <a:ext cx="3319272" cy="307777"/>
          </a:xfrm>
        </p:spPr>
        <p:txBody>
          <a:bodyPr/>
          <a:lstStyle>
            <a:lvl1pPr marL="0" indent="0">
              <a:buNone/>
              <a:defRPr sz="1400" b="1">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tx1"/>
                </a:solidFill>
                <a:latin typeface="Arial" panose="020B0604020202020204" pitchFamily="34" charset="0"/>
                <a:cs typeface="Arial" panose="020B0604020202020204" pitchFamily="34" charset="0"/>
              </a:rPr>
              <a:t>www.science.nasa.gov</a:t>
            </a:r>
            <a:r>
              <a:rPr lang="en-US" sz="1400" b="1" dirty="0">
                <a:solidFill>
                  <a:schemeClr val="tx1"/>
                </a:solidFill>
                <a:latin typeface="Arial" panose="020B0604020202020204" pitchFamily="34" charset="0"/>
                <a:cs typeface="Arial" panose="020B0604020202020204" pitchFamily="34" charset="0"/>
              </a:rPr>
              <a:t>/</a:t>
            </a:r>
            <a:r>
              <a:rPr lang="en-US" sz="1400" b="1" dirty="0" err="1">
                <a:solidFill>
                  <a:schemeClr val="tx1"/>
                </a:solidFill>
                <a:latin typeface="Arial" panose="020B0604020202020204" pitchFamily="34" charset="0"/>
                <a:cs typeface="Arial" panose="020B0604020202020204" pitchFamily="34" charset="0"/>
              </a:rPr>
              <a:t>eso</a:t>
            </a:r>
            <a:endParaRPr lang="en-US" sz="1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331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with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D424A-D1D0-86A0-30A3-15A7E4600080}"/>
              </a:ext>
            </a:extLst>
          </p:cNvPr>
          <p:cNvSpPr/>
          <p:nvPr userDrawn="1"/>
        </p:nvSpPr>
        <p:spPr>
          <a:xfrm>
            <a:off x="0" y="0"/>
            <a:ext cx="12237868" cy="6937867"/>
          </a:xfrm>
          <a:prstGeom prst="rect">
            <a:avLst/>
          </a:prstGeom>
          <a:gradFill flip="none" rotWithShape="1">
            <a:gsLst>
              <a:gs pos="26000">
                <a:schemeClr val="bg1"/>
              </a:gs>
              <a:gs pos="67000">
                <a:schemeClr val="bg1">
                  <a:alpha val="91275"/>
                </a:schemeClr>
              </a:gs>
              <a:gs pos="98000">
                <a:schemeClr val="bg1">
                  <a:alpha val="18956"/>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729D4AB-FDD9-C7D0-5244-E72C00662697}"/>
              </a:ext>
            </a:extLst>
          </p:cNvPr>
          <p:cNvSpPr>
            <a:spLocks noGrp="1"/>
          </p:cNvSpPr>
          <p:nvPr>
            <p:ph type="body" sz="quarter" idx="26" hasCustomPrompt="1"/>
          </p:nvPr>
        </p:nvSpPr>
        <p:spPr>
          <a:xfrm>
            <a:off x="5351463" y="4592638"/>
            <a:ext cx="6483350" cy="1323439"/>
          </a:xfrm>
        </p:spPr>
        <p:txBody>
          <a:bodyPr/>
          <a:lstStyle>
            <a:lvl1pPr marL="0" indent="0">
              <a:buNone/>
              <a:defRPr sz="1600">
                <a:solidFill>
                  <a:schemeClr val="tx1"/>
                </a:solidFill>
              </a:defRPr>
            </a:lvl1pPr>
            <a:lvl2pPr marL="457200" indent="0">
              <a:buNone/>
              <a:defRPr/>
            </a:lvl2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sz="1600" dirty="0">
                <a:solidFill>
                  <a:schemeClr val="tx1"/>
                </a:solidFill>
              </a:rPr>
              <a:t>Body Copy Lorem ipsum dolor sit </a:t>
            </a:r>
            <a:r>
              <a:rPr lang="en-US" sz="1600" dirty="0" err="1">
                <a:solidFill>
                  <a:schemeClr val="tx1"/>
                </a:solidFill>
              </a:rPr>
              <a:t>amet</a:t>
            </a:r>
            <a:r>
              <a:rPr lang="en-US" sz="1600" dirty="0">
                <a:solidFill>
                  <a:schemeClr val="tx1"/>
                </a:solidFill>
              </a:rPr>
              <a:t>, </a:t>
            </a:r>
            <a:r>
              <a:rPr lang="en-US" sz="1600" dirty="0" err="1">
                <a:solidFill>
                  <a:schemeClr val="tx1"/>
                </a:solidFill>
              </a:rPr>
              <a:t>consectetur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do </a:t>
            </a:r>
            <a:r>
              <a:rPr lang="en-US" sz="1600" dirty="0" err="1">
                <a:solidFill>
                  <a:schemeClr val="tx1"/>
                </a:solidFill>
              </a:rPr>
              <a:t>eiusmod</a:t>
            </a:r>
            <a:r>
              <a:rPr lang="en-US" sz="1600" dirty="0">
                <a:solidFill>
                  <a:schemeClr val="tx1"/>
                </a:solidFill>
              </a:rPr>
              <a:t> </a:t>
            </a:r>
            <a:r>
              <a:rPr lang="en-US" sz="1600" dirty="0" err="1">
                <a:solidFill>
                  <a:schemeClr val="tx1"/>
                </a:solidFill>
              </a:rPr>
              <a:t>tempor</a:t>
            </a:r>
            <a:r>
              <a:rPr lang="en-US" sz="1600" dirty="0">
                <a:solidFill>
                  <a:schemeClr val="tx1"/>
                </a:solidFill>
              </a:rPr>
              <a:t> </a:t>
            </a:r>
            <a:r>
              <a:rPr lang="en-US" sz="1600" dirty="0" err="1">
                <a:solidFill>
                  <a:schemeClr val="tx1"/>
                </a:solidFill>
              </a:rPr>
              <a:t>incididunt</a:t>
            </a:r>
            <a:r>
              <a:rPr lang="en-US" sz="1600" dirty="0">
                <a:solidFill>
                  <a:schemeClr val="tx1"/>
                </a:solidFill>
              </a:rPr>
              <a:t> </a:t>
            </a:r>
            <a:r>
              <a:rPr lang="en-US" sz="1600" dirty="0" err="1">
                <a:solidFill>
                  <a:schemeClr val="tx1"/>
                </a:solidFill>
              </a:rPr>
              <a:t>ut</a:t>
            </a:r>
            <a:r>
              <a:rPr lang="en-US" sz="1600" dirty="0">
                <a:solidFill>
                  <a:schemeClr val="tx1"/>
                </a:solidFill>
              </a:rPr>
              <a:t> labore et do lore magna </a:t>
            </a:r>
            <a:r>
              <a:rPr lang="en-US" sz="1600" dirty="0" err="1">
                <a:solidFill>
                  <a:schemeClr val="tx1"/>
                </a:solidFill>
              </a:rPr>
              <a:t>aliqua</a:t>
            </a:r>
            <a:r>
              <a:rPr lang="en-US" sz="1600" dirty="0">
                <a:solidFill>
                  <a:schemeClr val="tx1"/>
                </a:solidFill>
              </a:rPr>
              <a:t>. Ut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exercitation </a:t>
            </a:r>
            <a:r>
              <a:rPr lang="en-US" sz="1600" dirty="0" err="1">
                <a:solidFill>
                  <a:schemeClr val="tx1"/>
                </a:solidFill>
              </a:rPr>
              <a:t>ullamco</a:t>
            </a:r>
            <a:r>
              <a:rPr lang="en-US" sz="1600" dirty="0">
                <a:solidFill>
                  <a:schemeClr val="tx1"/>
                </a:solidFill>
              </a:rPr>
              <a:t> </a:t>
            </a:r>
            <a:r>
              <a:rPr lang="en-US" sz="1600" dirty="0" err="1">
                <a:solidFill>
                  <a:schemeClr val="tx1"/>
                </a:solidFill>
              </a:rPr>
              <a:t>laboris</a:t>
            </a:r>
            <a:r>
              <a:rPr lang="en-US" sz="1600" dirty="0">
                <a:solidFill>
                  <a:schemeClr val="tx1"/>
                </a:solidFill>
              </a:rPr>
              <a:t> nisi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ex </a:t>
            </a:r>
            <a:r>
              <a:rPr lang="en-US" sz="1600" dirty="0" err="1">
                <a:solidFill>
                  <a:schemeClr val="tx1"/>
                </a:solidFill>
              </a:rPr>
              <a:t>ea</a:t>
            </a:r>
            <a:r>
              <a:rPr lang="en-US" sz="1600" dirty="0">
                <a:solidFill>
                  <a:schemeClr val="tx1"/>
                </a:solidFill>
              </a:rPr>
              <a:t> comm. Duis </a:t>
            </a:r>
            <a:r>
              <a:rPr lang="en-US" sz="1600" dirty="0" err="1">
                <a:solidFill>
                  <a:schemeClr val="tx1"/>
                </a:solidFill>
              </a:rPr>
              <a:t>aute</a:t>
            </a:r>
            <a:r>
              <a:rPr lang="en-US" sz="1600" dirty="0">
                <a:solidFill>
                  <a:schemeClr val="tx1"/>
                </a:solidFill>
              </a:rPr>
              <a:t> </a:t>
            </a:r>
            <a:r>
              <a:rPr lang="en-US" sz="1600" dirty="0" err="1">
                <a:solidFill>
                  <a:schemeClr val="tx1"/>
                </a:solidFill>
              </a:rPr>
              <a:t>irure</a:t>
            </a:r>
            <a:r>
              <a:rPr lang="en-US" sz="1600" dirty="0">
                <a:solidFill>
                  <a:schemeClr val="tx1"/>
                </a:solidFill>
              </a:rPr>
              <a:t> dolor in </a:t>
            </a:r>
            <a:r>
              <a:rPr lang="en-US" sz="1600" dirty="0" err="1">
                <a:solidFill>
                  <a:schemeClr val="tx1"/>
                </a:solidFill>
              </a:rPr>
              <a:t>reprehenderit</a:t>
            </a:r>
            <a:r>
              <a:rPr lang="en-US" sz="1600" dirty="0">
                <a:solidFill>
                  <a:schemeClr val="tx1"/>
                </a:solidFill>
              </a:rPr>
              <a:t>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p>
        </p:txBody>
      </p:sp>
      <p:sp>
        <p:nvSpPr>
          <p:cNvPr id="8" name="Text Placeholder 7">
            <a:extLst>
              <a:ext uri="{FF2B5EF4-FFF2-40B4-BE49-F238E27FC236}">
                <a16:creationId xmlns:a16="http://schemas.microsoft.com/office/drawing/2014/main" id="{740B708E-2232-E28A-F912-EA0C7DB2E4C3}"/>
              </a:ext>
            </a:extLst>
          </p:cNvPr>
          <p:cNvSpPr>
            <a:spLocks noGrp="1"/>
          </p:cNvSpPr>
          <p:nvPr>
            <p:ph type="body" sz="quarter" idx="25" hasCustomPrompt="1"/>
          </p:nvPr>
        </p:nvSpPr>
        <p:spPr>
          <a:xfrm>
            <a:off x="8718550" y="2025650"/>
            <a:ext cx="3106738" cy="2267287"/>
          </a:xfrm>
        </p:spPr>
        <p:txBody>
          <a:bodyPr/>
          <a:lstStyle>
            <a:lvl1pPr marL="0" indent="0">
              <a:lnSpc>
                <a:spcPct val="100000"/>
              </a:lnSpc>
              <a:spcAft>
                <a:spcPts val="600"/>
              </a:spcAft>
              <a:buNone/>
              <a:defRPr sz="1600">
                <a:solidFill>
                  <a:schemeClr val="tx1"/>
                </a:solidFill>
              </a:defRPr>
            </a:lvl1pPr>
          </a:lstStyle>
          <a:p>
            <a:pPr lvl="0">
              <a:spcBef>
                <a:spcPts val="1000"/>
              </a:spcBef>
              <a:spcAft>
                <a:spcPts val="600"/>
              </a:spcAft>
            </a:pPr>
            <a:r>
              <a:rPr lang="en-US" sz="1600" dirty="0">
                <a:solidFill>
                  <a:schemeClr val="tx1"/>
                </a:solidFill>
              </a:rPr>
              <a:t>Body Copy Lorem ipsum dolor sit </a:t>
            </a:r>
            <a:r>
              <a:rPr lang="en-US" sz="1600" dirty="0" err="1">
                <a:solidFill>
                  <a:schemeClr val="tx1"/>
                </a:solidFill>
              </a:rPr>
              <a:t>amet</a:t>
            </a:r>
            <a:r>
              <a:rPr lang="en-US" sz="1600" dirty="0">
                <a:solidFill>
                  <a:schemeClr val="tx1"/>
                </a:solidFill>
              </a:rPr>
              <a:t>, </a:t>
            </a:r>
            <a:r>
              <a:rPr lang="en-US" sz="1600" dirty="0" err="1">
                <a:solidFill>
                  <a:schemeClr val="tx1"/>
                </a:solidFill>
              </a:rPr>
              <a:t>consectetur</a:t>
            </a:r>
            <a:r>
              <a:rPr lang="en-US" sz="1600" dirty="0">
                <a:solidFill>
                  <a:schemeClr val="tx1"/>
                </a:solidFill>
              </a:rPr>
              <a:t> </a:t>
            </a:r>
            <a:r>
              <a:rPr lang="en-US" sz="1600" dirty="0" err="1">
                <a:solidFill>
                  <a:schemeClr val="tx1"/>
                </a:solidFill>
              </a:rPr>
              <a:t>adipiscing</a:t>
            </a:r>
            <a:r>
              <a:rPr lang="en-US" sz="1600" dirty="0">
                <a:solidFill>
                  <a:schemeClr val="tx1"/>
                </a:solidFill>
              </a:rPr>
              <a:t> </a:t>
            </a:r>
            <a:r>
              <a:rPr lang="en-US" sz="1600" dirty="0" err="1">
                <a:solidFill>
                  <a:schemeClr val="tx1"/>
                </a:solidFill>
              </a:rPr>
              <a:t>elit</a:t>
            </a:r>
            <a:r>
              <a:rPr lang="en-US" sz="1600" dirty="0">
                <a:solidFill>
                  <a:schemeClr val="tx1"/>
                </a:solidFill>
              </a:rPr>
              <a:t>, sed do </a:t>
            </a:r>
            <a:r>
              <a:rPr lang="en-US" sz="1600" dirty="0" err="1">
                <a:solidFill>
                  <a:schemeClr val="tx1"/>
                </a:solidFill>
              </a:rPr>
              <a:t>eiusmod</a:t>
            </a:r>
            <a:r>
              <a:rPr lang="en-US" sz="1600" dirty="0">
                <a:solidFill>
                  <a:schemeClr val="tx1"/>
                </a:solidFill>
              </a:rPr>
              <a:t> </a:t>
            </a:r>
            <a:r>
              <a:rPr lang="en-US" sz="1600" dirty="0" err="1">
                <a:solidFill>
                  <a:schemeClr val="tx1"/>
                </a:solidFill>
              </a:rPr>
              <a:t>tempor</a:t>
            </a:r>
            <a:r>
              <a:rPr lang="en-US" sz="1600" dirty="0">
                <a:solidFill>
                  <a:schemeClr val="tx1"/>
                </a:solidFill>
              </a:rPr>
              <a:t> </a:t>
            </a:r>
            <a:r>
              <a:rPr lang="en-US" sz="1600" dirty="0" err="1">
                <a:solidFill>
                  <a:schemeClr val="tx1"/>
                </a:solidFill>
              </a:rPr>
              <a:t>incididunt</a:t>
            </a:r>
            <a:r>
              <a:rPr lang="en-US" sz="1600" dirty="0">
                <a:solidFill>
                  <a:schemeClr val="tx1"/>
                </a:solidFill>
              </a:rPr>
              <a:t> </a:t>
            </a:r>
            <a:r>
              <a:rPr lang="en-US" sz="1600" dirty="0" err="1">
                <a:solidFill>
                  <a:schemeClr val="tx1"/>
                </a:solidFill>
              </a:rPr>
              <a:t>ut</a:t>
            </a:r>
            <a:r>
              <a:rPr lang="en-US" sz="1600" dirty="0">
                <a:solidFill>
                  <a:schemeClr val="tx1"/>
                </a:solidFill>
              </a:rPr>
              <a:t> labore et do lore labore et do lore </a:t>
            </a:r>
            <a:r>
              <a:rPr lang="en-US" sz="1600" dirty="0" err="1">
                <a:solidFill>
                  <a:schemeClr val="tx1"/>
                </a:solidFill>
              </a:rPr>
              <a:t>magn</a:t>
            </a:r>
            <a:r>
              <a:rPr lang="en-US" sz="1600" dirty="0">
                <a:solidFill>
                  <a:schemeClr val="tx1"/>
                </a:solidFill>
              </a:rPr>
              <a:t> nisi </a:t>
            </a:r>
            <a:r>
              <a:rPr lang="en-US" sz="1600" dirty="0" err="1">
                <a:solidFill>
                  <a:schemeClr val="tx1"/>
                </a:solidFill>
              </a:rPr>
              <a:t>ut</a:t>
            </a:r>
            <a:r>
              <a:rPr lang="en-US" sz="1600" dirty="0">
                <a:solidFill>
                  <a:schemeClr val="tx1"/>
                </a:solidFill>
              </a:rPr>
              <a:t> </a:t>
            </a:r>
            <a:r>
              <a:rPr lang="en-US" sz="1600" dirty="0" err="1">
                <a:solidFill>
                  <a:schemeClr val="tx1"/>
                </a:solidFill>
              </a:rPr>
              <a:t>aliquip</a:t>
            </a:r>
            <a:r>
              <a:rPr lang="en-US" sz="1600" dirty="0">
                <a:solidFill>
                  <a:schemeClr val="tx1"/>
                </a:solidFill>
              </a:rPr>
              <a:t> </a:t>
            </a:r>
            <a:r>
              <a:rPr lang="en-US" sz="1600" dirty="0" err="1">
                <a:solidFill>
                  <a:schemeClr val="tx1"/>
                </a:solidFill>
              </a:rPr>
              <a:t>aliqua</a:t>
            </a:r>
            <a:r>
              <a:rPr lang="en-US" sz="1600" dirty="0">
                <a:solidFill>
                  <a:schemeClr val="tx1"/>
                </a:solidFill>
              </a:rPr>
              <a:t>. </a:t>
            </a:r>
          </a:p>
          <a:p>
            <a:pPr lvl="0">
              <a:spcBef>
                <a:spcPts val="1000"/>
              </a:spcBef>
              <a:spcAft>
                <a:spcPts val="600"/>
              </a:spcAft>
            </a:pPr>
            <a:r>
              <a:rPr lang="en-US" sz="1600" dirty="0">
                <a:solidFill>
                  <a:schemeClr val="tx1"/>
                </a:solidFill>
              </a:rPr>
              <a:t>Ut </a:t>
            </a:r>
            <a:r>
              <a:rPr lang="en-US" sz="1600" dirty="0" err="1">
                <a:solidFill>
                  <a:schemeClr val="tx1"/>
                </a:solidFill>
              </a:rPr>
              <a:t>enim</a:t>
            </a:r>
            <a:r>
              <a:rPr lang="en-US" sz="1600" dirty="0">
                <a:solidFill>
                  <a:schemeClr val="tx1"/>
                </a:solidFill>
              </a:rPr>
              <a:t> ad minim </a:t>
            </a:r>
            <a:r>
              <a:rPr lang="en-US" sz="1600" dirty="0" err="1">
                <a:solidFill>
                  <a:schemeClr val="tx1"/>
                </a:solidFill>
              </a:rPr>
              <a:t>veniam</a:t>
            </a:r>
            <a:r>
              <a:rPr lang="en-US" sz="1600" dirty="0">
                <a:solidFill>
                  <a:schemeClr val="tx1"/>
                </a:solidFill>
              </a:rPr>
              <a:t>, </a:t>
            </a:r>
            <a:r>
              <a:rPr lang="en-US" sz="1600" dirty="0" err="1">
                <a:solidFill>
                  <a:schemeClr val="tx1"/>
                </a:solidFill>
              </a:rPr>
              <a:t>quis</a:t>
            </a:r>
            <a:r>
              <a:rPr lang="en-US" sz="1600" dirty="0">
                <a:solidFill>
                  <a:schemeClr val="tx1"/>
                </a:solidFill>
              </a:rPr>
              <a:t> </a:t>
            </a:r>
            <a:r>
              <a:rPr lang="en-US" sz="1600" dirty="0" err="1">
                <a:solidFill>
                  <a:schemeClr val="tx1"/>
                </a:solidFill>
              </a:rPr>
              <a:t>nostrud</a:t>
            </a:r>
            <a:r>
              <a:rPr lang="en-US" sz="1600" dirty="0">
                <a:solidFill>
                  <a:schemeClr val="tx1"/>
                </a:solidFill>
              </a:rPr>
              <a:t> exercitation.</a:t>
            </a:r>
          </a:p>
        </p:txBody>
      </p:sp>
      <p:sp>
        <p:nvSpPr>
          <p:cNvPr id="10" name="Slide Number Placeholder 5">
            <a:extLst>
              <a:ext uri="{FF2B5EF4-FFF2-40B4-BE49-F238E27FC236}">
                <a16:creationId xmlns:a16="http://schemas.microsoft.com/office/drawing/2014/main" id="{BD3D1651-D6C4-75B4-8B48-D389E735C502}"/>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tx1"/>
                </a:solidFill>
              </a:rPr>
              <a:pPr/>
              <a:t>‹#›</a:t>
            </a:fld>
            <a:endParaRPr lang="en-US" dirty="0">
              <a:solidFill>
                <a:schemeClr val="tx1"/>
              </a:solidFill>
            </a:endParaRPr>
          </a:p>
        </p:txBody>
      </p:sp>
      <p:sp>
        <p:nvSpPr>
          <p:cNvPr id="3" name="Rectangle 2">
            <a:extLst>
              <a:ext uri="{FF2B5EF4-FFF2-40B4-BE49-F238E27FC236}">
                <a16:creationId xmlns:a16="http://schemas.microsoft.com/office/drawing/2014/main" id="{61FF4DBB-42D1-EC53-2BCD-AAB4585154AA}"/>
              </a:ext>
            </a:extLst>
          </p:cNvPr>
          <p:cNvSpPr/>
          <p:nvPr userDrawn="1"/>
        </p:nvSpPr>
        <p:spPr>
          <a:xfrm rot="16200000">
            <a:off x="-3143992" y="3143992"/>
            <a:ext cx="6858000" cy="570016"/>
          </a:xfrm>
          <a:prstGeom prst="rect">
            <a:avLst/>
          </a:prstGeom>
          <a:gradFill>
            <a:gsLst>
              <a:gs pos="47000">
                <a:srgbClr val="245898"/>
              </a:gs>
              <a:gs pos="0">
                <a:schemeClr val="bg1">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0064CB9-7F64-A089-4EDE-E79B73647A6F}"/>
              </a:ext>
            </a:extLst>
          </p:cNvPr>
          <p:cNvSpPr>
            <a:spLocks noGrp="1"/>
          </p:cNvSpPr>
          <p:nvPr>
            <p:ph type="title" hasCustomPrompt="1"/>
          </p:nvPr>
        </p:nvSpPr>
        <p:spPr>
          <a:xfrm>
            <a:off x="5316516" y="1107704"/>
            <a:ext cx="6481488" cy="701731"/>
          </a:xfrm>
        </p:spPr>
        <p:txBody>
          <a:bodyPr wrap="square">
            <a:spAutoFit/>
          </a:bodyPr>
          <a:lstStyle>
            <a:lvl1pPr>
              <a:defRPr b="1">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12" name="Content Placeholder 35">
            <a:extLst>
              <a:ext uri="{FF2B5EF4-FFF2-40B4-BE49-F238E27FC236}">
                <a16:creationId xmlns:a16="http://schemas.microsoft.com/office/drawing/2014/main" id="{F6DD2613-C0D9-50C0-9CFD-5E1C9E4BBFEF}"/>
              </a:ext>
            </a:extLst>
          </p:cNvPr>
          <p:cNvSpPr>
            <a:spLocks noGrp="1"/>
          </p:cNvSpPr>
          <p:nvPr>
            <p:ph sz="quarter" idx="19" hasCustomPrompt="1"/>
          </p:nvPr>
        </p:nvSpPr>
        <p:spPr>
          <a:xfrm>
            <a:off x="5381898" y="2020018"/>
            <a:ext cx="3135278" cy="2258568"/>
          </a:xfrm>
          <a:solidFill>
            <a:srgbClr val="01599D"/>
          </a:solidFill>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Insert image</a:t>
            </a:r>
          </a:p>
        </p:txBody>
      </p:sp>
      <p:sp>
        <p:nvSpPr>
          <p:cNvPr id="14" name="Text Placeholder 8">
            <a:extLst>
              <a:ext uri="{FF2B5EF4-FFF2-40B4-BE49-F238E27FC236}">
                <a16:creationId xmlns:a16="http://schemas.microsoft.com/office/drawing/2014/main" id="{A00DD11E-908B-B1B5-6519-90D84F2CB695}"/>
              </a:ext>
            </a:extLst>
          </p:cNvPr>
          <p:cNvSpPr>
            <a:spLocks noGrp="1"/>
          </p:cNvSpPr>
          <p:nvPr>
            <p:ph type="body" sz="quarter" idx="10" hasCustomPrompt="1"/>
          </p:nvPr>
        </p:nvSpPr>
        <p:spPr>
          <a:xfrm rot="16200000">
            <a:off x="-2895764" y="3220715"/>
            <a:ext cx="6393426" cy="410882"/>
          </a:xfrm>
        </p:spPr>
        <p:txBody>
          <a:bodyPr/>
          <a:lstStyle>
            <a:lvl1pPr marL="0" indent="0" algn="r">
              <a:buNone/>
              <a:defRPr sz="2300" b="0" i="0">
                <a:solidFill>
                  <a:schemeClr val="bg1"/>
                </a:solidFill>
                <a:latin typeface="Arial" panose="020B06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4224860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31A628-ABFF-BC1D-EDE9-747D5691C09F}"/>
              </a:ext>
            </a:extLst>
          </p:cNvPr>
          <p:cNvSpPr/>
          <p:nvPr userDrawn="1"/>
        </p:nvSpPr>
        <p:spPr>
          <a:xfrm>
            <a:off x="0" y="-37214"/>
            <a:ext cx="12192000" cy="6895214"/>
          </a:xfrm>
          <a:prstGeom prst="rect">
            <a:avLst/>
          </a:prstGeom>
          <a:gradFill>
            <a:gsLst>
              <a:gs pos="89000">
                <a:srgbClr val="869BC1">
                  <a:lumMod val="59000"/>
                  <a:lumOff val="41000"/>
                </a:srgbClr>
              </a:gs>
              <a:gs pos="0">
                <a:srgbClr val="01599D">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C1E9876-E285-0796-7998-DBFBFBD4E431}"/>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BD0B57A3-ABE9-8637-BE67-E4C96D025B55}"/>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7">
            <a:extLst>
              <a:ext uri="{FF2B5EF4-FFF2-40B4-BE49-F238E27FC236}">
                <a16:creationId xmlns:a16="http://schemas.microsoft.com/office/drawing/2014/main" id="{2ECBC9AD-6C67-0686-94E3-79A393AC4F86}"/>
              </a:ext>
            </a:extLst>
          </p:cNvPr>
          <p:cNvSpPr>
            <a:spLocks noGrp="1"/>
          </p:cNvSpPr>
          <p:nvPr>
            <p:ph type="body" sz="quarter" idx="14" hasCustomPrompt="1"/>
          </p:nvPr>
        </p:nvSpPr>
        <p:spPr>
          <a:xfrm>
            <a:off x="876369" y="1157668"/>
            <a:ext cx="10428940" cy="701731"/>
          </a:xfrm>
        </p:spPr>
        <p:txBody>
          <a:bodyPr/>
          <a:lstStyle>
            <a:lvl1pPr marL="0" indent="0" algn="l">
              <a:buNone/>
              <a:defRPr sz="4400" b="1" i="0">
                <a:solidFill>
                  <a:srgbClr val="01599D"/>
                </a:solidFill>
                <a:latin typeface="Arial" panose="020B0604020202020204" pitchFamily="34" charset="0"/>
                <a:cs typeface="Arial" panose="020B0604020202020204"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Science Themes</a:t>
            </a:r>
          </a:p>
        </p:txBody>
      </p:sp>
      <p:sp>
        <p:nvSpPr>
          <p:cNvPr id="11" name="Text Placeholder 18">
            <a:extLst>
              <a:ext uri="{FF2B5EF4-FFF2-40B4-BE49-F238E27FC236}">
                <a16:creationId xmlns:a16="http://schemas.microsoft.com/office/drawing/2014/main" id="{F517558C-8A6F-CC08-BF9B-DCA9C419EF3C}"/>
              </a:ext>
            </a:extLst>
          </p:cNvPr>
          <p:cNvSpPr>
            <a:spLocks noGrp="1"/>
          </p:cNvSpPr>
          <p:nvPr>
            <p:ph type="body" sz="quarter" idx="12" hasCustomPrompt="1"/>
          </p:nvPr>
        </p:nvSpPr>
        <p:spPr>
          <a:xfrm>
            <a:off x="4539795" y="4628980"/>
            <a:ext cx="3200400" cy="1861029"/>
          </a:xfrm>
        </p:spPr>
        <p:txBody>
          <a:bodyPr/>
          <a:lstStyle>
            <a:lvl1pPr marL="0" indent="0" algn="ctr">
              <a:buNone/>
              <a:defRPr sz="1600" b="0" i="0">
                <a:solidFill>
                  <a:schemeClr val="tx1"/>
                </a:solidFill>
                <a:latin typeface="Arial" panose="020B0604020202020204" pitchFamily="34" charset="0"/>
                <a:cs typeface="Arial" panose="020B0604020202020204" pitchFamily="34" charset="0"/>
              </a:defRPr>
            </a:lvl1pPr>
          </a:lstStyle>
          <a:p>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THEME 2</a:t>
            </a:r>
            <a:endParaRPr lang="en-US" dirty="0"/>
          </a:p>
        </p:txBody>
      </p:sp>
      <p:sp>
        <p:nvSpPr>
          <p:cNvPr id="15" name="Text Placeholder 20">
            <a:extLst>
              <a:ext uri="{FF2B5EF4-FFF2-40B4-BE49-F238E27FC236}">
                <a16:creationId xmlns:a16="http://schemas.microsoft.com/office/drawing/2014/main" id="{D6AD7E88-4D79-879B-A49D-7C91F4BF5363}"/>
              </a:ext>
            </a:extLst>
          </p:cNvPr>
          <p:cNvSpPr>
            <a:spLocks noGrp="1"/>
          </p:cNvSpPr>
          <p:nvPr>
            <p:ph type="body" sz="quarter" idx="13" hasCustomPrompt="1"/>
          </p:nvPr>
        </p:nvSpPr>
        <p:spPr>
          <a:xfrm>
            <a:off x="8093168" y="4628980"/>
            <a:ext cx="3208570" cy="1861029"/>
          </a:xfrm>
        </p:spPr>
        <p:txBody>
          <a:bodyPr/>
          <a:lstStyle>
            <a:lvl1pPr marL="0" indent="0" algn="ctr">
              <a:buNone/>
              <a:defRPr sz="1600" b="0" i="0">
                <a:solidFill>
                  <a:schemeClr val="tx1"/>
                </a:solidFill>
                <a:latin typeface="Arial" panose="020B0604020202020204" pitchFamily="34" charset="0"/>
                <a:cs typeface="Arial" panose="020B0604020202020204" pitchFamily="34" charset="0"/>
              </a:defRPr>
            </a:lvl1pPr>
          </a:lstStyle>
          <a:p>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THEME 3</a:t>
            </a:r>
            <a:endParaRPr lang="en-US" dirty="0"/>
          </a:p>
        </p:txBody>
      </p:sp>
      <p:sp>
        <p:nvSpPr>
          <p:cNvPr id="16" name="Text Placeholder 29">
            <a:extLst>
              <a:ext uri="{FF2B5EF4-FFF2-40B4-BE49-F238E27FC236}">
                <a16:creationId xmlns:a16="http://schemas.microsoft.com/office/drawing/2014/main" id="{EA0FD7EE-B95E-B6F3-FE0A-BB0A98511155}"/>
              </a:ext>
            </a:extLst>
          </p:cNvPr>
          <p:cNvSpPr>
            <a:spLocks noGrp="1"/>
          </p:cNvSpPr>
          <p:nvPr>
            <p:ph type="body" sz="quarter" idx="15" hasCustomPrompt="1"/>
          </p:nvPr>
        </p:nvSpPr>
        <p:spPr>
          <a:xfrm>
            <a:off x="965827" y="4628980"/>
            <a:ext cx="3207174" cy="1861029"/>
          </a:xfrm>
        </p:spPr>
        <p:txBody>
          <a:bodyPr/>
          <a:lstStyle>
            <a:lvl1pPr marL="0" indent="0" algn="ctr">
              <a:buNone/>
              <a:defRPr sz="1600" b="0" i="0">
                <a:solidFill>
                  <a:schemeClr val="tx1"/>
                </a:solidFill>
                <a:latin typeface="Arial" panose="020B0604020202020204" pitchFamily="34" charset="0"/>
                <a:cs typeface="Arial"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THEME 1</a:t>
            </a:r>
            <a:endParaRPr lang="en-US" dirty="0"/>
          </a:p>
        </p:txBody>
      </p:sp>
      <p:sp>
        <p:nvSpPr>
          <p:cNvPr id="17" name="Content Placeholder 35">
            <a:extLst>
              <a:ext uri="{FF2B5EF4-FFF2-40B4-BE49-F238E27FC236}">
                <a16:creationId xmlns:a16="http://schemas.microsoft.com/office/drawing/2014/main" id="{6B646BF0-5141-D034-456D-FD0E5F8A388D}"/>
              </a:ext>
            </a:extLst>
          </p:cNvPr>
          <p:cNvSpPr>
            <a:spLocks noGrp="1"/>
          </p:cNvSpPr>
          <p:nvPr>
            <p:ph sz="quarter" idx="19" hasCustomPrompt="1"/>
          </p:nvPr>
        </p:nvSpPr>
        <p:spPr>
          <a:xfrm>
            <a:off x="969214" y="2229744"/>
            <a:ext cx="3200400" cy="2130552"/>
          </a:xfrm>
          <a:solidFill>
            <a:srgbClr val="01599D"/>
          </a:solidFill>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Insert image</a:t>
            </a:r>
          </a:p>
        </p:txBody>
      </p:sp>
      <p:sp>
        <p:nvSpPr>
          <p:cNvPr id="18" name="Content Placeholder 35">
            <a:extLst>
              <a:ext uri="{FF2B5EF4-FFF2-40B4-BE49-F238E27FC236}">
                <a16:creationId xmlns:a16="http://schemas.microsoft.com/office/drawing/2014/main" id="{E4BD7F18-75AE-9F30-940F-6525D50597BF}"/>
              </a:ext>
            </a:extLst>
          </p:cNvPr>
          <p:cNvSpPr>
            <a:spLocks noGrp="1"/>
          </p:cNvSpPr>
          <p:nvPr>
            <p:ph sz="quarter" idx="20" hasCustomPrompt="1"/>
          </p:nvPr>
        </p:nvSpPr>
        <p:spPr>
          <a:xfrm>
            <a:off x="4539795" y="2229744"/>
            <a:ext cx="3200400" cy="2130552"/>
          </a:xfrm>
          <a:solidFill>
            <a:srgbClr val="01599D"/>
          </a:solidFill>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Insert image</a:t>
            </a:r>
          </a:p>
        </p:txBody>
      </p:sp>
      <p:sp>
        <p:nvSpPr>
          <p:cNvPr id="19" name="Content Placeholder 35">
            <a:extLst>
              <a:ext uri="{FF2B5EF4-FFF2-40B4-BE49-F238E27FC236}">
                <a16:creationId xmlns:a16="http://schemas.microsoft.com/office/drawing/2014/main" id="{E6CEC075-8866-B747-D574-1E9E9DC4D0C1}"/>
              </a:ext>
            </a:extLst>
          </p:cNvPr>
          <p:cNvSpPr>
            <a:spLocks noGrp="1"/>
          </p:cNvSpPr>
          <p:nvPr>
            <p:ph sz="quarter" idx="21" hasCustomPrompt="1"/>
          </p:nvPr>
        </p:nvSpPr>
        <p:spPr>
          <a:xfrm>
            <a:off x="8097253" y="2229744"/>
            <a:ext cx="3200400" cy="2130552"/>
          </a:xfrm>
          <a:solidFill>
            <a:srgbClr val="01599D"/>
          </a:solidFill>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Insert image</a:t>
            </a:r>
          </a:p>
        </p:txBody>
      </p:sp>
      <p:sp>
        <p:nvSpPr>
          <p:cNvPr id="20" name="Slide Number Placeholder 5">
            <a:extLst>
              <a:ext uri="{FF2B5EF4-FFF2-40B4-BE49-F238E27FC236}">
                <a16:creationId xmlns:a16="http://schemas.microsoft.com/office/drawing/2014/main" id="{9812A2B3-DDEA-9F13-27BB-C822FEDBA8F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 name="TextBox 1">
            <a:extLst>
              <a:ext uri="{FF2B5EF4-FFF2-40B4-BE49-F238E27FC236}">
                <a16:creationId xmlns:a16="http://schemas.microsoft.com/office/drawing/2014/main" id="{5419EF4E-9BED-9577-250D-D4C18D481803}"/>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Arial" panose="020B0604020202020204" pitchFamily="34" charset="0"/>
                <a:cs typeface="Arial" panose="020B0604020202020204" pitchFamily="34" charset="0"/>
              </a:rPr>
              <a:t>EARTH SCIENCE DIVISION</a:t>
            </a:r>
          </a:p>
        </p:txBody>
      </p:sp>
    </p:spTree>
    <p:extLst>
      <p:ext uri="{BB962C8B-B14F-4D97-AF65-F5344CB8AC3E}">
        <p14:creationId xmlns:p14="http://schemas.microsoft.com/office/powerpoint/2010/main" val="2664651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with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E63D85-E63A-A16D-7E22-BB8CB93DBF20}"/>
              </a:ext>
            </a:extLst>
          </p:cNvPr>
          <p:cNvSpPr/>
          <p:nvPr userDrawn="1"/>
        </p:nvSpPr>
        <p:spPr>
          <a:xfrm>
            <a:off x="-9817" y="-23529"/>
            <a:ext cx="12210167" cy="6891801"/>
          </a:xfrm>
          <a:prstGeom prst="rect">
            <a:avLst/>
          </a:prstGeom>
          <a:gradFill flip="none" rotWithShape="1">
            <a:gsLst>
              <a:gs pos="18000">
                <a:srgbClr val="CCD0E1"/>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20EE26-B65D-D802-0D5A-4019D123CD62}"/>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2">
            <a:extLst>
              <a:ext uri="{FF2B5EF4-FFF2-40B4-BE49-F238E27FC236}">
                <a16:creationId xmlns:a16="http://schemas.microsoft.com/office/drawing/2014/main" id="{6241417A-E115-F2E2-EDD4-0F655948F214}"/>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6FCDBCD-5243-8A37-2B0F-EECB519C9470}"/>
              </a:ext>
            </a:extLst>
          </p:cNvPr>
          <p:cNvSpPr>
            <a:spLocks noGrp="1"/>
          </p:cNvSpPr>
          <p:nvPr>
            <p:ph type="title" hasCustomPrompt="1"/>
          </p:nvPr>
        </p:nvSpPr>
        <p:spPr>
          <a:xfrm>
            <a:off x="5220517" y="988138"/>
            <a:ext cx="6481488" cy="701731"/>
          </a:xfrm>
        </p:spPr>
        <p:txBody>
          <a:bodyPr wrap="square">
            <a:spAutoFit/>
          </a:bodyPr>
          <a:lstStyle>
            <a:lvl1pPr>
              <a:defRPr b="1">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6" name="Content Placeholder 2">
            <a:extLst>
              <a:ext uri="{FF2B5EF4-FFF2-40B4-BE49-F238E27FC236}">
                <a16:creationId xmlns:a16="http://schemas.microsoft.com/office/drawing/2014/main" id="{0F055783-1324-8688-2540-8BD7B588BDC2}"/>
              </a:ext>
            </a:extLst>
          </p:cNvPr>
          <p:cNvSpPr>
            <a:spLocks noGrp="1"/>
          </p:cNvSpPr>
          <p:nvPr>
            <p:ph idx="1" hasCustomPrompt="1"/>
          </p:nvPr>
        </p:nvSpPr>
        <p:spPr>
          <a:xfrm>
            <a:off x="5243378" y="1889198"/>
            <a:ext cx="6435767" cy="3498394"/>
          </a:xfrm>
        </p:spPr>
        <p:txBody>
          <a:bodyPr wrap="square">
            <a:spAutoFit/>
          </a:bodyPr>
          <a:lstStyle>
            <a:lvl1pPr marL="0" indent="0">
              <a:lnSpc>
                <a:spcPct val="100000"/>
              </a:lnSpc>
              <a:buNone/>
              <a:defRPr sz="1600" b="0" i="0">
                <a:solidFill>
                  <a:schemeClr val="tx1"/>
                </a:solidFill>
                <a:latin typeface="Arial" panose="020B0604020202020204" pitchFamily="34" charset="0"/>
                <a:cs typeface="Arial" panose="020B0604020202020204" pitchFamily="34"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a:spcAft>
                <a:spcPts val="600"/>
              </a:spcAft>
            </a:pPr>
            <a:r>
              <a:rPr lang="en-US" dirty="0"/>
              <a:t>Body Copy </a:t>
            </a:r>
            <a:r>
              <a:rPr lang="en-US" sz="1600" dirty="0"/>
              <a:t>Lorem ipsum dolor sit </a:t>
            </a:r>
            <a:r>
              <a:rPr lang="en-US" sz="1600" dirty="0" err="1"/>
              <a:t>amet</a:t>
            </a:r>
            <a:r>
              <a:rPr lang="en-US" sz="1600" dirty="0"/>
              <a:t>, </a:t>
            </a:r>
            <a:r>
              <a:rPr lang="en-US" sz="1600" dirty="0" err="1"/>
              <a:t>consectetuer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 Duis autem vel </a:t>
            </a:r>
            <a:r>
              <a:rPr lang="en-US" sz="1600" dirty="0" err="1"/>
              <a:t>eum</a:t>
            </a:r>
            <a:r>
              <a:rPr lang="en-US" sz="1600" dirty="0"/>
              <a:t> </a:t>
            </a:r>
            <a:r>
              <a:rPr lang="en-US" sz="1600" dirty="0" err="1"/>
              <a:t>iriure</a:t>
            </a:r>
            <a:r>
              <a:rPr lang="en-US" sz="1600" dirty="0"/>
              <a:t> dolor in </a:t>
            </a:r>
            <a:r>
              <a:rPr lang="en-US" sz="1600" dirty="0" err="1"/>
              <a:t>hendrerit</a:t>
            </a:r>
            <a:r>
              <a:rPr lang="en-US" sz="1600" dirty="0"/>
              <a:t> in </a:t>
            </a:r>
            <a:r>
              <a:rPr lang="en-US" sz="1600" dirty="0" err="1"/>
              <a:t>vulputate</a:t>
            </a:r>
            <a:r>
              <a:rPr lang="en-US" sz="1600" dirty="0"/>
              <a:t> </a:t>
            </a:r>
            <a:r>
              <a:rPr lang="en-US" sz="1600" dirty="0" err="1"/>
              <a:t>velit</a:t>
            </a:r>
            <a:r>
              <a:rPr lang="en-US" sz="1600" dirty="0"/>
              <a:t> </a:t>
            </a:r>
            <a:r>
              <a:rPr lang="en-US" sz="1600" dirty="0" err="1"/>
              <a:t>esse</a:t>
            </a:r>
            <a:r>
              <a:rPr lang="en-US" sz="1600" dirty="0"/>
              <a:t> </a:t>
            </a:r>
            <a:r>
              <a:rPr lang="en-US" sz="1600" dirty="0" err="1"/>
              <a:t>molestie</a:t>
            </a:r>
            <a:r>
              <a:rPr lang="en-US" sz="1600" dirty="0"/>
              <a:t> </a:t>
            </a:r>
            <a:r>
              <a:rPr lang="en-US" sz="1600" dirty="0" err="1"/>
              <a:t>consequat</a:t>
            </a:r>
            <a:r>
              <a:rPr lang="en-US" sz="1600" dirty="0"/>
              <a:t>, vel illum dolore </a:t>
            </a:r>
            <a:r>
              <a:rPr lang="en-US" sz="1600" dirty="0" err="1"/>
              <a:t>eu</a:t>
            </a:r>
            <a:r>
              <a:rPr lang="en-US" sz="1600" dirty="0"/>
              <a:t> </a:t>
            </a:r>
            <a:r>
              <a:rPr lang="en-US" sz="1600" dirty="0" err="1"/>
              <a:t>feugiat</a:t>
            </a:r>
            <a:r>
              <a:rPr lang="en-US" sz="1600" dirty="0"/>
              <a:t> </a:t>
            </a:r>
            <a:r>
              <a:rPr lang="en-US" sz="1600" dirty="0" err="1"/>
              <a:t>nulla</a:t>
            </a:r>
            <a:r>
              <a:rPr lang="en-US" sz="1600" dirty="0"/>
              <a:t> </a:t>
            </a:r>
            <a:r>
              <a:rPr lang="en-US" sz="1600" dirty="0" err="1"/>
              <a:t>facilisis</a:t>
            </a:r>
            <a:r>
              <a:rPr lang="en-US" sz="1600" dirty="0"/>
              <a:t> at </a:t>
            </a:r>
            <a:r>
              <a:rPr lang="en-US" sz="1600" dirty="0" err="1"/>
              <a:t>vero</a:t>
            </a:r>
            <a:r>
              <a:rPr lang="en-US" sz="1600" dirty="0"/>
              <a:t> eros et </a:t>
            </a:r>
            <a:r>
              <a:rPr lang="en-US" sz="1600" dirty="0" err="1"/>
              <a:t>accumsan</a:t>
            </a:r>
            <a:r>
              <a:rPr lang="en-US" sz="1600" dirty="0"/>
              <a:t> et </a:t>
            </a:r>
            <a:r>
              <a:rPr lang="en-US" sz="1600" dirty="0" err="1"/>
              <a:t>iusto</a:t>
            </a:r>
            <a:r>
              <a:rPr lang="en-US" sz="1600" dirty="0"/>
              <a:t> </a:t>
            </a:r>
            <a:r>
              <a:rPr lang="en-US" sz="1600" dirty="0" err="1"/>
              <a:t>odio</a:t>
            </a:r>
            <a:r>
              <a:rPr lang="en-US" sz="1600" dirty="0"/>
              <a:t> </a:t>
            </a:r>
            <a:r>
              <a:rPr lang="en-US" sz="1600" dirty="0" err="1"/>
              <a:t>dignissim</a:t>
            </a:r>
            <a:r>
              <a:rPr lang="en-US" sz="1600" dirty="0"/>
              <a:t> qui </a:t>
            </a:r>
            <a:r>
              <a:rPr lang="en-US" sz="1600" dirty="0" err="1"/>
              <a:t>blandit</a:t>
            </a:r>
            <a:r>
              <a:rPr lang="en-US" sz="1600" dirty="0"/>
              <a:t> </a:t>
            </a:r>
            <a:r>
              <a:rPr lang="en-US" sz="1600" dirty="0" err="1"/>
              <a:t>praesent</a:t>
            </a:r>
            <a:r>
              <a:rPr lang="en-US" sz="1600" dirty="0"/>
              <a:t> </a:t>
            </a:r>
            <a:r>
              <a:rPr lang="en-US" sz="1600" dirty="0" err="1"/>
              <a:t>luptatum</a:t>
            </a:r>
            <a:r>
              <a:rPr lang="en-US" sz="1600" dirty="0"/>
              <a:t> </a:t>
            </a:r>
            <a:r>
              <a:rPr lang="en-US" sz="1600" dirty="0" err="1"/>
              <a:t>zzril</a:t>
            </a:r>
            <a:r>
              <a:rPr lang="en-US" sz="1600" dirty="0"/>
              <a:t> </a:t>
            </a:r>
            <a:r>
              <a:rPr lang="en-US" sz="1600" dirty="0" err="1"/>
              <a:t>delenit</a:t>
            </a:r>
            <a:r>
              <a:rPr lang="en-US" sz="1600" dirty="0"/>
              <a:t> </a:t>
            </a:r>
            <a:r>
              <a:rPr lang="en-US" sz="1600" dirty="0" err="1"/>
              <a:t>augue</a:t>
            </a:r>
            <a:r>
              <a:rPr lang="en-US" sz="1600" dirty="0"/>
              <a:t> </a:t>
            </a:r>
            <a:r>
              <a:rPr lang="en-US" sz="1600" dirty="0" err="1"/>
              <a:t>duis</a:t>
            </a:r>
            <a:r>
              <a:rPr lang="en-US" sz="1600" dirty="0"/>
              <a:t> dolore </a:t>
            </a:r>
            <a:r>
              <a:rPr lang="en-US" sz="1600" dirty="0" err="1"/>
              <a:t>te</a:t>
            </a:r>
            <a:r>
              <a:rPr lang="en-US" sz="1600" dirty="0"/>
              <a:t> </a:t>
            </a:r>
            <a:r>
              <a:rPr lang="en-US" sz="1600" dirty="0" err="1"/>
              <a:t>feugait</a:t>
            </a:r>
            <a:r>
              <a:rPr lang="en-US" sz="1600" dirty="0"/>
              <a:t>.</a:t>
            </a:r>
          </a:p>
          <a:p>
            <a:pPr>
              <a:spcAft>
                <a:spcPts val="600"/>
              </a:spcAft>
            </a:pPr>
            <a:r>
              <a:rPr lang="en-US" sz="1600" dirty="0"/>
              <a:t>Lorem ipsum dolor sit </a:t>
            </a:r>
            <a:r>
              <a:rPr lang="en-US" sz="1600" dirty="0" err="1"/>
              <a:t>amet</a:t>
            </a:r>
            <a:r>
              <a:rPr lang="en-US" sz="1600" dirty="0"/>
              <a:t>, cons </a:t>
            </a:r>
            <a:r>
              <a:rPr lang="en-US" sz="1600" dirty="0" err="1"/>
              <a:t>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dolore </a:t>
            </a:r>
            <a:r>
              <a:rPr lang="en-US" sz="1600" dirty="0" err="1"/>
              <a:t>te</a:t>
            </a:r>
            <a:r>
              <a:rPr lang="en-US" sz="1600" dirty="0"/>
              <a:t> </a:t>
            </a:r>
            <a:r>
              <a:rPr lang="en-US" sz="1600" dirty="0" err="1"/>
              <a:t>consequat</a:t>
            </a:r>
            <a:r>
              <a:rPr lang="en-US" sz="1600" dirty="0"/>
              <a:t>.</a:t>
            </a:r>
          </a:p>
        </p:txBody>
      </p:sp>
      <p:sp>
        <p:nvSpPr>
          <p:cNvPr id="10" name="Slide Number Placeholder 5">
            <a:extLst>
              <a:ext uri="{FF2B5EF4-FFF2-40B4-BE49-F238E27FC236}">
                <a16:creationId xmlns:a16="http://schemas.microsoft.com/office/drawing/2014/main" id="{FCE8316D-E83D-0E12-EF49-1B460820C047}"/>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3" name="Content Placeholder 35">
            <a:extLst>
              <a:ext uri="{FF2B5EF4-FFF2-40B4-BE49-F238E27FC236}">
                <a16:creationId xmlns:a16="http://schemas.microsoft.com/office/drawing/2014/main" id="{583911EE-6895-17DA-83B2-50EE72C24018}"/>
              </a:ext>
            </a:extLst>
          </p:cNvPr>
          <p:cNvSpPr>
            <a:spLocks noGrp="1"/>
          </p:cNvSpPr>
          <p:nvPr>
            <p:ph sz="quarter" idx="19" hasCustomPrompt="1"/>
          </p:nvPr>
        </p:nvSpPr>
        <p:spPr>
          <a:xfrm>
            <a:off x="-1" y="458548"/>
            <a:ext cx="4540380" cy="6399452"/>
          </a:xfrm>
          <a:solidFill>
            <a:srgbClr val="01599D"/>
          </a:solidFill>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Insert image</a:t>
            </a:r>
          </a:p>
        </p:txBody>
      </p:sp>
      <p:sp>
        <p:nvSpPr>
          <p:cNvPr id="14" name="Content Placeholder 2">
            <a:extLst>
              <a:ext uri="{FF2B5EF4-FFF2-40B4-BE49-F238E27FC236}">
                <a16:creationId xmlns:a16="http://schemas.microsoft.com/office/drawing/2014/main" id="{11524E25-67BC-11D8-91C6-A5F624DA4C53}"/>
              </a:ext>
            </a:extLst>
          </p:cNvPr>
          <p:cNvSpPr>
            <a:spLocks noGrp="1"/>
          </p:cNvSpPr>
          <p:nvPr>
            <p:ph idx="20" hasCustomPrompt="1"/>
          </p:nvPr>
        </p:nvSpPr>
        <p:spPr>
          <a:xfrm>
            <a:off x="5266238" y="6228343"/>
            <a:ext cx="6435767" cy="272382"/>
          </a:xfrm>
        </p:spPr>
        <p:txBody>
          <a:bodyPr wrap="square">
            <a:spAutoFit/>
          </a:bodyPr>
          <a:lstStyle>
            <a:lvl1pPr marL="0" indent="0">
              <a:buNone/>
              <a:defRPr sz="1300" b="0" i="0">
                <a:solidFill>
                  <a:schemeClr val="tx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CAPTION – Caption text here</a:t>
            </a:r>
          </a:p>
        </p:txBody>
      </p:sp>
      <p:sp>
        <p:nvSpPr>
          <p:cNvPr id="7" name="TextBox 6">
            <a:extLst>
              <a:ext uri="{FF2B5EF4-FFF2-40B4-BE49-F238E27FC236}">
                <a16:creationId xmlns:a16="http://schemas.microsoft.com/office/drawing/2014/main" id="{106F786C-563A-8229-5DC5-5DC8D04C7ED7}"/>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Arial" panose="020B0604020202020204" pitchFamily="34" charset="0"/>
                <a:cs typeface="Arial" panose="020B0604020202020204" pitchFamily="34" charset="0"/>
              </a:rPr>
              <a:t>EARTH SCIENCE DIVISION</a:t>
            </a:r>
          </a:p>
        </p:txBody>
      </p:sp>
    </p:spTree>
    <p:extLst>
      <p:ext uri="{BB962C8B-B14F-4D97-AF65-F5344CB8AC3E}">
        <p14:creationId xmlns:p14="http://schemas.microsoft.com/office/powerpoint/2010/main" val="375772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0B022-718D-AD88-4ECC-99A8E87707D7}"/>
              </a:ext>
            </a:extLst>
          </p:cNvPr>
          <p:cNvSpPr/>
          <p:nvPr userDrawn="1"/>
        </p:nvSpPr>
        <p:spPr>
          <a:xfrm>
            <a:off x="-9817" y="-23529"/>
            <a:ext cx="12210167" cy="6891801"/>
          </a:xfrm>
          <a:prstGeom prst="rect">
            <a:avLst/>
          </a:prstGeom>
          <a:gradFill flip="none" rotWithShape="1">
            <a:gsLst>
              <a:gs pos="18000">
                <a:srgbClr val="CCD0E1"/>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443414-744A-9A4A-1AC4-522FE6BC084D}"/>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2">
            <a:extLst>
              <a:ext uri="{FF2B5EF4-FFF2-40B4-BE49-F238E27FC236}">
                <a16:creationId xmlns:a16="http://schemas.microsoft.com/office/drawing/2014/main" id="{8693D320-B336-BFA5-A553-76AC18C959CF}"/>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5">
            <a:extLst>
              <a:ext uri="{FF2B5EF4-FFF2-40B4-BE49-F238E27FC236}">
                <a16:creationId xmlns:a16="http://schemas.microsoft.com/office/drawing/2014/main" id="{6CFA8CBC-40B1-C633-DF83-4774A2DE995F}"/>
              </a:ext>
            </a:extLst>
          </p:cNvPr>
          <p:cNvSpPr>
            <a:spLocks noGrp="1"/>
          </p:cNvSpPr>
          <p:nvPr>
            <p:ph sz="quarter" idx="19" hasCustomPrompt="1"/>
          </p:nvPr>
        </p:nvSpPr>
        <p:spPr>
          <a:xfrm>
            <a:off x="1272636" y="1845359"/>
            <a:ext cx="4448921" cy="2386584"/>
          </a:xfrm>
          <a:solidFill>
            <a:srgbClr val="01599D"/>
          </a:solidFill>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Insert image</a:t>
            </a:r>
          </a:p>
        </p:txBody>
      </p:sp>
      <p:sp>
        <p:nvSpPr>
          <p:cNvPr id="7" name="Title 1">
            <a:extLst>
              <a:ext uri="{FF2B5EF4-FFF2-40B4-BE49-F238E27FC236}">
                <a16:creationId xmlns:a16="http://schemas.microsoft.com/office/drawing/2014/main" id="{A526BABF-EAC2-3562-8831-7E40A644A58E}"/>
              </a:ext>
            </a:extLst>
          </p:cNvPr>
          <p:cNvSpPr>
            <a:spLocks noGrp="1"/>
          </p:cNvSpPr>
          <p:nvPr>
            <p:ph type="title" hasCustomPrompt="1"/>
          </p:nvPr>
        </p:nvSpPr>
        <p:spPr>
          <a:xfrm>
            <a:off x="1169719" y="999085"/>
            <a:ext cx="6481488" cy="701731"/>
          </a:xfrm>
        </p:spPr>
        <p:txBody>
          <a:bodyPr wrap="square">
            <a:spAutoFit/>
          </a:bodyPr>
          <a:lstStyle>
            <a:lvl1pPr>
              <a:defRPr b="1">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8" name="Slide Number Placeholder 5">
            <a:extLst>
              <a:ext uri="{FF2B5EF4-FFF2-40B4-BE49-F238E27FC236}">
                <a16:creationId xmlns:a16="http://schemas.microsoft.com/office/drawing/2014/main" id="{BDDA6A10-646B-BC8B-6DD5-EB6B456D19E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1" name="Content Placeholder 2">
            <a:extLst>
              <a:ext uri="{FF2B5EF4-FFF2-40B4-BE49-F238E27FC236}">
                <a16:creationId xmlns:a16="http://schemas.microsoft.com/office/drawing/2014/main" id="{FE27A64B-1D50-F8D2-64BC-C3075EE9316F}"/>
              </a:ext>
            </a:extLst>
          </p:cNvPr>
          <p:cNvSpPr>
            <a:spLocks noGrp="1"/>
          </p:cNvSpPr>
          <p:nvPr>
            <p:ph idx="20" hasCustomPrompt="1"/>
          </p:nvPr>
        </p:nvSpPr>
        <p:spPr>
          <a:xfrm>
            <a:off x="1143288" y="4408838"/>
            <a:ext cx="4578269" cy="461665"/>
          </a:xfrm>
        </p:spPr>
        <p:txBody>
          <a:bodyPr wrap="square">
            <a:spAutoFit/>
          </a:bodyPr>
          <a:lstStyle>
            <a:lvl1pPr>
              <a:defRPr sz="1200" b="0" i="0">
                <a:solidFill>
                  <a:schemeClr val="tx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CAPTION – </a:t>
            </a: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endParaRPr lang="en-US" sz="1200" dirty="0">
              <a:solidFill>
                <a:schemeClr val="bg1"/>
              </a:solidFill>
            </a:endParaRPr>
          </a:p>
        </p:txBody>
      </p:sp>
      <p:sp>
        <p:nvSpPr>
          <p:cNvPr id="15" name="Content Placeholder 2">
            <a:extLst>
              <a:ext uri="{FF2B5EF4-FFF2-40B4-BE49-F238E27FC236}">
                <a16:creationId xmlns:a16="http://schemas.microsoft.com/office/drawing/2014/main" id="{70B83C1F-AC53-31FB-D1A3-3F92D6744F00}"/>
              </a:ext>
            </a:extLst>
          </p:cNvPr>
          <p:cNvSpPr>
            <a:spLocks noGrp="1"/>
          </p:cNvSpPr>
          <p:nvPr>
            <p:ph idx="23" hasCustomPrompt="1"/>
          </p:nvPr>
        </p:nvSpPr>
        <p:spPr>
          <a:xfrm>
            <a:off x="6096000" y="4408838"/>
            <a:ext cx="4578270" cy="461665"/>
          </a:xfrm>
        </p:spPr>
        <p:txBody>
          <a:bodyPr wrap="square">
            <a:spAutoFit/>
          </a:bodyPr>
          <a:lstStyle>
            <a:lvl1pPr>
              <a:defRPr sz="1200" b="0" i="0">
                <a:solidFill>
                  <a:schemeClr val="tx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CAPTION – </a:t>
            </a: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endParaRPr lang="en-US" sz="1200" dirty="0">
              <a:solidFill>
                <a:schemeClr val="bg1"/>
              </a:solidFill>
            </a:endParaRPr>
          </a:p>
        </p:txBody>
      </p:sp>
      <p:sp>
        <p:nvSpPr>
          <p:cNvPr id="16" name="Content Placeholder 35">
            <a:extLst>
              <a:ext uri="{FF2B5EF4-FFF2-40B4-BE49-F238E27FC236}">
                <a16:creationId xmlns:a16="http://schemas.microsoft.com/office/drawing/2014/main" id="{EAE3A7EC-B397-D076-FE38-28965478C0E5}"/>
              </a:ext>
            </a:extLst>
          </p:cNvPr>
          <p:cNvSpPr>
            <a:spLocks noGrp="1"/>
          </p:cNvSpPr>
          <p:nvPr>
            <p:ph sz="quarter" idx="24" hasCustomPrompt="1"/>
          </p:nvPr>
        </p:nvSpPr>
        <p:spPr>
          <a:xfrm>
            <a:off x="6189663" y="1845359"/>
            <a:ext cx="4448921" cy="2386584"/>
          </a:xfrm>
          <a:solidFill>
            <a:srgbClr val="01599D"/>
          </a:solidFill>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Insert image</a:t>
            </a:r>
          </a:p>
        </p:txBody>
      </p:sp>
      <p:sp>
        <p:nvSpPr>
          <p:cNvPr id="2" name="TextBox 1">
            <a:extLst>
              <a:ext uri="{FF2B5EF4-FFF2-40B4-BE49-F238E27FC236}">
                <a16:creationId xmlns:a16="http://schemas.microsoft.com/office/drawing/2014/main" id="{91239A88-09DA-024C-844F-811FED28DBA0}"/>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Arial" panose="020B0604020202020204" pitchFamily="34" charset="0"/>
                <a:cs typeface="Arial" panose="020B0604020202020204" pitchFamily="34" charset="0"/>
              </a:rPr>
              <a:t>EARTH SCIENCE DIVISION</a:t>
            </a:r>
          </a:p>
        </p:txBody>
      </p:sp>
      <p:sp>
        <p:nvSpPr>
          <p:cNvPr id="14" name="Text Placeholder 13">
            <a:extLst>
              <a:ext uri="{FF2B5EF4-FFF2-40B4-BE49-F238E27FC236}">
                <a16:creationId xmlns:a16="http://schemas.microsoft.com/office/drawing/2014/main" id="{A02E116F-9892-53E1-438D-740E7A9A3241}"/>
              </a:ext>
            </a:extLst>
          </p:cNvPr>
          <p:cNvSpPr>
            <a:spLocks noGrp="1"/>
          </p:cNvSpPr>
          <p:nvPr>
            <p:ph type="body" sz="quarter" idx="25" hasCustomPrompt="1"/>
          </p:nvPr>
        </p:nvSpPr>
        <p:spPr>
          <a:xfrm>
            <a:off x="1131888" y="5115168"/>
            <a:ext cx="9577387" cy="830997"/>
          </a:xfrm>
        </p:spPr>
        <p:txBody>
          <a:bodyPr/>
          <a:lstStyle>
            <a:lvl1pPr marL="0" indent="0">
              <a:lnSpc>
                <a:spcPct val="100000"/>
              </a:lnSpc>
              <a:buNone/>
              <a:defRPr sz="1600" b="0" i="0">
                <a:solidFill>
                  <a:schemeClr val="tx1"/>
                </a:solidFill>
                <a:latin typeface="Arial" panose="020B0604020202020204" pitchFamily="34" charset="0"/>
                <a:cs typeface="Arial" panose="020B0604020202020204" pitchFamily="34" charset="0"/>
              </a:defRPr>
            </a:lvl1pPr>
            <a:lvl2pPr marL="457200" indent="0">
              <a:buNone/>
              <a:defRPr/>
            </a:lvl2pPr>
          </a:lstStyle>
          <a:p>
            <a:r>
              <a:rPr lang="en-US" sz="1600" dirty="0"/>
              <a:t>Body Copy 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sed do </a:t>
            </a:r>
            <a:r>
              <a:rPr lang="en-US" sz="1600" dirty="0" err="1"/>
              <a:t>eiusmod</a:t>
            </a:r>
            <a:r>
              <a:rPr lang="en-US" sz="1600" dirty="0"/>
              <a:t> </a:t>
            </a:r>
            <a:r>
              <a:rPr lang="en-US" sz="1600" dirty="0" err="1"/>
              <a:t>tempor</a:t>
            </a:r>
            <a:r>
              <a:rPr lang="en-US" sz="1600" dirty="0"/>
              <a:t> </a:t>
            </a:r>
            <a:r>
              <a:rPr lang="en-US" sz="1600" dirty="0" err="1"/>
              <a:t>incididunt</a:t>
            </a:r>
            <a:r>
              <a:rPr lang="en-US" sz="1600" dirty="0"/>
              <a:t> </a:t>
            </a:r>
            <a:r>
              <a:rPr lang="en-US" sz="1600" dirty="0" err="1"/>
              <a:t>ut</a:t>
            </a:r>
            <a:r>
              <a:rPr lang="en-US" sz="1600" dirty="0"/>
              <a:t> labore et do lore magna </a:t>
            </a:r>
            <a:r>
              <a:rPr lang="en-US" sz="1600" dirty="0" err="1"/>
              <a:t>aliqua</a:t>
            </a:r>
            <a:r>
              <a:rPr lang="en-US" sz="1600" dirty="0"/>
              <a:t>. Ut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exercitation </a:t>
            </a:r>
            <a:r>
              <a:rPr lang="en-US" sz="1600" dirty="0" err="1"/>
              <a:t>ullamco</a:t>
            </a:r>
            <a:r>
              <a:rPr lang="en-US" sz="1600" dirty="0"/>
              <a:t> </a:t>
            </a:r>
            <a:r>
              <a:rPr lang="en-US" sz="1600" dirty="0" err="1"/>
              <a:t>laboris</a:t>
            </a:r>
            <a:r>
              <a:rPr lang="en-US" sz="1600" dirty="0"/>
              <a:t> nisi </a:t>
            </a:r>
            <a:r>
              <a:rPr lang="en-US" sz="1600" dirty="0" err="1"/>
              <a:t>ut</a:t>
            </a:r>
            <a:r>
              <a:rPr lang="en-US" sz="1600" dirty="0"/>
              <a:t> </a:t>
            </a:r>
            <a:r>
              <a:rPr lang="en-US" sz="1600" dirty="0" err="1"/>
              <a:t>aliquip</a:t>
            </a:r>
            <a:r>
              <a:rPr lang="en-US" sz="1600" dirty="0"/>
              <a:t> ex </a:t>
            </a:r>
            <a:r>
              <a:rPr lang="en-US" sz="1600" dirty="0" err="1"/>
              <a:t>ea</a:t>
            </a:r>
            <a:r>
              <a:rPr lang="en-US" sz="1600" dirty="0"/>
              <a:t> comm. Duis </a:t>
            </a:r>
            <a:r>
              <a:rPr lang="en-US" sz="1600" dirty="0" err="1"/>
              <a:t>aute</a:t>
            </a:r>
            <a:r>
              <a:rPr lang="en-US" sz="1600" dirty="0"/>
              <a:t> </a:t>
            </a:r>
            <a:r>
              <a:rPr lang="en-US" sz="1600" dirty="0" err="1"/>
              <a:t>irure</a:t>
            </a:r>
            <a:r>
              <a:rPr lang="en-US" sz="1600" dirty="0"/>
              <a:t> dolor in </a:t>
            </a:r>
            <a:r>
              <a:rPr lang="en-US" sz="1600" dirty="0" err="1"/>
              <a:t>reprehenderit</a:t>
            </a:r>
            <a:r>
              <a:rPr lang="en-US" sz="1600" dirty="0"/>
              <a:t> in </a:t>
            </a:r>
            <a:r>
              <a:rPr lang="en-US" sz="1600" dirty="0" err="1"/>
              <a:t>volu</a:t>
            </a:r>
            <a:r>
              <a:rPr lang="en-US" sz="1600" dirty="0"/>
              <a:t> </a:t>
            </a:r>
            <a:r>
              <a:rPr lang="en-US" sz="1600" dirty="0" err="1"/>
              <a:t>ptate</a:t>
            </a:r>
            <a:r>
              <a:rPr lang="en-US" sz="1600" dirty="0"/>
              <a:t> </a:t>
            </a:r>
            <a:r>
              <a:rPr lang="en-US" sz="1600" dirty="0" err="1"/>
              <a:t>velit</a:t>
            </a:r>
            <a:r>
              <a:rPr lang="en-US" sz="1600" dirty="0"/>
              <a:t> </a:t>
            </a:r>
            <a:r>
              <a:rPr lang="en-US" sz="1600" dirty="0" err="1"/>
              <a:t>esse</a:t>
            </a:r>
            <a:r>
              <a:rPr lang="en-US" sz="1600" dirty="0"/>
              <a:t> </a:t>
            </a:r>
            <a:r>
              <a:rPr lang="en-US" sz="1600" dirty="0" err="1"/>
              <a:t>cillum</a:t>
            </a:r>
            <a:r>
              <a:rPr lang="en-US" sz="1600" dirty="0"/>
              <a:t> dolore </a:t>
            </a:r>
            <a:r>
              <a:rPr lang="en-US" sz="1600" dirty="0" err="1"/>
              <a:t>eu</a:t>
            </a:r>
            <a:r>
              <a:rPr lang="en-US" sz="1600" dirty="0"/>
              <a:t>.</a:t>
            </a:r>
          </a:p>
        </p:txBody>
      </p:sp>
    </p:spTree>
    <p:extLst>
      <p:ext uri="{BB962C8B-B14F-4D97-AF65-F5344CB8AC3E}">
        <p14:creationId xmlns:p14="http://schemas.microsoft.com/office/powerpoint/2010/main" val="552133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1">
    <p:bg>
      <p:bgPr>
        <a:blipFill dpi="0" rotWithShape="1">
          <a:blip r:embed="rId2" cstate="screen">
            <a:lum/>
            <a:extLst>
              <a:ext uri="{28A0092B-C50C-407E-A947-70E740481C1C}">
                <a14:useLocalDpi xmlns:a14="http://schemas.microsoft.com/office/drawing/2010/main"/>
              </a:ext>
            </a:extLst>
          </a:blip>
          <a:srcRect/>
          <a:stretch>
            <a:fillRect l="3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2C312-F33D-B2F3-CC5F-9456B3CE4E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33453"/>
            <a:ext cx="12305326" cy="689135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3AC1EBA-5D5D-93C5-4D07-8535FA4ED3D0}"/>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Chapter title here</a:t>
            </a:r>
          </a:p>
        </p:txBody>
      </p:sp>
      <p:sp>
        <p:nvSpPr>
          <p:cNvPr id="3" name="Text Placeholder 12">
            <a:extLst>
              <a:ext uri="{FF2B5EF4-FFF2-40B4-BE49-F238E27FC236}">
                <a16:creationId xmlns:a16="http://schemas.microsoft.com/office/drawing/2014/main" id="{B719C285-AF43-51CC-A168-38B79AF076C1}"/>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solidFill>
                  <a:schemeClr val="tx1"/>
                </a:solidFill>
                <a:latin typeface="Arial" panose="020B0604020202020204" pitchFamily="34" charset="0"/>
                <a:cs typeface="Arial" panose="020B0604020202020204" pitchFamily="34" charset="0"/>
              </a:defRPr>
            </a:lvl1pPr>
          </a:lstStyle>
          <a:p>
            <a:pPr lvl="0"/>
            <a:r>
              <a:rPr lang="en-US" dirty="0"/>
              <a:t>Subhead title</a:t>
            </a:r>
            <a:endParaRPr lang="en-US" dirty="0">
              <a:solidFill>
                <a:schemeClr val="bg1"/>
              </a:solidFill>
            </a:endParaRPr>
          </a:p>
        </p:txBody>
      </p:sp>
      <p:sp>
        <p:nvSpPr>
          <p:cNvPr id="5" name="Rectangle 4">
            <a:extLst>
              <a:ext uri="{FF2B5EF4-FFF2-40B4-BE49-F238E27FC236}">
                <a16:creationId xmlns:a16="http://schemas.microsoft.com/office/drawing/2014/main" id="{DC5F0C5C-7E97-BA9E-7CC0-1F2B0F6CF4BF}"/>
              </a:ext>
            </a:extLst>
          </p:cNvPr>
          <p:cNvSpPr/>
          <p:nvPr userDrawn="1"/>
        </p:nvSpPr>
        <p:spPr>
          <a:xfrm rot="16200000">
            <a:off x="-3337165" y="3325589"/>
            <a:ext cx="6902929" cy="228599"/>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852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pter slide 1">
    <p:bg>
      <p:bgPr>
        <a:blipFill dpi="0" rotWithShape="1">
          <a:blip r:embed="rId2" cstate="screen">
            <a:lum/>
            <a:extLst>
              <a:ext uri="{28A0092B-C50C-407E-A947-70E740481C1C}">
                <a14:useLocalDpi xmlns:a14="http://schemas.microsoft.com/office/drawing/2010/main"/>
              </a:ext>
            </a:extLst>
          </a:blip>
          <a:srcRect/>
          <a:stretch>
            <a:fillRect l="3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765A4-9B26-C34B-8F5B-C05E6039845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288644" cy="688271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3AC1EBA-5D5D-93C5-4D07-8535FA4ED3D0}"/>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Chapter title here</a:t>
            </a:r>
          </a:p>
        </p:txBody>
      </p:sp>
      <p:sp>
        <p:nvSpPr>
          <p:cNvPr id="3" name="Text Placeholder 12">
            <a:extLst>
              <a:ext uri="{FF2B5EF4-FFF2-40B4-BE49-F238E27FC236}">
                <a16:creationId xmlns:a16="http://schemas.microsoft.com/office/drawing/2014/main" id="{B719C285-AF43-51CC-A168-38B79AF076C1}"/>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solidFill>
                  <a:schemeClr val="bg1"/>
                </a:solidFill>
                <a:latin typeface="Arial" panose="020B0604020202020204" pitchFamily="34" charset="0"/>
                <a:cs typeface="Arial" panose="020B0604020202020204" pitchFamily="34" charset="0"/>
              </a:defRPr>
            </a:lvl1pPr>
          </a:lstStyle>
          <a:p>
            <a:pPr lvl="0"/>
            <a:r>
              <a:rPr lang="en-US" dirty="0"/>
              <a:t>Subhead title</a:t>
            </a:r>
            <a:endParaRPr lang="en-US" dirty="0">
              <a:solidFill>
                <a:schemeClr val="bg1"/>
              </a:solidFill>
            </a:endParaRPr>
          </a:p>
        </p:txBody>
      </p:sp>
      <p:sp>
        <p:nvSpPr>
          <p:cNvPr id="6" name="Rectangle 5">
            <a:extLst>
              <a:ext uri="{FF2B5EF4-FFF2-40B4-BE49-F238E27FC236}">
                <a16:creationId xmlns:a16="http://schemas.microsoft.com/office/drawing/2014/main" id="{DEA763D5-2573-5D54-3E43-CA53E9218E4D}"/>
              </a:ext>
            </a:extLst>
          </p:cNvPr>
          <p:cNvSpPr/>
          <p:nvPr userDrawn="1"/>
        </p:nvSpPr>
        <p:spPr>
          <a:xfrm rot="16200000">
            <a:off x="-3337165" y="3325589"/>
            <a:ext cx="6902929" cy="228599"/>
          </a:xfrm>
          <a:prstGeom prst="rect">
            <a:avLst/>
          </a:prstGeom>
          <a:gradFill>
            <a:gsLst>
              <a:gs pos="52000">
                <a:schemeClr val="bg1"/>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697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2D997-7E1E-A9F1-97E0-07CE23E2325A}"/>
              </a:ext>
            </a:extLst>
          </p:cNvPr>
          <p:cNvPicPr>
            <a:picLocks noChangeAspect="1"/>
          </p:cNvPicPr>
          <p:nvPr userDrawn="1"/>
        </p:nvPicPr>
        <p:blipFill>
          <a:blip r:embed="rId3"/>
          <a:srcRect/>
          <a:stretch/>
        </p:blipFill>
        <p:spPr>
          <a:xfrm>
            <a:off x="0" y="0"/>
            <a:ext cx="12262836" cy="6858000"/>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6CF5D1BB-B698-26A0-D0A2-47011071753D}"/>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Chapter title here</a:t>
            </a:r>
          </a:p>
        </p:txBody>
      </p:sp>
      <p:sp>
        <p:nvSpPr>
          <p:cNvPr id="5" name="Text Placeholder 12">
            <a:extLst>
              <a:ext uri="{FF2B5EF4-FFF2-40B4-BE49-F238E27FC236}">
                <a16:creationId xmlns:a16="http://schemas.microsoft.com/office/drawing/2014/main" id="{7444C41D-6636-F741-69CD-A72CF64F6505}"/>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solidFill>
                  <a:schemeClr val="tx1"/>
                </a:solidFill>
                <a:latin typeface="Arial" panose="020B0604020202020204" pitchFamily="34" charset="0"/>
                <a:cs typeface="Arial" panose="020B0604020202020204" pitchFamily="34" charset="0"/>
              </a:defRPr>
            </a:lvl1pPr>
          </a:lstStyle>
          <a:p>
            <a:pPr lvl="0"/>
            <a:r>
              <a:rPr lang="en-US" dirty="0"/>
              <a:t>Subhead title</a:t>
            </a:r>
            <a:endParaRPr lang="en-US" dirty="0">
              <a:solidFill>
                <a:schemeClr val="bg1"/>
              </a:solidFill>
            </a:endParaRPr>
          </a:p>
        </p:txBody>
      </p:sp>
      <p:sp>
        <p:nvSpPr>
          <p:cNvPr id="2" name="Rectangle 1">
            <a:extLst>
              <a:ext uri="{FF2B5EF4-FFF2-40B4-BE49-F238E27FC236}">
                <a16:creationId xmlns:a16="http://schemas.microsoft.com/office/drawing/2014/main" id="{87A7C27A-4D69-19F9-33B3-12B800AABE5B}"/>
              </a:ext>
            </a:extLst>
          </p:cNvPr>
          <p:cNvSpPr/>
          <p:nvPr userDrawn="1"/>
        </p:nvSpPr>
        <p:spPr>
          <a:xfrm rot="16200000">
            <a:off x="-3337165" y="3325589"/>
            <a:ext cx="6902929" cy="228599"/>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02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9E54-CAA5-B608-2DCA-1FB9E6E4C3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9E8DBB-A4E9-3FD5-8239-CD35FE5D9B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3AE45-867D-FDF2-AF04-87C61863148D}"/>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5" name="Footer Placeholder 4">
            <a:extLst>
              <a:ext uri="{FF2B5EF4-FFF2-40B4-BE49-F238E27FC236}">
                <a16:creationId xmlns:a16="http://schemas.microsoft.com/office/drawing/2014/main" id="{3B6EF155-7405-BA60-1A07-5B3ADD2C7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E3C0C-7FB9-E2EC-E7F7-E287FEE00DD6}"/>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1789755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hapter slid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blue and black logo&#10;&#10;Description automatically generated">
            <a:extLst>
              <a:ext uri="{FF2B5EF4-FFF2-40B4-BE49-F238E27FC236}">
                <a16:creationId xmlns:a16="http://schemas.microsoft.com/office/drawing/2014/main" id="{80CD14B8-0A76-9A68-E5F4-6F9308C559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2277493" cy="6858000"/>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6CF5D1BB-B698-26A0-D0A2-47011071753D}"/>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Chapter title here</a:t>
            </a:r>
          </a:p>
        </p:txBody>
      </p:sp>
      <p:sp>
        <p:nvSpPr>
          <p:cNvPr id="5" name="Text Placeholder 12">
            <a:extLst>
              <a:ext uri="{FF2B5EF4-FFF2-40B4-BE49-F238E27FC236}">
                <a16:creationId xmlns:a16="http://schemas.microsoft.com/office/drawing/2014/main" id="{7444C41D-6636-F741-69CD-A72CF64F6505}"/>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solidFill>
                  <a:schemeClr val="bg1"/>
                </a:solidFill>
                <a:latin typeface="Arial" panose="020B0604020202020204" pitchFamily="34" charset="0"/>
                <a:cs typeface="Arial" panose="020B0604020202020204" pitchFamily="34" charset="0"/>
              </a:defRPr>
            </a:lvl1pPr>
          </a:lstStyle>
          <a:p>
            <a:pPr lvl="0"/>
            <a:r>
              <a:rPr lang="en-US" dirty="0"/>
              <a:t>Subhead title</a:t>
            </a:r>
            <a:endParaRPr lang="en-US" dirty="0">
              <a:solidFill>
                <a:schemeClr val="bg1"/>
              </a:solidFill>
            </a:endParaRPr>
          </a:p>
        </p:txBody>
      </p:sp>
      <p:sp>
        <p:nvSpPr>
          <p:cNvPr id="7" name="Rectangle 6">
            <a:extLst>
              <a:ext uri="{FF2B5EF4-FFF2-40B4-BE49-F238E27FC236}">
                <a16:creationId xmlns:a16="http://schemas.microsoft.com/office/drawing/2014/main" id="{CBC2E8BA-0C53-CBA2-5C60-A2ABACE73711}"/>
              </a:ext>
            </a:extLst>
          </p:cNvPr>
          <p:cNvSpPr/>
          <p:nvPr userDrawn="1"/>
        </p:nvSpPr>
        <p:spPr>
          <a:xfrm rot="16200000">
            <a:off x="-3337165" y="3325589"/>
            <a:ext cx="6902929" cy="228599"/>
          </a:xfrm>
          <a:prstGeom prst="rect">
            <a:avLst/>
          </a:prstGeom>
          <a:gradFill>
            <a:gsLst>
              <a:gs pos="52000">
                <a:schemeClr val="bg1"/>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1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slide 3">
    <p:bg>
      <p:bgPr>
        <a:blipFill dpi="0" rotWithShape="1">
          <a:blip r:embed="rId2" cstate="screen">
            <a:lum/>
            <a:extLst>
              <a:ext uri="{28A0092B-C50C-407E-A947-70E740481C1C}">
                <a14:useLocalDpi xmlns:a14="http://schemas.microsoft.com/office/drawing/2010/main"/>
              </a:ext>
            </a:extLst>
          </a:blip>
          <a:srcRect/>
          <a:stretch>
            <a:fillRect l="3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F644E-257B-4D1F-E7B1-C88687AAA6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1576"/>
            <a:ext cx="12192000" cy="685326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7C4FE23-350D-6B90-5DD8-85BF23EAF084}"/>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Chapter title here</a:t>
            </a:r>
          </a:p>
        </p:txBody>
      </p:sp>
      <p:sp>
        <p:nvSpPr>
          <p:cNvPr id="3" name="Text Placeholder 12">
            <a:extLst>
              <a:ext uri="{FF2B5EF4-FFF2-40B4-BE49-F238E27FC236}">
                <a16:creationId xmlns:a16="http://schemas.microsoft.com/office/drawing/2014/main" id="{416A1C52-B1BA-9B9D-FC0E-94B5DCC00347}"/>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solidFill>
                  <a:schemeClr val="tx1"/>
                </a:solidFill>
                <a:latin typeface="Arial" panose="020B0604020202020204" pitchFamily="34" charset="0"/>
                <a:cs typeface="Arial" panose="020B0604020202020204" pitchFamily="34" charset="0"/>
              </a:defRPr>
            </a:lvl1pPr>
          </a:lstStyle>
          <a:p>
            <a:pPr lvl="0"/>
            <a:r>
              <a:rPr lang="en-US" dirty="0"/>
              <a:t>Subhead title</a:t>
            </a:r>
            <a:endParaRPr lang="en-US" dirty="0">
              <a:solidFill>
                <a:schemeClr val="bg1"/>
              </a:solidFill>
            </a:endParaRPr>
          </a:p>
        </p:txBody>
      </p:sp>
      <p:sp>
        <p:nvSpPr>
          <p:cNvPr id="5" name="Rectangle 4">
            <a:extLst>
              <a:ext uri="{FF2B5EF4-FFF2-40B4-BE49-F238E27FC236}">
                <a16:creationId xmlns:a16="http://schemas.microsoft.com/office/drawing/2014/main" id="{6D9589A5-6AAA-FBEA-DB0D-4125FF62CFA0}"/>
              </a:ext>
            </a:extLst>
          </p:cNvPr>
          <p:cNvSpPr/>
          <p:nvPr userDrawn="1"/>
        </p:nvSpPr>
        <p:spPr>
          <a:xfrm rot="16200000">
            <a:off x="-3337165" y="3325589"/>
            <a:ext cx="6902929" cy="228599"/>
          </a:xfrm>
          <a:prstGeom prst="rect">
            <a:avLst/>
          </a:prstGeom>
          <a:gradFill>
            <a:gsLst>
              <a:gs pos="52000">
                <a:srgbClr val="01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257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hapter slide 3">
    <p:bg>
      <p:bgPr>
        <a:blipFill dpi="0" rotWithShape="1">
          <a:blip r:embed="rId2" cstate="screen">
            <a:lum/>
            <a:extLst>
              <a:ext uri="{28A0092B-C50C-407E-A947-70E740481C1C}">
                <a14:useLocalDpi xmlns:a14="http://schemas.microsoft.com/office/drawing/2010/main"/>
              </a:ext>
            </a:extLst>
          </a:blip>
          <a:srcRect/>
          <a:stretch>
            <a:fillRect l="3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28E12D-9449-0183-9019-8580DC32EB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6406"/>
            <a:ext cx="12192000" cy="690292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7C4FE23-350D-6B90-5DD8-85BF23EAF084}"/>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Chapter title here</a:t>
            </a:r>
          </a:p>
        </p:txBody>
      </p:sp>
      <p:sp>
        <p:nvSpPr>
          <p:cNvPr id="3" name="Text Placeholder 12">
            <a:extLst>
              <a:ext uri="{FF2B5EF4-FFF2-40B4-BE49-F238E27FC236}">
                <a16:creationId xmlns:a16="http://schemas.microsoft.com/office/drawing/2014/main" id="{416A1C52-B1BA-9B9D-FC0E-94B5DCC00347}"/>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solidFill>
                  <a:schemeClr val="bg1"/>
                </a:solidFill>
                <a:latin typeface="Arial" panose="020B0604020202020204" pitchFamily="34" charset="0"/>
                <a:cs typeface="Arial" panose="020B0604020202020204" pitchFamily="34" charset="0"/>
              </a:defRPr>
            </a:lvl1pPr>
          </a:lstStyle>
          <a:p>
            <a:pPr lvl="0"/>
            <a:r>
              <a:rPr lang="en-US" dirty="0"/>
              <a:t>Subhead title</a:t>
            </a:r>
            <a:endParaRPr lang="en-US" dirty="0">
              <a:solidFill>
                <a:schemeClr val="bg1"/>
              </a:solidFill>
            </a:endParaRPr>
          </a:p>
        </p:txBody>
      </p:sp>
      <p:sp>
        <p:nvSpPr>
          <p:cNvPr id="6" name="Rectangle 5">
            <a:extLst>
              <a:ext uri="{FF2B5EF4-FFF2-40B4-BE49-F238E27FC236}">
                <a16:creationId xmlns:a16="http://schemas.microsoft.com/office/drawing/2014/main" id="{431D7E6A-F1E7-CA4E-C7D1-AD66675799D1}"/>
              </a:ext>
            </a:extLst>
          </p:cNvPr>
          <p:cNvSpPr/>
          <p:nvPr userDrawn="1"/>
        </p:nvSpPr>
        <p:spPr>
          <a:xfrm rot="16200000">
            <a:off x="-3337165" y="3315315"/>
            <a:ext cx="6902929" cy="228599"/>
          </a:xfrm>
          <a:prstGeom prst="rect">
            <a:avLst/>
          </a:prstGeom>
          <a:gradFill>
            <a:gsLst>
              <a:gs pos="52000">
                <a:schemeClr val="bg1"/>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011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slide 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D77DA07-EF94-256E-9869-70A16431056C}"/>
              </a:ext>
            </a:extLst>
          </p:cNvPr>
          <p:cNvSpPr/>
          <p:nvPr userDrawn="1"/>
        </p:nvSpPr>
        <p:spPr>
          <a:xfrm>
            <a:off x="0" y="0"/>
            <a:ext cx="7620000" cy="6858000"/>
          </a:xfrm>
          <a:custGeom>
            <a:avLst/>
            <a:gdLst>
              <a:gd name="connsiteX0" fmla="*/ 0 w 7620000"/>
              <a:gd name="connsiteY0" fmla="*/ 0 h 6858000"/>
              <a:gd name="connsiteX1" fmla="*/ 7620000 w 7620000"/>
              <a:gd name="connsiteY1" fmla="*/ 0 h 6858000"/>
              <a:gd name="connsiteX2" fmla="*/ 5918736 w 7620000"/>
              <a:gd name="connsiteY2" fmla="*/ 6858000 h 6858000"/>
              <a:gd name="connsiteX3" fmla="*/ 0 w 762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20000" h="6858000">
                <a:moveTo>
                  <a:pt x="0" y="0"/>
                </a:moveTo>
                <a:lnTo>
                  <a:pt x="7620000" y="0"/>
                </a:lnTo>
                <a:lnTo>
                  <a:pt x="5918736" y="6858000"/>
                </a:lnTo>
                <a:lnTo>
                  <a:pt x="0" y="6858000"/>
                </a:lnTo>
                <a:close/>
              </a:path>
            </a:pathLst>
          </a:custGeom>
          <a:gradFill>
            <a:gsLst>
              <a:gs pos="52000">
                <a:schemeClr val="bg1"/>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7B5793-8A5C-5849-0529-B05A1CE68785}"/>
              </a:ext>
            </a:extLst>
          </p:cNvPr>
          <p:cNvSpPr>
            <a:spLocks noGrp="1"/>
          </p:cNvSpPr>
          <p:nvPr>
            <p:ph type="title" hasCustomPrompt="1"/>
          </p:nvPr>
        </p:nvSpPr>
        <p:spPr>
          <a:xfrm>
            <a:off x="885946" y="2761590"/>
            <a:ext cx="5464750" cy="701731"/>
          </a:xfrm>
        </p:spPr>
        <p:txBody>
          <a:bodyPr wrap="square" anchor="b">
            <a:spAutoFit/>
          </a:bodyPr>
          <a:lstStyle>
            <a:lvl1pPr>
              <a:defRPr sz="4400" b="1" i="0">
                <a:solidFill>
                  <a:srgbClr val="01599D"/>
                </a:solidFill>
                <a:latin typeface="Arial" panose="020B0604020202020204" pitchFamily="34" charset="0"/>
                <a:cs typeface="Arial" panose="020B0604020202020204" pitchFamily="34" charset="0"/>
              </a:defRPr>
            </a:lvl1pPr>
          </a:lstStyle>
          <a:p>
            <a:r>
              <a:rPr lang="en-US" dirty="0"/>
              <a:t>Chapter title here</a:t>
            </a:r>
            <a:endParaRPr lang="en-US" noProof="0" dirty="0"/>
          </a:p>
        </p:txBody>
      </p:sp>
      <p:sp>
        <p:nvSpPr>
          <p:cNvPr id="3" name="Text Placeholder 12">
            <a:extLst>
              <a:ext uri="{FF2B5EF4-FFF2-40B4-BE49-F238E27FC236}">
                <a16:creationId xmlns:a16="http://schemas.microsoft.com/office/drawing/2014/main" id="{530E636D-2E5B-AA1F-B489-F4FFCF19A05D}"/>
              </a:ext>
            </a:extLst>
          </p:cNvPr>
          <p:cNvSpPr>
            <a:spLocks noGrp="1"/>
          </p:cNvSpPr>
          <p:nvPr>
            <p:ph type="body" sz="quarter" idx="10" hasCustomPrompt="1"/>
          </p:nvPr>
        </p:nvSpPr>
        <p:spPr>
          <a:xfrm>
            <a:off x="889891" y="3482258"/>
            <a:ext cx="5464750" cy="369332"/>
          </a:xfrm>
        </p:spPr>
        <p:txBody>
          <a:bodyPr/>
          <a:lstStyle>
            <a:lvl1pPr marL="0" indent="0">
              <a:lnSpc>
                <a:spcPct val="100000"/>
              </a:lnSpc>
              <a:spcAft>
                <a:spcPts val="600"/>
              </a:spcAft>
              <a:buNone/>
              <a:defRPr sz="1800" b="0" i="0">
                <a:solidFill>
                  <a:schemeClr val="tx1"/>
                </a:solidFill>
                <a:latin typeface="Arial" panose="020B0604020202020204" pitchFamily="34" charset="0"/>
                <a:cs typeface="Arial" panose="020B0604020202020204" pitchFamily="34" charset="0"/>
              </a:defRPr>
            </a:lvl1pPr>
          </a:lstStyle>
          <a:p>
            <a:pPr lvl="0"/>
            <a:r>
              <a:rPr lang="en-US" noProof="0" dirty="0"/>
              <a:t>Subhead title</a:t>
            </a:r>
            <a:endParaRPr lang="en-US" noProof="0" dirty="0">
              <a:solidFill>
                <a:schemeClr val="bg1"/>
              </a:solidFill>
            </a:endParaRPr>
          </a:p>
        </p:txBody>
      </p:sp>
    </p:spTree>
    <p:extLst>
      <p:ext uri="{BB962C8B-B14F-4D97-AF65-F5344CB8AC3E}">
        <p14:creationId xmlns:p14="http://schemas.microsoft.com/office/powerpoint/2010/main" val="2964726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3E2DCEC-3907-21D0-77D4-E1251EB87AF4}"/>
              </a:ext>
            </a:extLst>
          </p:cNvPr>
          <p:cNvSpPr/>
          <p:nvPr userDrawn="1"/>
        </p:nvSpPr>
        <p:spPr>
          <a:xfrm>
            <a:off x="0" y="0"/>
            <a:ext cx="7620000" cy="6858000"/>
          </a:xfrm>
          <a:custGeom>
            <a:avLst/>
            <a:gdLst>
              <a:gd name="connsiteX0" fmla="*/ 0 w 7620000"/>
              <a:gd name="connsiteY0" fmla="*/ 0 h 6858000"/>
              <a:gd name="connsiteX1" fmla="*/ 7620000 w 7620000"/>
              <a:gd name="connsiteY1" fmla="*/ 0 h 6858000"/>
              <a:gd name="connsiteX2" fmla="*/ 5918736 w 7620000"/>
              <a:gd name="connsiteY2" fmla="*/ 6858000 h 6858000"/>
              <a:gd name="connsiteX3" fmla="*/ 0 w 762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20000" h="6858000">
                <a:moveTo>
                  <a:pt x="0" y="0"/>
                </a:moveTo>
                <a:lnTo>
                  <a:pt x="7620000" y="0"/>
                </a:lnTo>
                <a:lnTo>
                  <a:pt x="5918736" y="6858000"/>
                </a:lnTo>
                <a:lnTo>
                  <a:pt x="0" y="6858000"/>
                </a:lnTo>
                <a:close/>
              </a:path>
            </a:pathLst>
          </a:custGeom>
          <a:gradFill>
            <a:gsLst>
              <a:gs pos="52000">
                <a:srgbClr val="869BC1">
                  <a:lumMod val="75924"/>
                </a:srgbClr>
              </a:gs>
              <a:gs pos="10000">
                <a:srgbClr val="01599D">
                  <a:alpha val="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657C2A9B-8E62-5872-3236-603750FCF981}"/>
              </a:ext>
            </a:extLst>
          </p:cNvPr>
          <p:cNvSpPr>
            <a:spLocks noGrp="1"/>
          </p:cNvSpPr>
          <p:nvPr>
            <p:ph type="title" hasCustomPrompt="1"/>
          </p:nvPr>
        </p:nvSpPr>
        <p:spPr>
          <a:xfrm>
            <a:off x="885946" y="2761590"/>
            <a:ext cx="5464750"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Chapter title here</a:t>
            </a:r>
          </a:p>
        </p:txBody>
      </p:sp>
      <p:sp>
        <p:nvSpPr>
          <p:cNvPr id="11" name="Text Placeholder 12">
            <a:extLst>
              <a:ext uri="{FF2B5EF4-FFF2-40B4-BE49-F238E27FC236}">
                <a16:creationId xmlns:a16="http://schemas.microsoft.com/office/drawing/2014/main" id="{18986A3B-1C07-3221-EC69-0132C503F5C5}"/>
              </a:ext>
            </a:extLst>
          </p:cNvPr>
          <p:cNvSpPr>
            <a:spLocks noGrp="1"/>
          </p:cNvSpPr>
          <p:nvPr>
            <p:ph type="body" sz="quarter" idx="10" hasCustomPrompt="1"/>
          </p:nvPr>
        </p:nvSpPr>
        <p:spPr>
          <a:xfrm>
            <a:off x="889891" y="3482258"/>
            <a:ext cx="5464750" cy="369332"/>
          </a:xfrm>
        </p:spPr>
        <p:txBody>
          <a:bodyPr/>
          <a:lstStyle>
            <a:lvl1pPr marL="0" indent="0">
              <a:lnSpc>
                <a:spcPct val="100000"/>
              </a:lnSpc>
              <a:spcAft>
                <a:spcPts val="600"/>
              </a:spcAft>
              <a:buNone/>
              <a:defRPr sz="1800" b="0" i="0">
                <a:solidFill>
                  <a:schemeClr val="bg1"/>
                </a:solidFill>
                <a:latin typeface="Arial" panose="020B0604020202020204" pitchFamily="34" charset="0"/>
                <a:cs typeface="Arial" panose="020B0604020202020204" pitchFamily="34" charset="0"/>
              </a:defRPr>
            </a:lvl1pPr>
          </a:lstStyle>
          <a:p>
            <a:pPr lvl="0"/>
            <a:r>
              <a:rPr lang="en-US" dirty="0"/>
              <a:t>Subhead title</a:t>
            </a:r>
            <a:endParaRPr lang="en-US" dirty="0">
              <a:solidFill>
                <a:schemeClr val="bg1"/>
              </a:solidFill>
            </a:endParaRPr>
          </a:p>
        </p:txBody>
      </p:sp>
    </p:spTree>
    <p:extLst>
      <p:ext uri="{BB962C8B-B14F-4D97-AF65-F5344CB8AC3E}">
        <p14:creationId xmlns:p14="http://schemas.microsoft.com/office/powerpoint/2010/main" val="3275463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with graphic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51C2E2-CBD2-B6A0-57EE-E665AF1FDE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682"/>
          <a:stretch/>
        </p:blipFill>
        <p:spPr>
          <a:xfrm>
            <a:off x="66102" y="0"/>
            <a:ext cx="6290785" cy="6878309"/>
          </a:xfrm>
          <a:prstGeom prst="rect">
            <a:avLst/>
          </a:prstGeom>
        </p:spPr>
      </p:pic>
      <p:sp>
        <p:nvSpPr>
          <p:cNvPr id="7" name="Freeform 9">
            <a:extLst>
              <a:ext uri="{FF2B5EF4-FFF2-40B4-BE49-F238E27FC236}">
                <a16:creationId xmlns:a16="http://schemas.microsoft.com/office/drawing/2014/main" id="{51210053-E5CB-D085-6617-B587B6CA0EF9}"/>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B1C6BC1E-35B1-2CC6-4350-3AE568F776B3}"/>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Placeholder 1">
            <a:extLst>
              <a:ext uri="{FF2B5EF4-FFF2-40B4-BE49-F238E27FC236}">
                <a16:creationId xmlns:a16="http://schemas.microsoft.com/office/drawing/2014/main" id="{644B66B1-8222-1362-089F-3FA46A93BBE6}"/>
              </a:ext>
            </a:extLst>
          </p:cNvPr>
          <p:cNvSpPr>
            <a:spLocks noGrp="1"/>
          </p:cNvSpPr>
          <p:nvPr>
            <p:ph type="title" hasCustomPrompt="1"/>
          </p:nvPr>
        </p:nvSpPr>
        <p:spPr>
          <a:xfrm>
            <a:off x="4901938" y="1074489"/>
            <a:ext cx="6672111" cy="705642"/>
          </a:xfrm>
          <a:prstGeom prst="rect">
            <a:avLst/>
          </a:prstGeom>
        </p:spPr>
        <p:txBody>
          <a:bodyPr vert="horz" wrap="square" lIns="91440" tIns="45720" rIns="91440" bIns="45720" rtlCol="0" anchor="ctr">
            <a:spAutoFit/>
          </a:bodyPr>
          <a:lstStyle>
            <a:lvl1pPr>
              <a:defRPr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8" name="Text Placeholder 2">
            <a:extLst>
              <a:ext uri="{FF2B5EF4-FFF2-40B4-BE49-F238E27FC236}">
                <a16:creationId xmlns:a16="http://schemas.microsoft.com/office/drawing/2014/main" id="{F1287B9C-ED7B-A179-2616-05193CCEF278}"/>
              </a:ext>
            </a:extLst>
          </p:cNvPr>
          <p:cNvSpPr>
            <a:spLocks noGrp="1"/>
          </p:cNvSpPr>
          <p:nvPr>
            <p:ph idx="1" hasCustomPrompt="1"/>
          </p:nvPr>
        </p:nvSpPr>
        <p:spPr>
          <a:xfrm>
            <a:off x="4901939" y="2214710"/>
            <a:ext cx="6678104" cy="3252172"/>
          </a:xfrm>
          <a:prstGeom prst="rect">
            <a:avLst/>
          </a:prstGeom>
        </p:spPr>
        <p:txBody>
          <a:bodyPr vert="horz" lIns="91440" tIns="45720" rIns="91440" bIns="45720" rtlCol="0">
            <a:spAutoFit/>
          </a:bodyPr>
          <a:lstStyle>
            <a:lvl1pPr marL="0" indent="0">
              <a:lnSpc>
                <a:spcPct val="100000"/>
              </a:lnSpc>
              <a:buNone/>
              <a:defRPr sz="1600" b="0" i="0">
                <a:solidFill>
                  <a:schemeClr val="tx1"/>
                </a:solidFill>
                <a:latin typeface="Arial" panose="020B0604020202020204" pitchFamily="34" charset="0"/>
                <a:cs typeface="Arial" panose="020B0604020202020204" pitchFamily="34" charset="0"/>
              </a:defRPr>
            </a:lvl1pPr>
          </a:lstStyle>
          <a:p>
            <a:pPr>
              <a:spcAft>
                <a:spcPts val="600"/>
              </a:spcAft>
            </a:pPr>
            <a:r>
              <a:rPr lang="en-US" dirty="0"/>
              <a:t>Body copy </a:t>
            </a:r>
            <a:r>
              <a:rPr lang="en-US" sz="1600" dirty="0"/>
              <a:t>Lorem ipsum dolor sit </a:t>
            </a:r>
            <a:r>
              <a:rPr lang="en-US" sz="1600" dirty="0" err="1"/>
              <a:t>amet</a:t>
            </a:r>
            <a:r>
              <a:rPr lang="en-US" sz="1600" dirty="0"/>
              <a:t>, </a:t>
            </a:r>
            <a:r>
              <a:rPr lang="en-US" sz="1600" dirty="0" err="1"/>
              <a:t>consectetuer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 Duis autem vel </a:t>
            </a:r>
            <a:r>
              <a:rPr lang="en-US" sz="1600" dirty="0" err="1"/>
              <a:t>eum</a:t>
            </a:r>
            <a:r>
              <a:rPr lang="en-US" sz="1600" dirty="0"/>
              <a:t> </a:t>
            </a:r>
            <a:r>
              <a:rPr lang="en-US" sz="1600" dirty="0" err="1"/>
              <a:t>iriure</a:t>
            </a:r>
            <a:r>
              <a:rPr lang="en-US" sz="1600" dirty="0"/>
              <a:t> dolor in </a:t>
            </a:r>
            <a:r>
              <a:rPr lang="en-US" sz="1600" dirty="0" err="1"/>
              <a:t>hendrerit</a:t>
            </a:r>
            <a:r>
              <a:rPr lang="en-US" sz="1600" dirty="0"/>
              <a:t> in </a:t>
            </a:r>
            <a:r>
              <a:rPr lang="en-US" sz="1600" dirty="0" err="1"/>
              <a:t>vulputate</a:t>
            </a:r>
            <a:r>
              <a:rPr lang="en-US" sz="1600" dirty="0"/>
              <a:t> </a:t>
            </a:r>
            <a:r>
              <a:rPr lang="en-US" sz="1600" dirty="0" err="1"/>
              <a:t>velit</a:t>
            </a:r>
            <a:r>
              <a:rPr lang="en-US" sz="1600" dirty="0"/>
              <a:t> </a:t>
            </a:r>
            <a:r>
              <a:rPr lang="en-US" sz="1600" dirty="0" err="1"/>
              <a:t>esse</a:t>
            </a:r>
            <a:r>
              <a:rPr lang="en-US" sz="1600" dirty="0"/>
              <a:t> </a:t>
            </a:r>
            <a:r>
              <a:rPr lang="en-US" sz="1600" dirty="0" err="1"/>
              <a:t>molestie</a:t>
            </a:r>
            <a:r>
              <a:rPr lang="en-US" sz="1600" dirty="0"/>
              <a:t> </a:t>
            </a:r>
            <a:r>
              <a:rPr lang="en-US" sz="1600" dirty="0" err="1"/>
              <a:t>consequat</a:t>
            </a:r>
            <a:r>
              <a:rPr lang="en-US" sz="1600" dirty="0"/>
              <a:t>, vel illum dolore </a:t>
            </a:r>
            <a:r>
              <a:rPr lang="en-US" sz="1600" dirty="0" err="1"/>
              <a:t>eu</a:t>
            </a:r>
            <a:r>
              <a:rPr lang="en-US" sz="1600" dirty="0"/>
              <a:t> </a:t>
            </a:r>
            <a:r>
              <a:rPr lang="en-US" sz="1600" dirty="0" err="1"/>
              <a:t>feugiat</a:t>
            </a:r>
            <a:r>
              <a:rPr lang="en-US" sz="1600" dirty="0"/>
              <a:t> </a:t>
            </a:r>
            <a:r>
              <a:rPr lang="en-US" sz="1600" dirty="0" err="1"/>
              <a:t>nulla</a:t>
            </a:r>
            <a:r>
              <a:rPr lang="en-US" sz="1600" dirty="0"/>
              <a:t> </a:t>
            </a:r>
            <a:r>
              <a:rPr lang="en-US" sz="1600" dirty="0" err="1"/>
              <a:t>facilisis</a:t>
            </a:r>
            <a:r>
              <a:rPr lang="en-US" sz="1600" dirty="0"/>
              <a:t> at </a:t>
            </a:r>
            <a:r>
              <a:rPr lang="en-US" sz="1600" dirty="0" err="1"/>
              <a:t>vero</a:t>
            </a:r>
            <a:r>
              <a:rPr lang="en-US" sz="1600" dirty="0"/>
              <a:t> eros et </a:t>
            </a:r>
            <a:r>
              <a:rPr lang="en-US" sz="1600" dirty="0" err="1"/>
              <a:t>accumsan</a:t>
            </a:r>
            <a:r>
              <a:rPr lang="en-US" sz="1600" dirty="0"/>
              <a:t> et </a:t>
            </a:r>
            <a:r>
              <a:rPr lang="en-US" sz="1600" dirty="0" err="1"/>
              <a:t>iusto</a:t>
            </a:r>
            <a:r>
              <a:rPr lang="en-US" sz="1600" dirty="0"/>
              <a:t> </a:t>
            </a:r>
            <a:r>
              <a:rPr lang="en-US" sz="1600" dirty="0" err="1"/>
              <a:t>odio</a:t>
            </a:r>
            <a:r>
              <a:rPr lang="en-US" sz="1600" dirty="0"/>
              <a:t> </a:t>
            </a:r>
            <a:r>
              <a:rPr lang="en-US" sz="1600" dirty="0" err="1"/>
              <a:t>dignissim</a:t>
            </a:r>
            <a:r>
              <a:rPr lang="en-US" sz="1600" dirty="0"/>
              <a:t> qui </a:t>
            </a:r>
            <a:r>
              <a:rPr lang="en-US" sz="1600" dirty="0" err="1"/>
              <a:t>blandit</a:t>
            </a:r>
            <a:r>
              <a:rPr lang="en-US" sz="1600" dirty="0"/>
              <a:t> </a:t>
            </a:r>
            <a:r>
              <a:rPr lang="en-US" sz="1600" dirty="0" err="1"/>
              <a:t>praesent</a:t>
            </a:r>
            <a:r>
              <a:rPr lang="en-US" sz="1600" dirty="0"/>
              <a:t> </a:t>
            </a:r>
            <a:r>
              <a:rPr lang="en-US" sz="1600" dirty="0" err="1"/>
              <a:t>luptatum</a:t>
            </a:r>
            <a:r>
              <a:rPr lang="en-US" sz="1600" dirty="0"/>
              <a:t> </a:t>
            </a:r>
            <a:r>
              <a:rPr lang="en-US" sz="1600" dirty="0" err="1"/>
              <a:t>zzril</a:t>
            </a:r>
            <a:r>
              <a:rPr lang="en-US" sz="1600" dirty="0"/>
              <a:t> </a:t>
            </a:r>
            <a:r>
              <a:rPr lang="en-US" sz="1600" dirty="0" err="1"/>
              <a:t>delenit</a:t>
            </a:r>
            <a:r>
              <a:rPr lang="en-US" sz="1600" dirty="0"/>
              <a:t> </a:t>
            </a:r>
            <a:r>
              <a:rPr lang="en-US" sz="1600" dirty="0" err="1"/>
              <a:t>augue</a:t>
            </a:r>
            <a:r>
              <a:rPr lang="en-US" sz="1600" dirty="0"/>
              <a:t> </a:t>
            </a:r>
            <a:r>
              <a:rPr lang="en-US" sz="1600" dirty="0" err="1"/>
              <a:t>duis</a:t>
            </a:r>
            <a:r>
              <a:rPr lang="en-US" sz="1600" dirty="0"/>
              <a:t> dolore </a:t>
            </a:r>
            <a:r>
              <a:rPr lang="en-US" sz="1600" dirty="0" err="1"/>
              <a:t>te</a:t>
            </a:r>
            <a:r>
              <a:rPr lang="en-US" sz="1600" dirty="0"/>
              <a:t> </a:t>
            </a:r>
            <a:r>
              <a:rPr lang="en-US" sz="1600" dirty="0" err="1"/>
              <a:t>feugait</a:t>
            </a:r>
            <a:r>
              <a:rPr lang="en-US" sz="1600" dirty="0"/>
              <a:t> </a:t>
            </a:r>
            <a:r>
              <a:rPr lang="en-US" sz="1600" dirty="0" err="1"/>
              <a:t>nulla</a:t>
            </a:r>
            <a:r>
              <a:rPr lang="en-US" sz="1600" dirty="0"/>
              <a:t>.</a:t>
            </a:r>
          </a:p>
          <a:p>
            <a:pPr>
              <a:spcAft>
                <a:spcPts val="600"/>
              </a:spcAft>
            </a:pPr>
            <a:r>
              <a:rPr lang="en-US" sz="1600" dirty="0"/>
              <a:t>Lorem ipsum dolor sit </a:t>
            </a:r>
            <a:r>
              <a:rPr lang="en-US" sz="1600" dirty="0" err="1"/>
              <a:t>amet</a:t>
            </a:r>
            <a:r>
              <a:rPr lang="en-US" sz="1600" dirty="0"/>
              <a:t>, cons </a:t>
            </a:r>
            <a:r>
              <a:rPr lang="en-US" sz="1600" dirty="0" err="1"/>
              <a:t>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dolore </a:t>
            </a:r>
            <a:r>
              <a:rPr lang="en-US" sz="1600" dirty="0" err="1"/>
              <a:t>te</a:t>
            </a:r>
            <a:r>
              <a:rPr lang="en-US" sz="1600" dirty="0"/>
              <a:t>.</a:t>
            </a:r>
          </a:p>
        </p:txBody>
      </p:sp>
      <p:sp>
        <p:nvSpPr>
          <p:cNvPr id="2" name="Slide Number Placeholder 5">
            <a:extLst>
              <a:ext uri="{FF2B5EF4-FFF2-40B4-BE49-F238E27FC236}">
                <a16:creationId xmlns:a16="http://schemas.microsoft.com/office/drawing/2014/main" id="{42144160-A779-0255-D9C3-CD1E14A1BA61}"/>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145933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with graphic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1F2629-BCB8-3B8D-6ACE-80CE03826F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3870" y="-22887"/>
            <a:ext cx="10698480" cy="6901992"/>
          </a:xfrm>
          <a:prstGeom prst="rect">
            <a:avLst/>
          </a:prstGeom>
        </p:spPr>
      </p:pic>
      <p:sp>
        <p:nvSpPr>
          <p:cNvPr id="3" name="Freeform 9">
            <a:extLst>
              <a:ext uri="{FF2B5EF4-FFF2-40B4-BE49-F238E27FC236}">
                <a16:creationId xmlns:a16="http://schemas.microsoft.com/office/drawing/2014/main" id="{2BE3719D-2D01-0FC8-6C44-A43A166CEE06}"/>
              </a:ext>
            </a:extLst>
          </p:cNvPr>
          <p:cNvSpPr>
            <a:spLocks/>
          </p:cNvSpPr>
          <p:nvPr userDrawn="1"/>
        </p:nvSpPr>
        <p:spPr bwMode="auto">
          <a:xfrm flipH="1">
            <a:off x="10562077" y="541"/>
            <a:ext cx="206654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 name="Freeform 10">
            <a:extLst>
              <a:ext uri="{FF2B5EF4-FFF2-40B4-BE49-F238E27FC236}">
                <a16:creationId xmlns:a16="http://schemas.microsoft.com/office/drawing/2014/main" id="{B50D787C-D3C7-7581-A8C8-2FEE5839A9F5}"/>
              </a:ext>
            </a:extLst>
          </p:cNvPr>
          <p:cNvSpPr>
            <a:spLocks/>
          </p:cNvSpPr>
          <p:nvPr userDrawn="1"/>
        </p:nvSpPr>
        <p:spPr bwMode="auto">
          <a:xfrm flipH="1">
            <a:off x="-10350" y="11093"/>
            <a:ext cx="10698480"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itle 5">
            <a:extLst>
              <a:ext uri="{FF2B5EF4-FFF2-40B4-BE49-F238E27FC236}">
                <a16:creationId xmlns:a16="http://schemas.microsoft.com/office/drawing/2014/main" id="{1F2FEE42-533A-0954-C1D0-8C66A73DC7A6}"/>
              </a:ext>
            </a:extLst>
          </p:cNvPr>
          <p:cNvSpPr>
            <a:spLocks noGrp="1"/>
          </p:cNvSpPr>
          <p:nvPr>
            <p:ph type="title" hasCustomPrompt="1"/>
          </p:nvPr>
        </p:nvSpPr>
        <p:spPr>
          <a:xfrm>
            <a:off x="630275" y="1464046"/>
            <a:ext cx="6816649" cy="705642"/>
          </a:xfrm>
        </p:spPr>
        <p:txBody>
          <a:bodyPr/>
          <a:lstStyle>
            <a:lvl1pPr>
              <a:defRPr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11" name="Text Placeholder 2">
            <a:extLst>
              <a:ext uri="{FF2B5EF4-FFF2-40B4-BE49-F238E27FC236}">
                <a16:creationId xmlns:a16="http://schemas.microsoft.com/office/drawing/2014/main" id="{85B6DF05-17D1-5782-0BB0-E9D526CE3D39}"/>
              </a:ext>
            </a:extLst>
          </p:cNvPr>
          <p:cNvSpPr>
            <a:spLocks noGrp="1"/>
          </p:cNvSpPr>
          <p:nvPr>
            <p:ph idx="1" hasCustomPrompt="1"/>
          </p:nvPr>
        </p:nvSpPr>
        <p:spPr>
          <a:xfrm>
            <a:off x="651776" y="2543323"/>
            <a:ext cx="6801209" cy="3252172"/>
          </a:xfrm>
          <a:prstGeom prst="rect">
            <a:avLst/>
          </a:prstGeom>
        </p:spPr>
        <p:txBody>
          <a:bodyPr vert="horz" wrap="square" lIns="91440" tIns="45720" rIns="91440" bIns="45720" rtlCol="0">
            <a:spAutoFit/>
          </a:bodyPr>
          <a:lstStyle>
            <a:lvl1pPr marL="0" indent="0">
              <a:lnSpc>
                <a:spcPct val="100000"/>
              </a:lnSpc>
              <a:buNone/>
              <a:defRPr sz="1600" b="0" i="0">
                <a:solidFill>
                  <a:schemeClr val="tx1"/>
                </a:solidFill>
                <a:latin typeface="Arial" panose="020B0604020202020204" pitchFamily="34" charset="0"/>
                <a:cs typeface="Arial" panose="020B0604020202020204" pitchFamily="34" charset="0"/>
              </a:defRPr>
            </a:lvl1pPr>
          </a:lstStyle>
          <a:p>
            <a:pPr>
              <a:spcAft>
                <a:spcPts val="600"/>
              </a:spcAft>
            </a:pPr>
            <a:r>
              <a:rPr lang="en-US" dirty="0"/>
              <a:t>Body copy </a:t>
            </a:r>
            <a:r>
              <a:rPr lang="en-US" sz="1600" dirty="0"/>
              <a:t>Lorem ipsum dolor sit </a:t>
            </a:r>
            <a:r>
              <a:rPr lang="en-US" sz="1600" dirty="0" err="1"/>
              <a:t>amet</a:t>
            </a:r>
            <a:r>
              <a:rPr lang="en-US" sz="1600" dirty="0"/>
              <a:t>, </a:t>
            </a:r>
            <a:r>
              <a:rPr lang="en-US" sz="1600" dirty="0" err="1"/>
              <a:t>consectetuer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 Duis autem vel </a:t>
            </a:r>
            <a:r>
              <a:rPr lang="en-US" sz="1600" dirty="0" err="1"/>
              <a:t>eum</a:t>
            </a:r>
            <a:r>
              <a:rPr lang="en-US" sz="1600" dirty="0"/>
              <a:t> </a:t>
            </a:r>
            <a:r>
              <a:rPr lang="en-US" sz="1600" dirty="0" err="1"/>
              <a:t>iriure</a:t>
            </a:r>
            <a:r>
              <a:rPr lang="en-US" sz="1600" dirty="0"/>
              <a:t> dolor in </a:t>
            </a:r>
            <a:r>
              <a:rPr lang="en-US" sz="1600" dirty="0" err="1"/>
              <a:t>hendrerit</a:t>
            </a:r>
            <a:r>
              <a:rPr lang="en-US" sz="1600" dirty="0"/>
              <a:t> in </a:t>
            </a:r>
            <a:r>
              <a:rPr lang="en-US" sz="1600" dirty="0" err="1"/>
              <a:t>vulputate</a:t>
            </a:r>
            <a:r>
              <a:rPr lang="en-US" sz="1600" dirty="0"/>
              <a:t> </a:t>
            </a:r>
            <a:r>
              <a:rPr lang="en-US" sz="1600" dirty="0" err="1"/>
              <a:t>velit</a:t>
            </a:r>
            <a:r>
              <a:rPr lang="en-US" sz="1600" dirty="0"/>
              <a:t> </a:t>
            </a:r>
            <a:r>
              <a:rPr lang="en-US" sz="1600" dirty="0" err="1"/>
              <a:t>esse</a:t>
            </a:r>
            <a:r>
              <a:rPr lang="en-US" sz="1600" dirty="0"/>
              <a:t> </a:t>
            </a:r>
            <a:r>
              <a:rPr lang="en-US" sz="1600" dirty="0" err="1"/>
              <a:t>molestie</a:t>
            </a:r>
            <a:r>
              <a:rPr lang="en-US" sz="1600" dirty="0"/>
              <a:t> </a:t>
            </a:r>
            <a:r>
              <a:rPr lang="en-US" sz="1600" dirty="0" err="1"/>
              <a:t>consequat</a:t>
            </a:r>
            <a:r>
              <a:rPr lang="en-US" sz="1600" dirty="0"/>
              <a:t>, vel illum dolore </a:t>
            </a:r>
            <a:r>
              <a:rPr lang="en-US" sz="1600" dirty="0" err="1"/>
              <a:t>eu</a:t>
            </a:r>
            <a:r>
              <a:rPr lang="en-US" sz="1600" dirty="0"/>
              <a:t> </a:t>
            </a:r>
            <a:r>
              <a:rPr lang="en-US" sz="1600" dirty="0" err="1"/>
              <a:t>feugiat</a:t>
            </a:r>
            <a:r>
              <a:rPr lang="en-US" sz="1600" dirty="0"/>
              <a:t> </a:t>
            </a:r>
            <a:r>
              <a:rPr lang="en-US" sz="1600" dirty="0" err="1"/>
              <a:t>nulla</a:t>
            </a:r>
            <a:r>
              <a:rPr lang="en-US" sz="1600" dirty="0"/>
              <a:t> </a:t>
            </a:r>
            <a:r>
              <a:rPr lang="en-US" sz="1600" dirty="0" err="1"/>
              <a:t>facilisis</a:t>
            </a:r>
            <a:r>
              <a:rPr lang="en-US" sz="1600" dirty="0"/>
              <a:t> at </a:t>
            </a:r>
            <a:r>
              <a:rPr lang="en-US" sz="1600" dirty="0" err="1"/>
              <a:t>vero</a:t>
            </a:r>
            <a:r>
              <a:rPr lang="en-US" sz="1600" dirty="0"/>
              <a:t> eros et </a:t>
            </a:r>
            <a:r>
              <a:rPr lang="en-US" sz="1600" dirty="0" err="1"/>
              <a:t>accumsan</a:t>
            </a:r>
            <a:r>
              <a:rPr lang="en-US" sz="1600" dirty="0"/>
              <a:t> et </a:t>
            </a:r>
            <a:r>
              <a:rPr lang="en-US" sz="1600" dirty="0" err="1"/>
              <a:t>iusto</a:t>
            </a:r>
            <a:r>
              <a:rPr lang="en-US" sz="1600" dirty="0"/>
              <a:t> </a:t>
            </a:r>
            <a:r>
              <a:rPr lang="en-US" sz="1600" dirty="0" err="1"/>
              <a:t>odio</a:t>
            </a:r>
            <a:r>
              <a:rPr lang="en-US" sz="1600" dirty="0"/>
              <a:t> </a:t>
            </a:r>
            <a:r>
              <a:rPr lang="en-US" sz="1600" dirty="0" err="1"/>
              <a:t>dignissim</a:t>
            </a:r>
            <a:r>
              <a:rPr lang="en-US" sz="1600" dirty="0"/>
              <a:t> qui </a:t>
            </a:r>
            <a:r>
              <a:rPr lang="en-US" sz="1600" dirty="0" err="1"/>
              <a:t>blandit</a:t>
            </a:r>
            <a:r>
              <a:rPr lang="en-US" sz="1600" dirty="0"/>
              <a:t> </a:t>
            </a:r>
            <a:r>
              <a:rPr lang="en-US" sz="1600" dirty="0" err="1"/>
              <a:t>praesent</a:t>
            </a:r>
            <a:r>
              <a:rPr lang="en-US" sz="1600" dirty="0"/>
              <a:t> </a:t>
            </a:r>
            <a:r>
              <a:rPr lang="en-US" sz="1600" dirty="0" err="1"/>
              <a:t>luptatum</a:t>
            </a:r>
            <a:r>
              <a:rPr lang="en-US" sz="1600" dirty="0"/>
              <a:t> </a:t>
            </a:r>
            <a:r>
              <a:rPr lang="en-US" sz="1600" dirty="0" err="1"/>
              <a:t>zzril</a:t>
            </a:r>
            <a:r>
              <a:rPr lang="en-US" sz="1600" dirty="0"/>
              <a:t> </a:t>
            </a:r>
            <a:r>
              <a:rPr lang="en-US" sz="1600" dirty="0" err="1"/>
              <a:t>delenit</a:t>
            </a:r>
            <a:r>
              <a:rPr lang="en-US" sz="1600" dirty="0"/>
              <a:t> </a:t>
            </a:r>
            <a:r>
              <a:rPr lang="en-US" sz="1600" dirty="0" err="1"/>
              <a:t>augue</a:t>
            </a:r>
            <a:r>
              <a:rPr lang="en-US" sz="1600" dirty="0"/>
              <a:t> </a:t>
            </a:r>
            <a:r>
              <a:rPr lang="en-US" sz="1600" dirty="0" err="1"/>
              <a:t>duis</a:t>
            </a:r>
            <a:r>
              <a:rPr lang="en-US" sz="1600" dirty="0"/>
              <a:t> dolore </a:t>
            </a:r>
            <a:r>
              <a:rPr lang="en-US" sz="1600" dirty="0" err="1"/>
              <a:t>te</a:t>
            </a:r>
            <a:r>
              <a:rPr lang="en-US" sz="1600" dirty="0"/>
              <a:t> </a:t>
            </a:r>
            <a:r>
              <a:rPr lang="en-US" sz="1600" dirty="0" err="1"/>
              <a:t>feugait</a:t>
            </a:r>
            <a:r>
              <a:rPr lang="en-US" sz="1600" dirty="0"/>
              <a:t> </a:t>
            </a:r>
            <a:r>
              <a:rPr lang="en-US" sz="1600" dirty="0" err="1"/>
              <a:t>nulla</a:t>
            </a:r>
            <a:r>
              <a:rPr lang="en-US" sz="1600" dirty="0"/>
              <a:t>.</a:t>
            </a:r>
          </a:p>
          <a:p>
            <a:pPr>
              <a:spcAft>
                <a:spcPts val="600"/>
              </a:spcAft>
            </a:pPr>
            <a:r>
              <a:rPr lang="en-US" sz="1600" dirty="0"/>
              <a:t>Lorem ipsum dolor sit </a:t>
            </a:r>
            <a:r>
              <a:rPr lang="en-US" sz="1600" dirty="0" err="1"/>
              <a:t>amet</a:t>
            </a:r>
            <a:r>
              <a:rPr lang="en-US" sz="1600" dirty="0"/>
              <a:t>, cons </a:t>
            </a:r>
            <a:r>
              <a:rPr lang="en-US" sz="1600" dirty="0" err="1"/>
              <a:t>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dolore </a:t>
            </a:r>
            <a:r>
              <a:rPr lang="en-US" sz="1600" dirty="0" err="1"/>
              <a:t>te</a:t>
            </a:r>
            <a:r>
              <a:rPr lang="en-US" sz="1600" dirty="0"/>
              <a:t>.</a:t>
            </a:r>
          </a:p>
        </p:txBody>
      </p:sp>
    </p:spTree>
    <p:extLst>
      <p:ext uri="{BB962C8B-B14F-4D97-AF65-F5344CB8AC3E}">
        <p14:creationId xmlns:p14="http://schemas.microsoft.com/office/powerpoint/2010/main" val="669906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2C2FDC-81C0-D75C-5796-27B961B040DA}"/>
              </a:ext>
            </a:extLst>
          </p:cNvPr>
          <p:cNvSpPr/>
          <p:nvPr userDrawn="1"/>
        </p:nvSpPr>
        <p:spPr>
          <a:xfrm rot="10800000">
            <a:off x="-9817" y="-23529"/>
            <a:ext cx="12210167" cy="6891801"/>
          </a:xfrm>
          <a:prstGeom prst="rect">
            <a:avLst/>
          </a:prstGeom>
          <a:gradFill flip="none" rotWithShape="1">
            <a:gsLst>
              <a:gs pos="18000">
                <a:srgbClr val="CCD0E1"/>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380BE22-01AF-8D32-7305-F04C6A08A078}"/>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9A77E9DA-6791-090B-4538-649F1A86F377}"/>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5B5AEE0-8E1B-B264-B24F-58E820DD5951}"/>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Arial" panose="020B0604020202020204" pitchFamily="34" charset="0"/>
                <a:cs typeface="Arial" panose="020B0604020202020204" pitchFamily="34" charset="0"/>
              </a:rPr>
              <a:t>EARTH SCIENCE DIVISION</a:t>
            </a:r>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
        <p:nvSpPr>
          <p:cNvPr id="13" name="Title 5">
            <a:extLst>
              <a:ext uri="{FF2B5EF4-FFF2-40B4-BE49-F238E27FC236}">
                <a16:creationId xmlns:a16="http://schemas.microsoft.com/office/drawing/2014/main" id="{95C1D026-14CA-9A36-0FF1-72AE552AA8D0}"/>
              </a:ext>
            </a:extLst>
          </p:cNvPr>
          <p:cNvSpPr>
            <a:spLocks noGrp="1"/>
          </p:cNvSpPr>
          <p:nvPr>
            <p:ph type="title" hasCustomPrompt="1"/>
          </p:nvPr>
        </p:nvSpPr>
        <p:spPr>
          <a:xfrm>
            <a:off x="604909" y="1043538"/>
            <a:ext cx="10668515" cy="590931"/>
          </a:xfrm>
        </p:spPr>
        <p:txBody>
          <a:bodyPr/>
          <a:lstStyle>
            <a:lvl1pPr algn="l">
              <a:defRPr sz="36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16" name="Text Placeholder 15">
            <a:extLst>
              <a:ext uri="{FF2B5EF4-FFF2-40B4-BE49-F238E27FC236}">
                <a16:creationId xmlns:a16="http://schemas.microsoft.com/office/drawing/2014/main" id="{76F61DA1-8341-127D-9998-5AAAAB1CEBCF}"/>
              </a:ext>
            </a:extLst>
          </p:cNvPr>
          <p:cNvSpPr>
            <a:spLocks noGrp="1"/>
          </p:cNvSpPr>
          <p:nvPr>
            <p:ph type="body" sz="quarter" idx="16" hasCustomPrompt="1"/>
          </p:nvPr>
        </p:nvSpPr>
        <p:spPr>
          <a:xfrm>
            <a:off x="650875" y="1879600"/>
            <a:ext cx="10634663" cy="2267287"/>
          </a:xfrm>
        </p:spPr>
        <p:txBody>
          <a:bodyPr/>
          <a:lstStyle>
            <a:lvl1pPr marL="0" indent="0">
              <a:lnSpc>
                <a:spcPct val="100000"/>
              </a:lnSpc>
              <a:buNone/>
              <a:defRPr sz="1600" b="0" i="0">
                <a:solidFill>
                  <a:schemeClr val="tx1"/>
                </a:solidFill>
                <a:latin typeface="Arial" panose="020B0604020202020204" pitchFamily="34" charset="0"/>
                <a:cs typeface="Arial" panose="020B0604020202020204" pitchFamily="34" charset="0"/>
              </a:defRPr>
            </a:lvl1pPr>
          </a:lstStyle>
          <a:p>
            <a:pPr>
              <a:spcAft>
                <a:spcPts val="600"/>
              </a:spcAft>
            </a:pPr>
            <a:r>
              <a:rPr lang="en-US" dirty="0"/>
              <a:t>Body Copy </a:t>
            </a:r>
            <a:r>
              <a:rPr lang="en-US" sz="1600" dirty="0"/>
              <a:t>Lorem ipsum dolor sit </a:t>
            </a:r>
            <a:r>
              <a:rPr lang="en-US" sz="1600" dirty="0" err="1"/>
              <a:t>amet</a:t>
            </a:r>
            <a:r>
              <a:rPr lang="en-US" sz="1600" dirty="0"/>
              <a:t>, </a:t>
            </a:r>
            <a:r>
              <a:rPr lang="en-US" sz="1600" dirty="0" err="1"/>
              <a:t>consectetuer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 Duis autem vel </a:t>
            </a:r>
            <a:r>
              <a:rPr lang="en-US" sz="1600" dirty="0" err="1"/>
              <a:t>eum</a:t>
            </a:r>
            <a:r>
              <a:rPr lang="en-US" sz="1600" dirty="0"/>
              <a:t> </a:t>
            </a:r>
            <a:r>
              <a:rPr lang="en-US" sz="1600" dirty="0" err="1"/>
              <a:t>iriure</a:t>
            </a:r>
            <a:r>
              <a:rPr lang="en-US" sz="1600" dirty="0"/>
              <a:t> dolor in </a:t>
            </a:r>
            <a:r>
              <a:rPr lang="en-US" sz="1600" dirty="0" err="1"/>
              <a:t>hendrerit</a:t>
            </a:r>
            <a:r>
              <a:rPr lang="en-US" sz="1600" dirty="0"/>
              <a:t> in </a:t>
            </a:r>
            <a:r>
              <a:rPr lang="en-US" sz="1600" dirty="0" err="1"/>
              <a:t>vulputate</a:t>
            </a:r>
            <a:r>
              <a:rPr lang="en-US" sz="1600" dirty="0"/>
              <a:t> </a:t>
            </a:r>
            <a:r>
              <a:rPr lang="en-US" sz="1600" dirty="0" err="1"/>
              <a:t>velit</a:t>
            </a:r>
            <a:r>
              <a:rPr lang="en-US" sz="1600" dirty="0"/>
              <a:t> </a:t>
            </a:r>
            <a:r>
              <a:rPr lang="en-US" sz="1600" dirty="0" err="1"/>
              <a:t>esse</a:t>
            </a:r>
            <a:r>
              <a:rPr lang="en-US" sz="1600" dirty="0"/>
              <a:t> </a:t>
            </a:r>
            <a:r>
              <a:rPr lang="en-US" sz="1600" dirty="0" err="1"/>
              <a:t>molestie</a:t>
            </a:r>
            <a:r>
              <a:rPr lang="en-US" sz="1600" dirty="0"/>
              <a:t> </a:t>
            </a:r>
            <a:r>
              <a:rPr lang="en-US" sz="1600" dirty="0" err="1"/>
              <a:t>consequat</a:t>
            </a:r>
            <a:r>
              <a:rPr lang="en-US" sz="1600" dirty="0"/>
              <a:t>, vel illum dolore </a:t>
            </a:r>
            <a:r>
              <a:rPr lang="en-US" sz="1600" dirty="0" err="1"/>
              <a:t>eu</a:t>
            </a:r>
            <a:r>
              <a:rPr lang="en-US" sz="1600" dirty="0"/>
              <a:t> </a:t>
            </a:r>
            <a:r>
              <a:rPr lang="en-US" sz="1600" dirty="0" err="1"/>
              <a:t>feugiat</a:t>
            </a:r>
            <a:r>
              <a:rPr lang="en-US" sz="1600" dirty="0"/>
              <a:t> </a:t>
            </a:r>
            <a:r>
              <a:rPr lang="en-US" sz="1600" dirty="0" err="1"/>
              <a:t>nulla</a:t>
            </a:r>
            <a:r>
              <a:rPr lang="en-US" sz="1600" dirty="0"/>
              <a:t> </a:t>
            </a:r>
            <a:r>
              <a:rPr lang="en-US" sz="1600" dirty="0" err="1"/>
              <a:t>facilisis</a:t>
            </a:r>
            <a:r>
              <a:rPr lang="en-US" sz="1600" dirty="0"/>
              <a:t> at </a:t>
            </a:r>
            <a:r>
              <a:rPr lang="en-US" sz="1600" dirty="0" err="1"/>
              <a:t>vero</a:t>
            </a:r>
            <a:r>
              <a:rPr lang="en-US" sz="1600" dirty="0"/>
              <a:t> eros et </a:t>
            </a:r>
            <a:r>
              <a:rPr lang="en-US" sz="1600" dirty="0" err="1"/>
              <a:t>accumsan</a:t>
            </a:r>
            <a:r>
              <a:rPr lang="en-US" sz="1600" dirty="0"/>
              <a:t> et </a:t>
            </a:r>
            <a:r>
              <a:rPr lang="en-US" sz="1600" dirty="0" err="1"/>
              <a:t>iusto</a:t>
            </a:r>
            <a:r>
              <a:rPr lang="en-US" sz="1600" dirty="0"/>
              <a:t> </a:t>
            </a:r>
            <a:r>
              <a:rPr lang="en-US" sz="1600" dirty="0" err="1"/>
              <a:t>odio</a:t>
            </a:r>
            <a:r>
              <a:rPr lang="en-US" sz="1600" dirty="0"/>
              <a:t> </a:t>
            </a:r>
            <a:r>
              <a:rPr lang="en-US" sz="1600" dirty="0" err="1"/>
              <a:t>dignissim</a:t>
            </a:r>
            <a:r>
              <a:rPr lang="en-US" sz="1600" dirty="0"/>
              <a:t> qui </a:t>
            </a:r>
            <a:r>
              <a:rPr lang="en-US" sz="1600" dirty="0" err="1"/>
              <a:t>blandit</a:t>
            </a:r>
            <a:r>
              <a:rPr lang="en-US" sz="1600" dirty="0"/>
              <a:t> </a:t>
            </a:r>
            <a:r>
              <a:rPr lang="en-US" sz="1600" dirty="0" err="1"/>
              <a:t>praesent</a:t>
            </a:r>
            <a:r>
              <a:rPr lang="en-US" sz="1600" dirty="0"/>
              <a:t> </a:t>
            </a:r>
            <a:r>
              <a:rPr lang="en-US" sz="1600" dirty="0" err="1"/>
              <a:t>luptatum</a:t>
            </a:r>
            <a:r>
              <a:rPr lang="en-US" sz="1600" dirty="0"/>
              <a:t> </a:t>
            </a:r>
            <a:r>
              <a:rPr lang="en-US" sz="1600" dirty="0" err="1"/>
              <a:t>zzril</a:t>
            </a:r>
            <a:r>
              <a:rPr lang="en-US" sz="1600" dirty="0"/>
              <a:t> </a:t>
            </a:r>
            <a:r>
              <a:rPr lang="en-US" sz="1600" dirty="0" err="1"/>
              <a:t>delenit</a:t>
            </a:r>
            <a:r>
              <a:rPr lang="en-US" sz="1600" dirty="0"/>
              <a:t> </a:t>
            </a:r>
            <a:r>
              <a:rPr lang="en-US" sz="1600" dirty="0" err="1"/>
              <a:t>augue</a:t>
            </a:r>
            <a:r>
              <a:rPr lang="en-US" sz="1600" dirty="0"/>
              <a:t> </a:t>
            </a:r>
            <a:r>
              <a:rPr lang="en-US" sz="1600" dirty="0" err="1"/>
              <a:t>duis</a:t>
            </a:r>
            <a:r>
              <a:rPr lang="en-US" sz="1600" dirty="0"/>
              <a:t> dolore </a:t>
            </a:r>
            <a:r>
              <a:rPr lang="en-US" sz="1600" dirty="0" err="1"/>
              <a:t>te</a:t>
            </a:r>
            <a:r>
              <a:rPr lang="en-US" sz="1600" dirty="0"/>
              <a:t> </a:t>
            </a:r>
            <a:r>
              <a:rPr lang="en-US" sz="1600" dirty="0" err="1"/>
              <a:t>feugait</a:t>
            </a:r>
            <a:r>
              <a:rPr lang="en-US" sz="1600" dirty="0"/>
              <a:t> </a:t>
            </a:r>
            <a:r>
              <a:rPr lang="en-US" sz="1600" dirty="0" err="1"/>
              <a:t>nulla</a:t>
            </a:r>
            <a:r>
              <a:rPr lang="en-US" sz="1600" dirty="0"/>
              <a:t> </a:t>
            </a:r>
            <a:r>
              <a:rPr lang="en-US" sz="1600" dirty="0" err="1"/>
              <a:t>facilisi</a:t>
            </a:r>
            <a:r>
              <a:rPr lang="en-US" sz="1600" dirty="0"/>
              <a:t>.</a:t>
            </a:r>
          </a:p>
          <a:p>
            <a:pPr>
              <a:spcAft>
                <a:spcPts val="600"/>
              </a:spcAft>
            </a:pPr>
            <a:r>
              <a:rPr lang="en-US" sz="1600" dirty="0"/>
              <a:t>Lorem ipsum dolor sit </a:t>
            </a:r>
            <a:r>
              <a:rPr lang="en-US" sz="1600" dirty="0" err="1"/>
              <a:t>amet</a:t>
            </a:r>
            <a:r>
              <a:rPr lang="en-US" sz="1600" dirty="0"/>
              <a:t>, cons </a:t>
            </a:r>
            <a:r>
              <a:rPr lang="en-US" sz="1600" dirty="0" err="1"/>
              <a:t>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a:t>
            </a:r>
          </a:p>
        </p:txBody>
      </p:sp>
    </p:spTree>
    <p:extLst>
      <p:ext uri="{BB962C8B-B14F-4D97-AF65-F5344CB8AC3E}">
        <p14:creationId xmlns:p14="http://schemas.microsoft.com/office/powerpoint/2010/main" val="573692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7BF2C5-374C-C5AF-80E0-A402CD35B92B}"/>
              </a:ext>
            </a:extLst>
          </p:cNvPr>
          <p:cNvSpPr/>
          <p:nvPr userDrawn="1"/>
        </p:nvSpPr>
        <p:spPr>
          <a:xfrm rot="10800000">
            <a:off x="-9817" y="-23529"/>
            <a:ext cx="12210167" cy="6891801"/>
          </a:xfrm>
          <a:prstGeom prst="rect">
            <a:avLst/>
          </a:prstGeom>
          <a:gradFill flip="none" rotWithShape="1">
            <a:gsLst>
              <a:gs pos="18000">
                <a:srgbClr val="CCD0E1"/>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tx1"/>
                </a:solidFill>
              </a:rPr>
              <a:pPr/>
              <a:t>‹#›</a:t>
            </a:fld>
            <a:endParaRPr lang="en-US" dirty="0">
              <a:solidFill>
                <a:schemeClr val="tx1"/>
              </a:solidFill>
            </a:endParaRPr>
          </a:p>
        </p:txBody>
      </p:sp>
      <p:sp>
        <p:nvSpPr>
          <p:cNvPr id="2" name="Title 5">
            <a:extLst>
              <a:ext uri="{FF2B5EF4-FFF2-40B4-BE49-F238E27FC236}">
                <a16:creationId xmlns:a16="http://schemas.microsoft.com/office/drawing/2014/main" id="{3118E579-8A2E-2F88-F0AF-490943C2A308}"/>
              </a:ext>
            </a:extLst>
          </p:cNvPr>
          <p:cNvSpPr>
            <a:spLocks noGrp="1"/>
          </p:cNvSpPr>
          <p:nvPr>
            <p:ph type="title" hasCustomPrompt="1"/>
          </p:nvPr>
        </p:nvSpPr>
        <p:spPr>
          <a:xfrm>
            <a:off x="604909" y="1043538"/>
            <a:ext cx="10668515" cy="590931"/>
          </a:xfrm>
        </p:spPr>
        <p:txBody>
          <a:bodyPr/>
          <a:lstStyle>
            <a:lvl1pPr algn="ctr">
              <a:defRPr sz="3600" b="1" i="0">
                <a:solidFill>
                  <a:srgbClr val="01599D"/>
                </a:solidFill>
                <a:latin typeface="Arial" panose="020B0604020202020204" pitchFamily="34" charset="0"/>
                <a:cs typeface="Arial" panose="020B0604020202020204" pitchFamily="34" charset="0"/>
              </a:defRPr>
            </a:lvl1pPr>
          </a:lstStyle>
          <a:p>
            <a:r>
              <a:rPr lang="en-US" dirty="0"/>
              <a:t>Title here</a:t>
            </a:r>
          </a:p>
        </p:txBody>
      </p:sp>
      <p:sp>
        <p:nvSpPr>
          <p:cNvPr id="3" name="Text Placeholder 15">
            <a:extLst>
              <a:ext uri="{FF2B5EF4-FFF2-40B4-BE49-F238E27FC236}">
                <a16:creationId xmlns:a16="http://schemas.microsoft.com/office/drawing/2014/main" id="{10805BB9-5666-F79C-ECB6-E0ABD45226DA}"/>
              </a:ext>
            </a:extLst>
          </p:cNvPr>
          <p:cNvSpPr>
            <a:spLocks noGrp="1"/>
          </p:cNvSpPr>
          <p:nvPr>
            <p:ph type="body" sz="quarter" idx="16" hasCustomPrompt="1"/>
          </p:nvPr>
        </p:nvSpPr>
        <p:spPr>
          <a:xfrm>
            <a:off x="650875" y="1879600"/>
            <a:ext cx="10634663" cy="2267287"/>
          </a:xfrm>
        </p:spPr>
        <p:txBody>
          <a:bodyPr/>
          <a:lstStyle>
            <a:lvl1pPr marL="0" indent="0">
              <a:lnSpc>
                <a:spcPct val="100000"/>
              </a:lnSpc>
              <a:buNone/>
              <a:defRPr sz="1600" b="0" i="0">
                <a:solidFill>
                  <a:schemeClr val="tx1"/>
                </a:solidFill>
                <a:latin typeface="Arial" panose="020B0604020202020204" pitchFamily="34" charset="0"/>
                <a:cs typeface="Arial" panose="020B0604020202020204" pitchFamily="34" charset="0"/>
              </a:defRPr>
            </a:lvl1pPr>
          </a:lstStyle>
          <a:p>
            <a:pPr>
              <a:spcAft>
                <a:spcPts val="600"/>
              </a:spcAft>
            </a:pPr>
            <a:r>
              <a:rPr lang="en-US" dirty="0"/>
              <a:t>Body Copy </a:t>
            </a:r>
            <a:r>
              <a:rPr lang="en-US" sz="1600" dirty="0"/>
              <a:t>Lorem ipsum dolor sit </a:t>
            </a:r>
            <a:r>
              <a:rPr lang="en-US" sz="1600" dirty="0" err="1"/>
              <a:t>amet</a:t>
            </a:r>
            <a:r>
              <a:rPr lang="en-US" sz="1600" dirty="0"/>
              <a:t>, </a:t>
            </a:r>
            <a:r>
              <a:rPr lang="en-US" sz="1600" dirty="0" err="1"/>
              <a:t>consectetuer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 Duis autem vel </a:t>
            </a:r>
            <a:r>
              <a:rPr lang="en-US" sz="1600" dirty="0" err="1"/>
              <a:t>eum</a:t>
            </a:r>
            <a:r>
              <a:rPr lang="en-US" sz="1600" dirty="0"/>
              <a:t> </a:t>
            </a:r>
            <a:r>
              <a:rPr lang="en-US" sz="1600" dirty="0" err="1"/>
              <a:t>iriure</a:t>
            </a:r>
            <a:r>
              <a:rPr lang="en-US" sz="1600" dirty="0"/>
              <a:t> dolor in </a:t>
            </a:r>
            <a:r>
              <a:rPr lang="en-US" sz="1600" dirty="0" err="1"/>
              <a:t>hendrerit</a:t>
            </a:r>
            <a:r>
              <a:rPr lang="en-US" sz="1600" dirty="0"/>
              <a:t> in </a:t>
            </a:r>
            <a:r>
              <a:rPr lang="en-US" sz="1600" dirty="0" err="1"/>
              <a:t>vulputate</a:t>
            </a:r>
            <a:r>
              <a:rPr lang="en-US" sz="1600" dirty="0"/>
              <a:t> </a:t>
            </a:r>
            <a:r>
              <a:rPr lang="en-US" sz="1600" dirty="0" err="1"/>
              <a:t>velit</a:t>
            </a:r>
            <a:r>
              <a:rPr lang="en-US" sz="1600" dirty="0"/>
              <a:t> </a:t>
            </a:r>
            <a:r>
              <a:rPr lang="en-US" sz="1600" dirty="0" err="1"/>
              <a:t>esse</a:t>
            </a:r>
            <a:r>
              <a:rPr lang="en-US" sz="1600" dirty="0"/>
              <a:t> </a:t>
            </a:r>
            <a:r>
              <a:rPr lang="en-US" sz="1600" dirty="0" err="1"/>
              <a:t>molestie</a:t>
            </a:r>
            <a:r>
              <a:rPr lang="en-US" sz="1600" dirty="0"/>
              <a:t> </a:t>
            </a:r>
            <a:r>
              <a:rPr lang="en-US" sz="1600" dirty="0" err="1"/>
              <a:t>consequat</a:t>
            </a:r>
            <a:r>
              <a:rPr lang="en-US" sz="1600" dirty="0"/>
              <a:t>, vel illum dolore </a:t>
            </a:r>
            <a:r>
              <a:rPr lang="en-US" sz="1600" dirty="0" err="1"/>
              <a:t>eu</a:t>
            </a:r>
            <a:r>
              <a:rPr lang="en-US" sz="1600" dirty="0"/>
              <a:t> </a:t>
            </a:r>
            <a:r>
              <a:rPr lang="en-US" sz="1600" dirty="0" err="1"/>
              <a:t>feugiat</a:t>
            </a:r>
            <a:r>
              <a:rPr lang="en-US" sz="1600" dirty="0"/>
              <a:t> </a:t>
            </a:r>
            <a:r>
              <a:rPr lang="en-US" sz="1600" dirty="0" err="1"/>
              <a:t>nulla</a:t>
            </a:r>
            <a:r>
              <a:rPr lang="en-US" sz="1600" dirty="0"/>
              <a:t> </a:t>
            </a:r>
            <a:r>
              <a:rPr lang="en-US" sz="1600" dirty="0" err="1"/>
              <a:t>facilisis</a:t>
            </a:r>
            <a:r>
              <a:rPr lang="en-US" sz="1600" dirty="0"/>
              <a:t> at </a:t>
            </a:r>
            <a:r>
              <a:rPr lang="en-US" sz="1600" dirty="0" err="1"/>
              <a:t>vero</a:t>
            </a:r>
            <a:r>
              <a:rPr lang="en-US" sz="1600" dirty="0"/>
              <a:t> eros et </a:t>
            </a:r>
            <a:r>
              <a:rPr lang="en-US" sz="1600" dirty="0" err="1"/>
              <a:t>accumsan</a:t>
            </a:r>
            <a:r>
              <a:rPr lang="en-US" sz="1600" dirty="0"/>
              <a:t> et </a:t>
            </a:r>
            <a:r>
              <a:rPr lang="en-US" sz="1600" dirty="0" err="1"/>
              <a:t>iusto</a:t>
            </a:r>
            <a:r>
              <a:rPr lang="en-US" sz="1600" dirty="0"/>
              <a:t> </a:t>
            </a:r>
            <a:r>
              <a:rPr lang="en-US" sz="1600" dirty="0" err="1"/>
              <a:t>odio</a:t>
            </a:r>
            <a:r>
              <a:rPr lang="en-US" sz="1600" dirty="0"/>
              <a:t> </a:t>
            </a:r>
            <a:r>
              <a:rPr lang="en-US" sz="1600" dirty="0" err="1"/>
              <a:t>dignissim</a:t>
            </a:r>
            <a:r>
              <a:rPr lang="en-US" sz="1600" dirty="0"/>
              <a:t> qui </a:t>
            </a:r>
            <a:r>
              <a:rPr lang="en-US" sz="1600" dirty="0" err="1"/>
              <a:t>blandit</a:t>
            </a:r>
            <a:r>
              <a:rPr lang="en-US" sz="1600" dirty="0"/>
              <a:t> </a:t>
            </a:r>
            <a:r>
              <a:rPr lang="en-US" sz="1600" dirty="0" err="1"/>
              <a:t>praesent</a:t>
            </a:r>
            <a:r>
              <a:rPr lang="en-US" sz="1600" dirty="0"/>
              <a:t> </a:t>
            </a:r>
            <a:r>
              <a:rPr lang="en-US" sz="1600" dirty="0" err="1"/>
              <a:t>luptatum</a:t>
            </a:r>
            <a:r>
              <a:rPr lang="en-US" sz="1600" dirty="0"/>
              <a:t> </a:t>
            </a:r>
            <a:r>
              <a:rPr lang="en-US" sz="1600" dirty="0" err="1"/>
              <a:t>zzril</a:t>
            </a:r>
            <a:r>
              <a:rPr lang="en-US" sz="1600" dirty="0"/>
              <a:t> </a:t>
            </a:r>
            <a:r>
              <a:rPr lang="en-US" sz="1600" dirty="0" err="1"/>
              <a:t>delenit</a:t>
            </a:r>
            <a:r>
              <a:rPr lang="en-US" sz="1600" dirty="0"/>
              <a:t> </a:t>
            </a:r>
            <a:r>
              <a:rPr lang="en-US" sz="1600" dirty="0" err="1"/>
              <a:t>augue</a:t>
            </a:r>
            <a:r>
              <a:rPr lang="en-US" sz="1600" dirty="0"/>
              <a:t> </a:t>
            </a:r>
            <a:r>
              <a:rPr lang="en-US" sz="1600" dirty="0" err="1"/>
              <a:t>duis</a:t>
            </a:r>
            <a:r>
              <a:rPr lang="en-US" sz="1600" dirty="0"/>
              <a:t> dolore </a:t>
            </a:r>
            <a:r>
              <a:rPr lang="en-US" sz="1600" dirty="0" err="1"/>
              <a:t>te</a:t>
            </a:r>
            <a:r>
              <a:rPr lang="en-US" sz="1600" dirty="0"/>
              <a:t> </a:t>
            </a:r>
            <a:r>
              <a:rPr lang="en-US" sz="1600" dirty="0" err="1"/>
              <a:t>feugait</a:t>
            </a:r>
            <a:r>
              <a:rPr lang="en-US" sz="1600" dirty="0"/>
              <a:t> </a:t>
            </a:r>
            <a:r>
              <a:rPr lang="en-US" sz="1600" dirty="0" err="1"/>
              <a:t>nulla</a:t>
            </a:r>
            <a:r>
              <a:rPr lang="en-US" sz="1600" dirty="0"/>
              <a:t> </a:t>
            </a:r>
            <a:r>
              <a:rPr lang="en-US" sz="1600" dirty="0" err="1"/>
              <a:t>facilisi</a:t>
            </a:r>
            <a:r>
              <a:rPr lang="en-US" sz="1600" dirty="0"/>
              <a:t>.</a:t>
            </a:r>
          </a:p>
          <a:p>
            <a:pPr>
              <a:spcAft>
                <a:spcPts val="600"/>
              </a:spcAft>
            </a:pPr>
            <a:r>
              <a:rPr lang="en-US" sz="1600" dirty="0"/>
              <a:t>Lorem ipsum dolor sit </a:t>
            </a:r>
            <a:r>
              <a:rPr lang="en-US" sz="1600" dirty="0" err="1"/>
              <a:t>amet</a:t>
            </a:r>
            <a:r>
              <a:rPr lang="en-US" sz="1600" dirty="0"/>
              <a:t>, cons </a:t>
            </a:r>
            <a:r>
              <a:rPr lang="en-US" sz="1600" dirty="0" err="1"/>
              <a:t>ectetuer</a:t>
            </a:r>
            <a:r>
              <a:rPr lang="en-US" sz="1600" dirty="0"/>
              <a:t> </a:t>
            </a:r>
            <a:r>
              <a:rPr lang="en-US" sz="1600" dirty="0" err="1"/>
              <a:t>adipiscing</a:t>
            </a:r>
            <a:r>
              <a:rPr lang="en-US" sz="1600" dirty="0"/>
              <a:t> </a:t>
            </a:r>
            <a:r>
              <a:rPr lang="en-US" sz="1600" dirty="0" err="1"/>
              <a:t>elit</a:t>
            </a:r>
            <a:r>
              <a:rPr lang="en-US" sz="1600" dirty="0"/>
              <a:t>, sed diam </a:t>
            </a:r>
            <a:r>
              <a:rPr lang="en-US" sz="1600" dirty="0" err="1"/>
              <a:t>nonummy</a:t>
            </a:r>
            <a:r>
              <a:rPr lang="en-US" sz="1600" dirty="0"/>
              <a:t> </a:t>
            </a:r>
            <a:r>
              <a:rPr lang="en-US" sz="1600" dirty="0" err="1"/>
              <a:t>nibh</a:t>
            </a:r>
            <a:r>
              <a:rPr lang="en-US" sz="1600" dirty="0"/>
              <a:t> </a:t>
            </a:r>
            <a:r>
              <a:rPr lang="en-US" sz="1600" dirty="0" err="1"/>
              <a:t>euismod</a:t>
            </a:r>
            <a:r>
              <a:rPr lang="en-US" sz="1600" dirty="0"/>
              <a:t> </a:t>
            </a:r>
            <a:r>
              <a:rPr lang="en-US" sz="1600" dirty="0" err="1"/>
              <a:t>tincidunt</a:t>
            </a:r>
            <a:r>
              <a:rPr lang="en-US" sz="1600" dirty="0"/>
              <a:t> </a:t>
            </a:r>
            <a:r>
              <a:rPr lang="en-US" sz="1600" dirty="0" err="1"/>
              <a:t>ut</a:t>
            </a:r>
            <a:r>
              <a:rPr lang="en-US" sz="1600" dirty="0"/>
              <a:t> </a:t>
            </a:r>
            <a:r>
              <a:rPr lang="en-US" sz="1600" dirty="0" err="1"/>
              <a:t>laoreet</a:t>
            </a:r>
            <a:r>
              <a:rPr lang="en-US" sz="1600" dirty="0"/>
              <a:t> dolore magna </a:t>
            </a:r>
            <a:r>
              <a:rPr lang="en-US" sz="1600" dirty="0" err="1"/>
              <a:t>aliquam</a:t>
            </a:r>
            <a:r>
              <a:rPr lang="en-US" sz="1600" dirty="0"/>
              <a:t> </a:t>
            </a:r>
            <a:r>
              <a:rPr lang="en-US" sz="1600" dirty="0" err="1"/>
              <a:t>erat</a:t>
            </a:r>
            <a:r>
              <a:rPr lang="en-US" sz="1600" dirty="0"/>
              <a:t> </a:t>
            </a:r>
            <a:r>
              <a:rPr lang="en-US" sz="1600" dirty="0" err="1"/>
              <a:t>volutpat</a:t>
            </a:r>
            <a:r>
              <a:rPr lang="en-US" sz="1600" dirty="0"/>
              <a:t>. Ut </a:t>
            </a:r>
            <a:r>
              <a:rPr lang="en-US" sz="1600" dirty="0" err="1"/>
              <a:t>wisi</a:t>
            </a:r>
            <a:r>
              <a:rPr lang="en-US" sz="1600" dirty="0"/>
              <a:t> </a:t>
            </a:r>
            <a:r>
              <a:rPr lang="en-US" sz="1600" dirty="0" err="1"/>
              <a:t>enim</a:t>
            </a:r>
            <a:r>
              <a:rPr lang="en-US" sz="1600" dirty="0"/>
              <a:t> ad minim </a:t>
            </a:r>
            <a:r>
              <a:rPr lang="en-US" sz="1600" dirty="0" err="1"/>
              <a:t>veniam</a:t>
            </a:r>
            <a:r>
              <a:rPr lang="en-US" sz="1600" dirty="0"/>
              <a:t>, </a:t>
            </a:r>
            <a:r>
              <a:rPr lang="en-US" sz="1600" dirty="0" err="1"/>
              <a:t>quis</a:t>
            </a:r>
            <a:r>
              <a:rPr lang="en-US" sz="1600" dirty="0"/>
              <a:t> </a:t>
            </a:r>
            <a:r>
              <a:rPr lang="en-US" sz="1600" dirty="0" err="1"/>
              <a:t>nostrud</a:t>
            </a:r>
            <a:r>
              <a:rPr lang="en-US" sz="1600" dirty="0"/>
              <a:t> </a:t>
            </a:r>
            <a:r>
              <a:rPr lang="en-US" sz="1600" dirty="0" err="1"/>
              <a:t>exerci</a:t>
            </a:r>
            <a:r>
              <a:rPr lang="en-US" sz="1600" dirty="0"/>
              <a:t> </a:t>
            </a:r>
            <a:r>
              <a:rPr lang="en-US" sz="1600" dirty="0" err="1"/>
              <a:t>tation</a:t>
            </a:r>
            <a:r>
              <a:rPr lang="en-US" sz="1600" dirty="0"/>
              <a:t> </a:t>
            </a:r>
            <a:r>
              <a:rPr lang="en-US" sz="1600" dirty="0" err="1"/>
              <a:t>ullamcorper</a:t>
            </a:r>
            <a:r>
              <a:rPr lang="en-US" sz="1600" dirty="0"/>
              <a:t> </a:t>
            </a:r>
            <a:r>
              <a:rPr lang="en-US" sz="1600" dirty="0" err="1"/>
              <a:t>suscipit</a:t>
            </a:r>
            <a:r>
              <a:rPr lang="en-US" sz="1600" dirty="0"/>
              <a:t> </a:t>
            </a:r>
            <a:r>
              <a:rPr lang="en-US" sz="1600" dirty="0" err="1"/>
              <a:t>lobortis</a:t>
            </a:r>
            <a:r>
              <a:rPr lang="en-US" sz="1600" dirty="0"/>
              <a:t> </a:t>
            </a:r>
            <a:r>
              <a:rPr lang="en-US" sz="1600" dirty="0" err="1"/>
              <a:t>nisl</a:t>
            </a:r>
            <a:r>
              <a:rPr lang="en-US" sz="1600" dirty="0"/>
              <a:t>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a:t>
            </a:r>
          </a:p>
        </p:txBody>
      </p:sp>
    </p:spTree>
    <p:extLst>
      <p:ext uri="{BB962C8B-B14F-4D97-AF65-F5344CB8AC3E}">
        <p14:creationId xmlns:p14="http://schemas.microsoft.com/office/powerpoint/2010/main" val="216779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descr="A close-up of a planet earth&#10;&#10;Description automatically generated">
            <a:extLst>
              <a:ext uri="{FF2B5EF4-FFF2-40B4-BE49-F238E27FC236}">
                <a16:creationId xmlns:a16="http://schemas.microsoft.com/office/drawing/2014/main" id="{1E281045-9AD6-0922-58BB-8F87F069BB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7A2082E2-C342-9B46-4438-55D822BADC85}"/>
              </a:ext>
            </a:extLst>
          </p:cNvPr>
          <p:cNvSpPr txBox="1"/>
          <p:nvPr userDrawn="1"/>
        </p:nvSpPr>
        <p:spPr>
          <a:xfrm>
            <a:off x="8129736" y="4341816"/>
            <a:ext cx="2557110" cy="369332"/>
          </a:xfrm>
          <a:prstGeom prst="rect">
            <a:avLst/>
          </a:prstGeom>
          <a:noFill/>
        </p:spPr>
        <p:txBody>
          <a:bodyPr wrap="none" rtlCol="0">
            <a:spAutoFit/>
          </a:bodyPr>
          <a:lstStyle/>
          <a:p>
            <a:r>
              <a:rPr lang="en-US" b="0" i="0" dirty="0">
                <a:solidFill>
                  <a:schemeClr val="tx1"/>
                </a:solidFill>
                <a:latin typeface="Helvetica" pitchFamily="2" charset="0"/>
              </a:rPr>
              <a:t>science.nasa.gov/earth</a:t>
            </a:r>
          </a:p>
        </p:txBody>
      </p:sp>
    </p:spTree>
    <p:extLst>
      <p:ext uri="{BB962C8B-B14F-4D97-AF65-F5344CB8AC3E}">
        <p14:creationId xmlns:p14="http://schemas.microsoft.com/office/powerpoint/2010/main" val="141024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EF67-6BA8-05D7-B687-B73CA62CC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2D8941-A370-D8B5-AC38-BF6C9EB7CE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F7C648-7ADB-404D-F356-8F9EF68709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00C226-ADE2-8E76-167F-9759E70280B6}"/>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6" name="Footer Placeholder 5">
            <a:extLst>
              <a:ext uri="{FF2B5EF4-FFF2-40B4-BE49-F238E27FC236}">
                <a16:creationId xmlns:a16="http://schemas.microsoft.com/office/drawing/2014/main" id="{07D2D571-B5ED-6EA7-3F56-79856501F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C9506-AFBD-F68C-6D7C-5DBCD936EDEE}"/>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967666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A66B-8870-AEA4-BD37-7B67938F5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D8DDB3-9081-5A6C-0DF3-B870FCBF3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861513-FBCF-05A4-F8C8-F6E8A8D09C5D}"/>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5" name="Footer Placeholder 4">
            <a:extLst>
              <a:ext uri="{FF2B5EF4-FFF2-40B4-BE49-F238E27FC236}">
                <a16:creationId xmlns:a16="http://schemas.microsoft.com/office/drawing/2014/main" id="{12AB843D-9920-7175-8127-5A6167376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FAC1C-54AB-9339-E545-94CB5A5FCE14}"/>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4008220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352A-4DD1-99EF-7BEB-549F1A2C5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81D3E-2093-676F-4028-4FCF521889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8FAD0-5D2B-359B-71AC-7CBE3D03556F}"/>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5" name="Footer Placeholder 4">
            <a:extLst>
              <a:ext uri="{FF2B5EF4-FFF2-40B4-BE49-F238E27FC236}">
                <a16:creationId xmlns:a16="http://schemas.microsoft.com/office/drawing/2014/main" id="{D30D5837-0ADF-2A4D-719D-1CB605C97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E4A48-EB2C-E84E-4100-7DEBDE5AF035}"/>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2860988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0AC6-28D2-2528-C0EB-915099845B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5136D2-0E34-FCC2-5100-FCD26CBA61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8F32CC-1D57-5C00-3942-F1A72667D0C3}"/>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5" name="Footer Placeholder 4">
            <a:extLst>
              <a:ext uri="{FF2B5EF4-FFF2-40B4-BE49-F238E27FC236}">
                <a16:creationId xmlns:a16="http://schemas.microsoft.com/office/drawing/2014/main" id="{0A064ED4-C138-D54C-A912-C27B34F9E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C32A5-2BB8-A9BE-952D-994C5EB2D17A}"/>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1928286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6046-907D-F797-EAC8-B1E761FD5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A52D7-0F73-2783-92A3-2054F199D7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4F3B12-9B55-D9C2-13BA-782556A4E8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3D0837-268B-23F0-78F7-62E5BD5F4ABA}"/>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6" name="Footer Placeholder 5">
            <a:extLst>
              <a:ext uri="{FF2B5EF4-FFF2-40B4-BE49-F238E27FC236}">
                <a16:creationId xmlns:a16="http://schemas.microsoft.com/office/drawing/2014/main" id="{C1881B8A-32B2-7E1B-A77F-D809B6D04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52C15-48D4-56C0-3B98-0B73B88D5CE9}"/>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1198019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106DB-77BE-BB38-AA1D-F247A0FA6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C6DE5-19EB-ED17-C522-D4BFC39A4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9B45B-089F-B8CD-068C-603D50277C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953D7B-5D6D-4F08-C57E-ADA5D8009B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01ADC9-62F1-E0A9-F3ED-7CE29109D0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9B0E8-63ED-C84D-7E6B-871EEE0E09F8}"/>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8" name="Footer Placeholder 7">
            <a:extLst>
              <a:ext uri="{FF2B5EF4-FFF2-40B4-BE49-F238E27FC236}">
                <a16:creationId xmlns:a16="http://schemas.microsoft.com/office/drawing/2014/main" id="{C083F4EF-807A-1602-0BD6-7F7B0EB1BF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22CAA-64C4-1687-B815-F8BC00C43B19}"/>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3426536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FA55-37DF-9B9C-145C-4DDA97D4A9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39894A-6EC8-5E41-5BCC-F8219DFCC59E}"/>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4" name="Footer Placeholder 3">
            <a:extLst>
              <a:ext uri="{FF2B5EF4-FFF2-40B4-BE49-F238E27FC236}">
                <a16:creationId xmlns:a16="http://schemas.microsoft.com/office/drawing/2014/main" id="{D62D3435-6579-3C02-F24C-E0F8854AD2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B895DC-B078-EE54-82E8-886CC77808D1}"/>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3810034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03521-7597-CDA1-74F8-C9340C25FE17}"/>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3" name="Footer Placeholder 2">
            <a:extLst>
              <a:ext uri="{FF2B5EF4-FFF2-40B4-BE49-F238E27FC236}">
                <a16:creationId xmlns:a16="http://schemas.microsoft.com/office/drawing/2014/main" id="{833D2028-E108-F08A-2550-A26BE28FC4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D083F6-F28C-4F10-B18E-8DB8CE650482}"/>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1191186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474C-B40C-A564-41CC-EB06AB539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76BA1-54F6-23E2-D1D2-5EF6D75DF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BEC1F4-524C-4703-9849-AD7DE424D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5B4A9-6BA5-C555-E1EB-D5999768C19E}"/>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6" name="Footer Placeholder 5">
            <a:extLst>
              <a:ext uri="{FF2B5EF4-FFF2-40B4-BE49-F238E27FC236}">
                <a16:creationId xmlns:a16="http://schemas.microsoft.com/office/drawing/2014/main" id="{54D009E5-32D6-2BA8-C4AB-840FBF314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5BC4E-C3BB-FFDF-9663-9F9B555229E7}"/>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2033335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6C97-5A7E-1EF5-EB99-89CD184BC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90BFD0-36CB-96E9-ED98-845F07362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552C02-BB05-E5BC-7F7C-C7082876A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922AFE-65C7-82CB-F5AC-8B746FF5B535}"/>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6" name="Footer Placeholder 5">
            <a:extLst>
              <a:ext uri="{FF2B5EF4-FFF2-40B4-BE49-F238E27FC236}">
                <a16:creationId xmlns:a16="http://schemas.microsoft.com/office/drawing/2014/main" id="{F127AE1E-6300-3131-5B41-5818877DB6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9F536-CC49-9FA6-9B83-F83FA76B5DAD}"/>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3220289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18EF-A2BE-E453-6FD4-281FAA70B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913D04-78FF-54F3-641B-6135DA5CA2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7D713-2586-8794-9912-B3B94B44B67F}"/>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5" name="Footer Placeholder 4">
            <a:extLst>
              <a:ext uri="{FF2B5EF4-FFF2-40B4-BE49-F238E27FC236}">
                <a16:creationId xmlns:a16="http://schemas.microsoft.com/office/drawing/2014/main" id="{7C7F7F4B-56DD-12C5-7508-D0DE618FA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3E48E-1997-86D3-E568-93A7C02A9B75}"/>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3920190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7B6E-D081-9422-77FA-D02B1B917B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B6C359-8F0B-B950-6EF2-71E2B5417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8B5A64-3685-C76C-F783-31942E69BA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8CE9A2-2E11-F96A-A73F-A0110789A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0147A4-C8F5-5E8C-E58E-D4970CB36B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642993-613A-298C-3081-F426EAF731C5}"/>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8" name="Footer Placeholder 7">
            <a:extLst>
              <a:ext uri="{FF2B5EF4-FFF2-40B4-BE49-F238E27FC236}">
                <a16:creationId xmlns:a16="http://schemas.microsoft.com/office/drawing/2014/main" id="{7582C7B7-1FC0-464A-C004-C63E495341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102B9F-47A7-00E3-622E-66006581F6B7}"/>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2304514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8582C-58CF-6379-8197-AFB8FBEFD9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0C4302-3CD7-72BA-20C6-91EB75AB8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19A6-0865-BC5B-CBEE-B0581E48C01F}"/>
              </a:ext>
            </a:extLst>
          </p:cNvPr>
          <p:cNvSpPr>
            <a:spLocks noGrp="1"/>
          </p:cNvSpPr>
          <p:nvPr>
            <p:ph type="dt" sz="half" idx="10"/>
          </p:nvPr>
        </p:nvSpPr>
        <p:spPr/>
        <p:txBody>
          <a:bodyPr/>
          <a:lstStyle/>
          <a:p>
            <a:fld id="{10DEBD42-7AEB-5545-8CA8-07A769F28170}" type="datetimeFigureOut">
              <a:rPr lang="en-US" smtClean="0"/>
              <a:t>8/23/24</a:t>
            </a:fld>
            <a:endParaRPr lang="en-US"/>
          </a:p>
        </p:txBody>
      </p:sp>
      <p:sp>
        <p:nvSpPr>
          <p:cNvPr id="5" name="Footer Placeholder 4">
            <a:extLst>
              <a:ext uri="{FF2B5EF4-FFF2-40B4-BE49-F238E27FC236}">
                <a16:creationId xmlns:a16="http://schemas.microsoft.com/office/drawing/2014/main" id="{CB850DE7-2A70-6CE5-375C-8873AC673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50B85-6784-008E-53B3-207F9458D3DF}"/>
              </a:ext>
            </a:extLst>
          </p:cNvPr>
          <p:cNvSpPr>
            <a:spLocks noGrp="1"/>
          </p:cNvSpPr>
          <p:nvPr>
            <p:ph type="sldNum" sz="quarter" idx="12"/>
          </p:nvPr>
        </p:nvSpPr>
        <p:spPr/>
        <p:txBody>
          <a:bodyPr/>
          <a:lstStyle/>
          <a:p>
            <a:fld id="{DD4A0E15-B598-D548-8335-945EC8B2A1E6}" type="slidenum">
              <a:rPr lang="en-US" smtClean="0"/>
              <a:t>‹#›</a:t>
            </a:fld>
            <a:endParaRPr lang="en-US"/>
          </a:p>
        </p:txBody>
      </p:sp>
    </p:spTree>
    <p:extLst>
      <p:ext uri="{BB962C8B-B14F-4D97-AF65-F5344CB8AC3E}">
        <p14:creationId xmlns:p14="http://schemas.microsoft.com/office/powerpoint/2010/main" val="826215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A galaxy in space&#10;&#10;Description automatically generated with low confidence">
            <a:extLst>
              <a:ext uri="{FF2B5EF4-FFF2-40B4-BE49-F238E27FC236}">
                <a16:creationId xmlns:a16="http://schemas.microsoft.com/office/drawing/2014/main" id="{D1933026-5BEE-6E5D-25A2-29B066FD2A7E}"/>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tretch>
            <a:fillRect/>
          </a:stretch>
        </p:blipFill>
        <p:spPr>
          <a:xfrm>
            <a:off x="0" y="0"/>
            <a:ext cx="8729565" cy="6858000"/>
          </a:xfrm>
          <a:prstGeom prst="rect">
            <a:avLst/>
          </a:prstGeom>
        </p:spPr>
      </p:pic>
      <p:sp>
        <p:nvSpPr>
          <p:cNvPr id="7" name="Rectangle 6">
            <a:extLst>
              <a:ext uri="{FF2B5EF4-FFF2-40B4-BE49-F238E27FC236}">
                <a16:creationId xmlns:a16="http://schemas.microsoft.com/office/drawing/2014/main" id="{CAB5A4B0-2BE0-15AB-8D7B-C89DF30A278D}"/>
              </a:ext>
            </a:extLst>
          </p:cNvPr>
          <p:cNvSpPr/>
          <p:nvPr userDrawn="1"/>
        </p:nvSpPr>
        <p:spPr>
          <a:xfrm>
            <a:off x="0" y="0"/>
            <a:ext cx="12192000" cy="6858000"/>
          </a:xfrm>
          <a:prstGeom prst="rect">
            <a:avLst/>
          </a:prstGeom>
          <a:gradFill flip="none" rotWithShape="1">
            <a:gsLst>
              <a:gs pos="100000">
                <a:srgbClr val="133B70">
                  <a:alpha val="77969"/>
                </a:srgbClr>
              </a:gs>
              <a:gs pos="17000">
                <a:srgbClr val="010F23"/>
              </a:gs>
              <a:gs pos="50000">
                <a:srgbClr val="010F23"/>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305FD4-5897-E069-28AC-6C39CBB39F03}"/>
              </a:ext>
            </a:extLst>
          </p:cNvPr>
          <p:cNvSpPr/>
          <p:nvPr userDrawn="1"/>
        </p:nvSpPr>
        <p:spPr>
          <a:xfrm>
            <a:off x="0" y="0"/>
            <a:ext cx="12192000" cy="6858000"/>
          </a:xfrm>
          <a:prstGeom prst="rect">
            <a:avLst/>
          </a:prstGeom>
          <a:gradFill>
            <a:gsLst>
              <a:gs pos="0">
                <a:srgbClr val="633564">
                  <a:alpha val="0"/>
                  <a:lumMod val="0"/>
                </a:srgbClr>
              </a:gs>
              <a:gs pos="99000">
                <a:srgbClr val="7030A0">
                  <a:lumMod val="4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lanet earth in space&#10;&#10;Description automatically generated">
            <a:extLst>
              <a:ext uri="{FF2B5EF4-FFF2-40B4-BE49-F238E27FC236}">
                <a16:creationId xmlns:a16="http://schemas.microsoft.com/office/drawing/2014/main" id="{476EED1B-CC42-0145-7E0C-CD97AA2FD75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1852"/>
          <a:stretch/>
        </p:blipFill>
        <p:spPr>
          <a:xfrm>
            <a:off x="0" y="812800"/>
            <a:ext cx="12192000" cy="6045200"/>
          </a:xfrm>
          <a:prstGeom prst="rect">
            <a:avLst/>
          </a:prstGeom>
        </p:spPr>
      </p:pic>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38941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F1B03-AD99-236C-442D-1F89BFD276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7C6033-68AB-3E7D-C60A-C4A5619CE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A09093-8D67-EE81-2BB6-17A24A22E3D1}"/>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5" name="Footer Placeholder 4">
            <a:extLst>
              <a:ext uri="{FF2B5EF4-FFF2-40B4-BE49-F238E27FC236}">
                <a16:creationId xmlns:a16="http://schemas.microsoft.com/office/drawing/2014/main" id="{0AB3E3A8-8725-FAE3-BD3F-4AE86F334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D67C8-7A5D-418D-E9C0-BFF7FCE90B36}"/>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25506137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1617-2DEF-C99A-ACE4-58941DFF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28FBF-80CB-6F1B-855C-6A4A274E9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87E2F-C558-0B5A-3D39-778347B20061}"/>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5" name="Footer Placeholder 4">
            <a:extLst>
              <a:ext uri="{FF2B5EF4-FFF2-40B4-BE49-F238E27FC236}">
                <a16:creationId xmlns:a16="http://schemas.microsoft.com/office/drawing/2014/main" id="{48A26717-F6B2-1FEC-C5CC-220566098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D22C3-899C-ED9A-A09B-656417E1F3F7}"/>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3078751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5CEA-D5D9-531D-2D64-F3A2687527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35A8E0-217A-D9DF-FDF6-089E4D5C48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E3A254-2F59-6F5B-E905-7D9660254B1A}"/>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5" name="Footer Placeholder 4">
            <a:extLst>
              <a:ext uri="{FF2B5EF4-FFF2-40B4-BE49-F238E27FC236}">
                <a16:creationId xmlns:a16="http://schemas.microsoft.com/office/drawing/2014/main" id="{5CE46B58-466B-868B-AC3A-03B4B4BE5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7A9A3-EA57-98E6-3B8A-E4C2EC1EE526}"/>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27830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D771-4CD2-448B-D9BF-6C157999A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446C0-0A3B-07FD-6A1C-5D4E720B0E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B765D-519E-BC48-CC14-C7A4D73CBE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18DDD8-6329-8DE0-8B16-8C7052EF829A}"/>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6" name="Footer Placeholder 5">
            <a:extLst>
              <a:ext uri="{FF2B5EF4-FFF2-40B4-BE49-F238E27FC236}">
                <a16:creationId xmlns:a16="http://schemas.microsoft.com/office/drawing/2014/main" id="{BD66EA93-5424-58D0-26EE-D9DCE36C1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C995D6-A9B4-388C-3B9C-B1F97C2009C6}"/>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3312995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748C-C622-CF4E-8C8E-F3868DEFAC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87A45C-C69E-60BA-90BD-EEEFF97724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58311-DDC2-F59C-4FBF-E53BD19F26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628A1-7406-35FF-8204-02728C0B9A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98E1CD-6919-8134-035B-28FFEAB8A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39801-C311-1E33-E691-956725EE0504}"/>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8" name="Footer Placeholder 7">
            <a:extLst>
              <a:ext uri="{FF2B5EF4-FFF2-40B4-BE49-F238E27FC236}">
                <a16:creationId xmlns:a16="http://schemas.microsoft.com/office/drawing/2014/main" id="{DA73C8F8-052A-1E54-60E8-CD52848DFE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E17DC-AF81-2312-991C-1469091C6C4E}"/>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1280487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1727-40F0-F0C7-A3D1-3A7595877A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0353EC-EC5A-EF65-F4D6-69C3762E2E19}"/>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4" name="Footer Placeholder 3">
            <a:extLst>
              <a:ext uri="{FF2B5EF4-FFF2-40B4-BE49-F238E27FC236}">
                <a16:creationId xmlns:a16="http://schemas.microsoft.com/office/drawing/2014/main" id="{F60258CB-8DDE-BA5E-6AFF-E21334E7ED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1ADB45-1B98-3822-7A9C-A3ED9DEC87FB}"/>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2350258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D5212-909F-6012-C4E6-3B03E0FA3823}"/>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3" name="Footer Placeholder 2">
            <a:extLst>
              <a:ext uri="{FF2B5EF4-FFF2-40B4-BE49-F238E27FC236}">
                <a16:creationId xmlns:a16="http://schemas.microsoft.com/office/drawing/2014/main" id="{52AD16C8-E3F8-D4C4-179E-7CB25D8EDC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B43AB4-81EB-482A-CD28-08D3B10E4053}"/>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1154304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020E-5B67-EEBA-BF88-2BAE29E5EA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A35BFC-9A9B-0CD0-1B6E-3923B90C6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1970D2-204C-BB04-50F1-CA29C539E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687E4-792A-A711-AB69-F346E0DA18FC}"/>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6" name="Footer Placeholder 5">
            <a:extLst>
              <a:ext uri="{FF2B5EF4-FFF2-40B4-BE49-F238E27FC236}">
                <a16:creationId xmlns:a16="http://schemas.microsoft.com/office/drawing/2014/main" id="{F8949EB3-291B-2C06-8077-256F953C3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3C916-4284-F300-0C8B-9A71A432DB04}"/>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402556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0418B-85D3-FC2A-330D-13EE51EB2F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903623-2C50-5778-2B0D-2566A5F9D557}"/>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4" name="Footer Placeholder 3">
            <a:extLst>
              <a:ext uri="{FF2B5EF4-FFF2-40B4-BE49-F238E27FC236}">
                <a16:creationId xmlns:a16="http://schemas.microsoft.com/office/drawing/2014/main" id="{D38178E6-912C-8688-7143-626EFE69A6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2CC86-3375-E6CD-EA04-79AD72A10425}"/>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194592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A5DB-CECD-F632-2C17-C5A12B8AC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5476C-500E-A598-E012-AA3B28CFE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D8B94C-C4FC-ED5E-83A9-8DF4E69DA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51AD3-E8B7-5E41-F4A8-97FBEFDA9577}"/>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6" name="Footer Placeholder 5">
            <a:extLst>
              <a:ext uri="{FF2B5EF4-FFF2-40B4-BE49-F238E27FC236}">
                <a16:creationId xmlns:a16="http://schemas.microsoft.com/office/drawing/2014/main" id="{F524BBC0-F30B-4FE1-C721-E6D1399C3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67AF10-CDC0-BE1B-69D0-6CB2DA808929}"/>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2328362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7D72-FBB5-8985-B6EB-C5B19E094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F5564E-5AFD-EE66-DB07-D663771DA2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C8D94-7266-8D4A-A60E-B2B28980803F}"/>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5" name="Footer Placeholder 4">
            <a:extLst>
              <a:ext uri="{FF2B5EF4-FFF2-40B4-BE49-F238E27FC236}">
                <a16:creationId xmlns:a16="http://schemas.microsoft.com/office/drawing/2014/main" id="{C4CE60AF-1B4A-766D-B1B8-3A32E6D31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D3702-29C1-6E08-B694-5FFBD37FF094}"/>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4200177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CFD571-0EC1-4162-CA26-F76A8B3B3C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FB0035-7E15-FDF1-F056-1D73777A94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B1E2A-90EE-38A0-5DE8-EEE8455C3F14}"/>
              </a:ext>
            </a:extLst>
          </p:cNvPr>
          <p:cNvSpPr>
            <a:spLocks noGrp="1"/>
          </p:cNvSpPr>
          <p:nvPr>
            <p:ph type="dt" sz="half" idx="10"/>
          </p:nvPr>
        </p:nvSpPr>
        <p:spPr/>
        <p:txBody>
          <a:bodyPr/>
          <a:lstStyle/>
          <a:p>
            <a:fld id="{1E4C42AF-05A1-7741-B35F-4270CDDFE31D}" type="datetimeFigureOut">
              <a:rPr lang="en-US" smtClean="0"/>
              <a:t>8/23/24</a:t>
            </a:fld>
            <a:endParaRPr lang="en-US"/>
          </a:p>
        </p:txBody>
      </p:sp>
      <p:sp>
        <p:nvSpPr>
          <p:cNvPr id="5" name="Footer Placeholder 4">
            <a:extLst>
              <a:ext uri="{FF2B5EF4-FFF2-40B4-BE49-F238E27FC236}">
                <a16:creationId xmlns:a16="http://schemas.microsoft.com/office/drawing/2014/main" id="{0E655BC7-38BF-24A6-C58D-DD8D192DA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1219B-AB67-E7E1-5AC0-0A505F85FE29}"/>
              </a:ext>
            </a:extLst>
          </p:cNvPr>
          <p:cNvSpPr>
            <a:spLocks noGrp="1"/>
          </p:cNvSpPr>
          <p:nvPr>
            <p:ph type="sldNum" sz="quarter" idx="12"/>
          </p:nvPr>
        </p:nvSpPr>
        <p:spPr/>
        <p:txBody>
          <a:bodyPr/>
          <a:lstStyle/>
          <a:p>
            <a:fld id="{279802C1-2000-F446-87DF-D57FBC81ABEF}" type="slidenum">
              <a:rPr lang="en-US" smtClean="0"/>
              <a:t>‹#›</a:t>
            </a:fld>
            <a:endParaRPr lang="en-US"/>
          </a:p>
        </p:txBody>
      </p:sp>
    </p:spTree>
    <p:extLst>
      <p:ext uri="{BB962C8B-B14F-4D97-AF65-F5344CB8AC3E}">
        <p14:creationId xmlns:p14="http://schemas.microsoft.com/office/powerpoint/2010/main" val="1848931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FD123-F829-DAD7-7B83-116FB3C26CE8}"/>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DC5C793D-EE68-73D7-28B3-C37A264EFE47}"/>
              </a:ext>
            </a:extLst>
          </p:cNvPr>
          <p:cNvSpPr>
            <a:spLocks noGrp="1"/>
          </p:cNvSpPr>
          <p:nvPr>
            <p:ph type="dt" sz="half" idx="10"/>
          </p:nvPr>
        </p:nvSpPr>
        <p:spPr>
          <a:xfrm>
            <a:off x="0" y="0"/>
            <a:ext cx="0" cy="0"/>
          </a:xfrm>
        </p:spPr>
        <p:txBody>
          <a:bodyPr/>
          <a:lstStyle>
            <a:lvl1pPr>
              <a:defRPr>
                <a:solidFill>
                  <a:srgbClr val="65CBF9"/>
                </a:solidFill>
              </a:defRPr>
            </a:lvl1pPr>
          </a:lstStyle>
          <a:p>
            <a:endParaRPr lang="en-US"/>
          </a:p>
        </p:txBody>
      </p:sp>
      <p:sp>
        <p:nvSpPr>
          <p:cNvPr id="8" name="Footer Placeholder 4">
            <a:extLst>
              <a:ext uri="{FF2B5EF4-FFF2-40B4-BE49-F238E27FC236}">
                <a16:creationId xmlns:a16="http://schemas.microsoft.com/office/drawing/2014/main" id="{E96C99BA-74E0-EC21-A162-40C12E652A43}"/>
              </a:ext>
            </a:extLst>
          </p:cNvPr>
          <p:cNvSpPr>
            <a:spLocks noGrp="1"/>
          </p:cNvSpPr>
          <p:nvPr>
            <p:ph type="ftr" sz="quarter" idx="11"/>
          </p:nvPr>
        </p:nvSpPr>
        <p:spPr>
          <a:xfrm>
            <a:off x="0" y="0"/>
            <a:ext cx="0" cy="0"/>
          </a:xfrm>
        </p:spPr>
        <p:txBody>
          <a:bodyPr/>
          <a:lstStyle>
            <a:lvl1pPr>
              <a:defRPr>
                <a:solidFill>
                  <a:srgbClr val="65CBF9"/>
                </a:solidFill>
              </a:defRPr>
            </a:lvl1pPr>
          </a:lstStyle>
          <a:p>
            <a:endParaRPr lang="en-US"/>
          </a:p>
        </p:txBody>
      </p:sp>
      <p:sp>
        <p:nvSpPr>
          <p:cNvPr id="9" name="Rectangle 8">
            <a:extLst>
              <a:ext uri="{FF2B5EF4-FFF2-40B4-BE49-F238E27FC236}">
                <a16:creationId xmlns:a16="http://schemas.microsoft.com/office/drawing/2014/main" id="{AE74C62D-C6B3-538D-81C5-677631CE46D8}"/>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alaxy in space&#10;&#10;Description automatically generated with low confidence">
            <a:extLst>
              <a:ext uri="{FF2B5EF4-FFF2-40B4-BE49-F238E27FC236}">
                <a16:creationId xmlns:a16="http://schemas.microsoft.com/office/drawing/2014/main" id="{F4729759-2F5E-5DDA-6E22-3D70A9B5F345}"/>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tretch>
            <a:fillRect/>
          </a:stretch>
        </p:blipFill>
        <p:spPr>
          <a:xfrm>
            <a:off x="0" y="0"/>
            <a:ext cx="8729565" cy="6858000"/>
          </a:xfrm>
          <a:prstGeom prst="rect">
            <a:avLst/>
          </a:prstGeom>
        </p:spPr>
      </p:pic>
      <p:sp>
        <p:nvSpPr>
          <p:cNvPr id="11" name="Rectangle 10">
            <a:extLst>
              <a:ext uri="{FF2B5EF4-FFF2-40B4-BE49-F238E27FC236}">
                <a16:creationId xmlns:a16="http://schemas.microsoft.com/office/drawing/2014/main" id="{62683339-A900-430D-032A-A694C8855A53}"/>
              </a:ext>
            </a:extLst>
          </p:cNvPr>
          <p:cNvSpPr/>
          <p:nvPr userDrawn="1"/>
        </p:nvSpPr>
        <p:spPr>
          <a:xfrm>
            <a:off x="0" y="0"/>
            <a:ext cx="12192000" cy="6858000"/>
          </a:xfrm>
          <a:prstGeom prst="rect">
            <a:avLst/>
          </a:prstGeom>
          <a:gradFill flip="none" rotWithShape="1">
            <a:gsLst>
              <a:gs pos="76000">
                <a:srgbClr val="133B70">
                  <a:alpha val="77969"/>
                </a:srgbClr>
              </a:gs>
              <a:gs pos="17000">
                <a:srgbClr val="010F23">
                  <a:lumMod val="88000"/>
                  <a:lumOff val="12000"/>
                </a:srgbClr>
              </a:gs>
              <a:gs pos="50000">
                <a:srgbClr val="010F23">
                  <a:lumMod val="86841"/>
                  <a:lumOff val="13159"/>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EC811F-8521-34CB-A17D-7D9062564355}"/>
              </a:ext>
            </a:extLst>
          </p:cNvPr>
          <p:cNvSpPr/>
          <p:nvPr userDrawn="1"/>
        </p:nvSpPr>
        <p:spPr>
          <a:xfrm>
            <a:off x="0" y="0"/>
            <a:ext cx="12192000" cy="6858000"/>
          </a:xfrm>
          <a:prstGeom prst="rect">
            <a:avLst/>
          </a:prstGeom>
          <a:gradFill>
            <a:gsLst>
              <a:gs pos="0">
                <a:srgbClr val="633564">
                  <a:alpha val="0"/>
                  <a:lumMod val="0"/>
                </a:srgbClr>
              </a:gs>
              <a:gs pos="99000">
                <a:srgbClr val="7030A0">
                  <a:lumMod val="4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DB6F3C-AE84-5816-B18A-801574CEEABE}"/>
              </a:ext>
            </a:extLst>
          </p:cNvPr>
          <p:cNvSpPr/>
          <p:nvPr userDrawn="1"/>
        </p:nvSpPr>
        <p:spPr>
          <a:xfrm>
            <a:off x="0" y="0"/>
            <a:ext cx="12192000" cy="6858000"/>
          </a:xfrm>
          <a:prstGeom prst="rect">
            <a:avLst/>
          </a:prstGeom>
          <a:gradFill>
            <a:gsLst>
              <a:gs pos="38000">
                <a:srgbClr val="633564">
                  <a:alpha val="0"/>
                  <a:lumMod val="97000"/>
                </a:srgbClr>
              </a:gs>
              <a:gs pos="99000">
                <a:srgbClr val="2880C7">
                  <a:lumMod val="93866"/>
                  <a:alpha val="8361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19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C46FC-78C0-9EBB-3615-9B759B18E1D8}"/>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3" name="Footer Placeholder 2">
            <a:extLst>
              <a:ext uri="{FF2B5EF4-FFF2-40B4-BE49-F238E27FC236}">
                <a16:creationId xmlns:a16="http://schemas.microsoft.com/office/drawing/2014/main" id="{1FC8E0B3-A941-B1FF-F1E1-E6BD654722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2F90F8-0ED2-A220-3652-CD1534EC7539}"/>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392767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1A34D-B2BB-BC66-4246-9DA1EF0DB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897601-D490-A2D0-3F19-29659370F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401B64-EF24-92B6-2E6E-A653509B5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BC057-B111-2173-14C1-5EAD5A23EF88}"/>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6" name="Footer Placeholder 5">
            <a:extLst>
              <a:ext uri="{FF2B5EF4-FFF2-40B4-BE49-F238E27FC236}">
                <a16:creationId xmlns:a16="http://schemas.microsoft.com/office/drawing/2014/main" id="{7E09911B-EBCD-DC0F-6E35-AA46DAF55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9DFB3-277D-4014-CFB3-7758B375D211}"/>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248442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4A89-5F22-FA75-0266-F39D38569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AC9755-3C85-3770-7BA8-D94A2DB815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8E32B-48CD-39AB-DD05-2E64ECA31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19FD-BE98-0A47-E7CE-99FA44BEC889}"/>
              </a:ext>
            </a:extLst>
          </p:cNvPr>
          <p:cNvSpPr>
            <a:spLocks noGrp="1"/>
          </p:cNvSpPr>
          <p:nvPr>
            <p:ph type="dt" sz="half" idx="10"/>
          </p:nvPr>
        </p:nvSpPr>
        <p:spPr/>
        <p:txBody>
          <a:bodyPr/>
          <a:lstStyle/>
          <a:p>
            <a:fld id="{CB605113-F9E5-5A41-9445-421CC4F1468F}" type="datetimeFigureOut">
              <a:rPr lang="en-US" smtClean="0"/>
              <a:t>8/23/24</a:t>
            </a:fld>
            <a:endParaRPr lang="en-US"/>
          </a:p>
        </p:txBody>
      </p:sp>
      <p:sp>
        <p:nvSpPr>
          <p:cNvPr id="6" name="Footer Placeholder 5">
            <a:extLst>
              <a:ext uri="{FF2B5EF4-FFF2-40B4-BE49-F238E27FC236}">
                <a16:creationId xmlns:a16="http://schemas.microsoft.com/office/drawing/2014/main" id="{FAA2E738-EF91-9CE2-40BB-CE3208DAD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4FB90-55CE-AE56-B330-19B3CE5444A4}"/>
              </a:ext>
            </a:extLst>
          </p:cNvPr>
          <p:cNvSpPr>
            <a:spLocks noGrp="1"/>
          </p:cNvSpPr>
          <p:nvPr>
            <p:ph type="sldNum" sz="quarter" idx="12"/>
          </p:nvPr>
        </p:nvSpPr>
        <p:spPr/>
        <p:txBody>
          <a:bodyPr/>
          <a:lstStyle/>
          <a:p>
            <a:fld id="{D3F47261-7E1B-944C-AC79-50858BEC7436}" type="slidenum">
              <a:rPr lang="en-US" smtClean="0"/>
              <a:t>‹#›</a:t>
            </a:fld>
            <a:endParaRPr lang="en-US"/>
          </a:p>
        </p:txBody>
      </p:sp>
    </p:spTree>
    <p:extLst>
      <p:ext uri="{BB962C8B-B14F-4D97-AF65-F5344CB8AC3E}">
        <p14:creationId xmlns:p14="http://schemas.microsoft.com/office/powerpoint/2010/main" val="357924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0BD7F-50D0-5668-3456-92924EAB8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15D85C-3149-B595-FCA6-E007901785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EE4B0-AE66-2E5C-AE2B-B81469329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605113-F9E5-5A41-9445-421CC4F1468F}" type="datetimeFigureOut">
              <a:rPr lang="en-US" smtClean="0"/>
              <a:t>8/23/24</a:t>
            </a:fld>
            <a:endParaRPr lang="en-US"/>
          </a:p>
        </p:txBody>
      </p:sp>
      <p:sp>
        <p:nvSpPr>
          <p:cNvPr id="5" name="Footer Placeholder 4">
            <a:extLst>
              <a:ext uri="{FF2B5EF4-FFF2-40B4-BE49-F238E27FC236}">
                <a16:creationId xmlns:a16="http://schemas.microsoft.com/office/drawing/2014/main" id="{EF187D11-5EE7-DE09-8074-C3C744906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3DC590-C2D1-1A6D-6C8C-5CADA49D84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F47261-7E1B-944C-AC79-50858BEC7436}" type="slidenum">
              <a:rPr lang="en-US" smtClean="0"/>
              <a:t>‹#›</a:t>
            </a:fld>
            <a:endParaRPr lang="en-US"/>
          </a:p>
        </p:txBody>
      </p:sp>
    </p:spTree>
    <p:extLst>
      <p:ext uri="{BB962C8B-B14F-4D97-AF65-F5344CB8AC3E}">
        <p14:creationId xmlns:p14="http://schemas.microsoft.com/office/powerpoint/2010/main" val="64172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561FEA0-6552-448A-B177-773BBF10B09B}"/>
              </a:ext>
            </a:extLst>
          </p:cNvPr>
          <p:cNvSpPr>
            <a:spLocks noGrp="1"/>
          </p:cNvSpPr>
          <p:nvPr>
            <p:ph type="title"/>
          </p:nvPr>
        </p:nvSpPr>
        <p:spPr>
          <a:xfrm>
            <a:off x="630275" y="1161303"/>
            <a:ext cx="6816649" cy="1311128"/>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D93BABF1-A032-983D-DA4A-0C539A750014}"/>
              </a:ext>
            </a:extLst>
          </p:cNvPr>
          <p:cNvSpPr>
            <a:spLocks noGrp="1"/>
          </p:cNvSpPr>
          <p:nvPr>
            <p:ph type="body" idx="1"/>
          </p:nvPr>
        </p:nvSpPr>
        <p:spPr>
          <a:xfrm>
            <a:off x="630276" y="2677419"/>
            <a:ext cx="6678104" cy="482633"/>
          </a:xfrm>
          <a:prstGeom prst="rect">
            <a:avLst/>
          </a:prstGeom>
        </p:spPr>
        <p:txBody>
          <a:bodyPr vert="horz" lIns="91440" tIns="45720" rIns="91440" bIns="45720" rtlCol="0">
            <a:spAutoFit/>
          </a:bodyPr>
          <a:lstStyle/>
          <a:p>
            <a:pPr lvl="0"/>
            <a:r>
              <a:rPr lang="en-US" dirty="0"/>
              <a:t>Edit Master text styles</a:t>
            </a:r>
          </a:p>
        </p:txBody>
      </p:sp>
      <p:sp>
        <p:nvSpPr>
          <p:cNvPr id="10" name="Slide Number Placeholder 5">
            <a:extLst>
              <a:ext uri="{FF2B5EF4-FFF2-40B4-BE49-F238E27FC236}">
                <a16:creationId xmlns:a16="http://schemas.microsoft.com/office/drawing/2014/main" id="{AF644C3D-AEEB-CC5E-DDAE-20E7BC526791}"/>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684073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048B91-BFC6-CDA6-C57E-FFF7E9570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D10839-264F-B6F2-9DFD-5030554D4B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1C491-928E-34D5-E009-2CB03F558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DEBD42-7AEB-5545-8CA8-07A769F28170}" type="datetimeFigureOut">
              <a:rPr lang="en-US" smtClean="0"/>
              <a:t>8/23/24</a:t>
            </a:fld>
            <a:endParaRPr lang="en-US"/>
          </a:p>
        </p:txBody>
      </p:sp>
      <p:sp>
        <p:nvSpPr>
          <p:cNvPr id="5" name="Footer Placeholder 4">
            <a:extLst>
              <a:ext uri="{FF2B5EF4-FFF2-40B4-BE49-F238E27FC236}">
                <a16:creationId xmlns:a16="http://schemas.microsoft.com/office/drawing/2014/main" id="{0DE0F03C-DBD0-9672-3B0E-BAD3864D6D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77D644-6EEE-FED1-997A-E7623A0C6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4A0E15-B598-D548-8335-945EC8B2A1E6}" type="slidenum">
              <a:rPr lang="en-US" smtClean="0"/>
              <a:t>‹#›</a:t>
            </a:fld>
            <a:endParaRPr lang="en-US"/>
          </a:p>
        </p:txBody>
      </p:sp>
    </p:spTree>
    <p:extLst>
      <p:ext uri="{BB962C8B-B14F-4D97-AF65-F5344CB8AC3E}">
        <p14:creationId xmlns:p14="http://schemas.microsoft.com/office/powerpoint/2010/main" val="42563576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208185215"/>
      </p:ext>
    </p:extLst>
  </p:cSld>
  <p:clrMap bg1="lt1" tx1="dk1" bg2="lt2" tx2="dk2" accent1="accent1" accent2="accent2" accent3="accent3" accent4="accent4" accent5="accent5" accent6="accent6" hlink="hlink" folHlink="folHlink"/>
  <p:sldLayoutIdLst>
    <p:sldLayoutId id="214748370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BF8745-DF74-4207-8051-4A1C74CD4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6A5BD1-7ABE-AAF1-F965-E601801755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C4730-2E91-042B-54E7-5FDF53A3C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4C42AF-05A1-7741-B35F-4270CDDFE31D}" type="datetimeFigureOut">
              <a:rPr lang="en-US" smtClean="0"/>
              <a:t>8/23/24</a:t>
            </a:fld>
            <a:endParaRPr lang="en-US"/>
          </a:p>
        </p:txBody>
      </p:sp>
      <p:sp>
        <p:nvSpPr>
          <p:cNvPr id="5" name="Footer Placeholder 4">
            <a:extLst>
              <a:ext uri="{FF2B5EF4-FFF2-40B4-BE49-F238E27FC236}">
                <a16:creationId xmlns:a16="http://schemas.microsoft.com/office/drawing/2014/main" id="{5C2A7CDC-C900-01C4-02BC-7F823378D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6EBBD4-0E08-A8F5-FD50-3D23A83DCB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9802C1-2000-F446-87DF-D57FBC81ABEF}" type="slidenum">
              <a:rPr lang="en-US" smtClean="0"/>
              <a:t>‹#›</a:t>
            </a:fld>
            <a:endParaRPr lang="en-US"/>
          </a:p>
        </p:txBody>
      </p:sp>
    </p:spTree>
    <p:extLst>
      <p:ext uri="{BB962C8B-B14F-4D97-AF65-F5344CB8AC3E}">
        <p14:creationId xmlns:p14="http://schemas.microsoft.com/office/powerpoint/2010/main" val="288538535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emf"/><Relationship Id="rId3" Type="http://schemas.openxmlformats.org/officeDocument/2006/relationships/image" Target="../media/image37.emf"/><Relationship Id="rId7" Type="http://schemas.openxmlformats.org/officeDocument/2006/relationships/image" Target="../media/image41.emf"/><Relationship Id="rId12" Type="http://schemas.openxmlformats.org/officeDocument/2006/relationships/image" Target="../media/image46.png"/><Relationship Id="rId2" Type="http://schemas.openxmlformats.org/officeDocument/2006/relationships/image" Target="../media/image36.emf"/><Relationship Id="rId1" Type="http://schemas.openxmlformats.org/officeDocument/2006/relationships/slideLayout" Target="../slideLayouts/slideLayout51.xml"/><Relationship Id="rId6" Type="http://schemas.openxmlformats.org/officeDocument/2006/relationships/image" Target="../media/image40.emf"/><Relationship Id="rId11" Type="http://schemas.openxmlformats.org/officeDocument/2006/relationships/image" Target="../media/image45.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jpg"/><Relationship Id="rId7" Type="http://schemas.openxmlformats.org/officeDocument/2006/relationships/image" Target="../media/image52.svg"/><Relationship Id="rId12" Type="http://schemas.openxmlformats.org/officeDocument/2006/relationships/image" Target="../media/image57.svg"/><Relationship Id="rId17" Type="http://schemas.openxmlformats.org/officeDocument/2006/relationships/image" Target="../media/image61.png"/><Relationship Id="rId2" Type="http://schemas.openxmlformats.org/officeDocument/2006/relationships/notesSlide" Target="../notesSlides/notesSlide1.xml"/><Relationship Id="rId16" Type="http://schemas.openxmlformats.org/officeDocument/2006/relationships/image" Target="../media/image60.svg"/><Relationship Id="rId1" Type="http://schemas.openxmlformats.org/officeDocument/2006/relationships/slideLayout" Target="../slideLayouts/slideLayout6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svg"/><Relationship Id="rId7" Type="http://schemas.openxmlformats.org/officeDocument/2006/relationships/image" Target="../media/image74.emf"/><Relationship Id="rId2" Type="http://schemas.openxmlformats.org/officeDocument/2006/relationships/image" Target="../media/image69.png"/><Relationship Id="rId1" Type="http://schemas.openxmlformats.org/officeDocument/2006/relationships/slideLayout" Target="../slideLayouts/slideLayout37.xml"/><Relationship Id="rId6" Type="http://schemas.openxmlformats.org/officeDocument/2006/relationships/image" Target="../media/image73.emf"/><Relationship Id="rId11" Type="http://schemas.openxmlformats.org/officeDocument/2006/relationships/image" Target="../media/image78.png"/><Relationship Id="rId5" Type="http://schemas.openxmlformats.org/officeDocument/2006/relationships/image" Target="../media/image72.emf"/><Relationship Id="rId10" Type="http://schemas.openxmlformats.org/officeDocument/2006/relationships/image" Target="../media/image77.png"/><Relationship Id="rId4" Type="http://schemas.openxmlformats.org/officeDocument/2006/relationships/image" Target="../media/image71.emf"/><Relationship Id="rId9" Type="http://schemas.openxmlformats.org/officeDocument/2006/relationships/image" Target="../media/image76.emf"/></Relationships>
</file>

<file path=ppt/slides/_rels/slide1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37.xml"/><Relationship Id="rId5" Type="http://schemas.openxmlformats.org/officeDocument/2006/relationships/hyperlink" Target="https://www.pandonia-global-network.org/" TargetMode="Externa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37.xml"/><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7.xml"/><Relationship Id="rId4" Type="http://schemas.openxmlformats.org/officeDocument/2006/relationships/hyperlink" Target="https://nspires.nasaprs.com/external/solicitations/summary!init.do?solId=%7b87C7C157-AA32-9A5E-3FC2-9035763B385D%7d&amp;path=op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haqast.org/tiger-teams/" TargetMode="Externa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D7C397-2740-436A-3D82-8530E2D1904C}"/>
              </a:ext>
            </a:extLst>
          </p:cNvPr>
          <p:cNvSpPr>
            <a:spLocks noGrp="1"/>
          </p:cNvSpPr>
          <p:nvPr>
            <p:ph type="body" sz="quarter" idx="15"/>
          </p:nvPr>
        </p:nvSpPr>
        <p:spPr/>
        <p:txBody>
          <a:bodyPr/>
          <a:lstStyle/>
          <a:p>
            <a:r>
              <a:rPr lang="en-US" dirty="0"/>
              <a:t>Jack A. Kaye</a:t>
            </a:r>
          </a:p>
        </p:txBody>
      </p:sp>
      <p:sp>
        <p:nvSpPr>
          <p:cNvPr id="8" name="Text Placeholder 7">
            <a:extLst>
              <a:ext uri="{FF2B5EF4-FFF2-40B4-BE49-F238E27FC236}">
                <a16:creationId xmlns:a16="http://schemas.microsoft.com/office/drawing/2014/main" id="{7839730D-F38A-14F0-8EAE-FAA7E8E41DE4}"/>
              </a:ext>
            </a:extLst>
          </p:cNvPr>
          <p:cNvSpPr>
            <a:spLocks noGrp="1"/>
          </p:cNvSpPr>
          <p:nvPr>
            <p:ph type="body" sz="quarter" idx="16"/>
          </p:nvPr>
        </p:nvSpPr>
        <p:spPr/>
        <p:txBody>
          <a:bodyPr/>
          <a:lstStyle/>
          <a:p>
            <a:r>
              <a:rPr lang="en-US" dirty="0"/>
              <a:t>Associate Director for Research</a:t>
            </a:r>
          </a:p>
        </p:txBody>
      </p:sp>
      <p:sp>
        <p:nvSpPr>
          <p:cNvPr id="10" name="Subtitle 9">
            <a:extLst>
              <a:ext uri="{FF2B5EF4-FFF2-40B4-BE49-F238E27FC236}">
                <a16:creationId xmlns:a16="http://schemas.microsoft.com/office/drawing/2014/main" id="{0527B2E0-9050-709F-2EFF-9BE397AA703E}"/>
              </a:ext>
            </a:extLst>
          </p:cNvPr>
          <p:cNvSpPr>
            <a:spLocks noGrp="1"/>
          </p:cNvSpPr>
          <p:nvPr>
            <p:ph type="subTitle" idx="1"/>
          </p:nvPr>
        </p:nvSpPr>
        <p:spPr>
          <a:xfrm>
            <a:off x="557707" y="4383173"/>
            <a:ext cx="5212080" cy="840230"/>
          </a:xfrm>
        </p:spPr>
        <p:txBody>
          <a:bodyPr/>
          <a:lstStyle/>
          <a:p>
            <a:r>
              <a:rPr lang="en-US" dirty="0"/>
              <a:t>Tropospheric Composition/Air Quality Research at NASA: From Early Days to TEMPO </a:t>
            </a:r>
          </a:p>
        </p:txBody>
      </p:sp>
      <p:sp>
        <p:nvSpPr>
          <p:cNvPr id="2" name="TextBox 1">
            <a:extLst>
              <a:ext uri="{FF2B5EF4-FFF2-40B4-BE49-F238E27FC236}">
                <a16:creationId xmlns:a16="http://schemas.microsoft.com/office/drawing/2014/main" id="{43428B51-2B78-D6B2-D2F6-25A9C947A5C3}"/>
              </a:ext>
            </a:extLst>
          </p:cNvPr>
          <p:cNvSpPr txBox="1"/>
          <p:nvPr/>
        </p:nvSpPr>
        <p:spPr>
          <a:xfrm>
            <a:off x="524110" y="6389649"/>
            <a:ext cx="291046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26 August, 2024</a:t>
            </a:r>
          </a:p>
        </p:txBody>
      </p:sp>
    </p:spTree>
    <p:extLst>
      <p:ext uri="{BB962C8B-B14F-4D97-AF65-F5344CB8AC3E}">
        <p14:creationId xmlns:p14="http://schemas.microsoft.com/office/powerpoint/2010/main" val="2557252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C3B4E2-A746-4349-8560-FD74AF61C589}"/>
              </a:ext>
            </a:extLst>
          </p:cNvPr>
          <p:cNvSpPr txBox="1"/>
          <p:nvPr/>
        </p:nvSpPr>
        <p:spPr>
          <a:xfrm>
            <a:off x="8382886" y="3741547"/>
            <a:ext cx="8075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SWOT</a:t>
            </a:r>
          </a:p>
        </p:txBody>
      </p:sp>
      <p:sp>
        <p:nvSpPr>
          <p:cNvPr id="7" name="TextBox 6">
            <a:extLst>
              <a:ext uri="{FF2B5EF4-FFF2-40B4-BE49-F238E27FC236}">
                <a16:creationId xmlns:a16="http://schemas.microsoft.com/office/drawing/2014/main" id="{E8040B36-59E1-3848-9A8E-427382571E39}"/>
              </a:ext>
            </a:extLst>
          </p:cNvPr>
          <p:cNvSpPr txBox="1"/>
          <p:nvPr/>
        </p:nvSpPr>
        <p:spPr>
          <a:xfrm>
            <a:off x="9594652" y="6317972"/>
            <a:ext cx="8810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AQUA</a:t>
            </a:r>
          </a:p>
        </p:txBody>
      </p:sp>
      <p:sp>
        <p:nvSpPr>
          <p:cNvPr id="8" name="TextBox 7">
            <a:extLst>
              <a:ext uri="{FF2B5EF4-FFF2-40B4-BE49-F238E27FC236}">
                <a16:creationId xmlns:a16="http://schemas.microsoft.com/office/drawing/2014/main" id="{16B4B0C9-6376-2E4B-B936-3460881DA959}"/>
              </a:ext>
            </a:extLst>
          </p:cNvPr>
          <p:cNvSpPr txBox="1"/>
          <p:nvPr/>
        </p:nvSpPr>
        <p:spPr>
          <a:xfrm>
            <a:off x="8850546" y="4480169"/>
            <a:ext cx="17872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GRACE-FO</a:t>
            </a:r>
          </a:p>
        </p:txBody>
      </p:sp>
      <p:sp>
        <p:nvSpPr>
          <p:cNvPr id="9" name="TextBox 8">
            <a:extLst>
              <a:ext uri="{FF2B5EF4-FFF2-40B4-BE49-F238E27FC236}">
                <a16:creationId xmlns:a16="http://schemas.microsoft.com/office/drawing/2014/main" id="{23B6CEE8-8C4C-8F4B-A9AE-6BC706EAC53D}"/>
              </a:ext>
            </a:extLst>
          </p:cNvPr>
          <p:cNvSpPr txBox="1"/>
          <p:nvPr/>
        </p:nvSpPr>
        <p:spPr>
          <a:xfrm>
            <a:off x="8342493" y="4107600"/>
            <a:ext cx="3334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SENTINEL-6 Michael </a:t>
            </a:r>
            <a:r>
              <a:rPr kumimoji="0" lang="en-US" sz="1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Freilich</a:t>
            </a: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10" name="TextBox 9">
            <a:extLst>
              <a:ext uri="{FF2B5EF4-FFF2-40B4-BE49-F238E27FC236}">
                <a16:creationId xmlns:a16="http://schemas.microsoft.com/office/drawing/2014/main" id="{4B637593-DA39-894E-A323-E8E60D1F4337}"/>
              </a:ext>
            </a:extLst>
          </p:cNvPr>
          <p:cNvSpPr txBox="1"/>
          <p:nvPr/>
        </p:nvSpPr>
        <p:spPr>
          <a:xfrm>
            <a:off x="9116422" y="4897703"/>
            <a:ext cx="875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GPM</a:t>
            </a:r>
          </a:p>
        </p:txBody>
      </p:sp>
      <p:sp>
        <p:nvSpPr>
          <p:cNvPr id="11" name="TextBox 10">
            <a:extLst>
              <a:ext uri="{FF2B5EF4-FFF2-40B4-BE49-F238E27FC236}">
                <a16:creationId xmlns:a16="http://schemas.microsoft.com/office/drawing/2014/main" id="{E6BF3567-0B7F-AF45-A6B4-3F23447418B5}"/>
              </a:ext>
            </a:extLst>
          </p:cNvPr>
          <p:cNvSpPr txBox="1"/>
          <p:nvPr/>
        </p:nvSpPr>
        <p:spPr>
          <a:xfrm>
            <a:off x="9304109" y="5327989"/>
            <a:ext cx="10651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TERRA</a:t>
            </a:r>
          </a:p>
        </p:txBody>
      </p:sp>
      <p:sp>
        <p:nvSpPr>
          <p:cNvPr id="12" name="TextBox 11">
            <a:extLst>
              <a:ext uri="{FF2B5EF4-FFF2-40B4-BE49-F238E27FC236}">
                <a16:creationId xmlns:a16="http://schemas.microsoft.com/office/drawing/2014/main" id="{5F2A0212-0C5D-4D47-B20C-06B9FBA40B00}"/>
              </a:ext>
            </a:extLst>
          </p:cNvPr>
          <p:cNvSpPr txBox="1"/>
          <p:nvPr/>
        </p:nvSpPr>
        <p:spPr>
          <a:xfrm>
            <a:off x="9496961" y="5817441"/>
            <a:ext cx="927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AURA</a:t>
            </a:r>
          </a:p>
        </p:txBody>
      </p:sp>
      <p:sp>
        <p:nvSpPr>
          <p:cNvPr id="13" name="TextBox 12">
            <a:extLst>
              <a:ext uri="{FF2B5EF4-FFF2-40B4-BE49-F238E27FC236}">
                <a16:creationId xmlns:a16="http://schemas.microsoft.com/office/drawing/2014/main" id="{627C779D-51AF-3A45-8BE7-08B8A4174AFD}"/>
              </a:ext>
            </a:extLst>
          </p:cNvPr>
          <p:cNvSpPr txBox="1"/>
          <p:nvPr/>
        </p:nvSpPr>
        <p:spPr>
          <a:xfrm>
            <a:off x="7700195" y="3049992"/>
            <a:ext cx="9836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NISAR </a:t>
            </a:r>
          </a:p>
        </p:txBody>
      </p:sp>
      <p:sp>
        <p:nvSpPr>
          <p:cNvPr id="38" name="TextBox 37">
            <a:extLst>
              <a:ext uri="{FF2B5EF4-FFF2-40B4-BE49-F238E27FC236}">
                <a16:creationId xmlns:a16="http://schemas.microsoft.com/office/drawing/2014/main" id="{28C3B4E2-A746-4349-8560-FD74AF61C589}"/>
              </a:ext>
            </a:extLst>
          </p:cNvPr>
          <p:cNvSpPr txBox="1"/>
          <p:nvPr/>
        </p:nvSpPr>
        <p:spPr>
          <a:xfrm>
            <a:off x="8070115" y="3402673"/>
            <a:ext cx="8075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PACE</a:t>
            </a:r>
          </a:p>
        </p:txBody>
      </p:sp>
      <p:sp>
        <p:nvSpPr>
          <p:cNvPr id="18" name="TextBox 17">
            <a:extLst>
              <a:ext uri="{FF2B5EF4-FFF2-40B4-BE49-F238E27FC236}">
                <a16:creationId xmlns:a16="http://schemas.microsoft.com/office/drawing/2014/main" id="{98D0A4DD-B388-5522-6DA2-7D4CC11B6D67}"/>
              </a:ext>
            </a:extLst>
          </p:cNvPr>
          <p:cNvSpPr txBox="1"/>
          <p:nvPr/>
        </p:nvSpPr>
        <p:spPr>
          <a:xfrm>
            <a:off x="491406" y="650186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05.31.2024</a:t>
            </a: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AA87E03A-6FA2-76C5-A7FA-FA7AD401DAB3}"/>
              </a:ext>
            </a:extLst>
          </p:cNvPr>
          <p:cNvSpPr txBox="1"/>
          <p:nvPr/>
        </p:nvSpPr>
        <p:spPr>
          <a:xfrm>
            <a:off x="554382" y="433139"/>
            <a:ext cx="5315343" cy="4713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mn-ea"/>
                <a:cs typeface="Arial"/>
              </a:rPr>
              <a:t>NASA Earth Fleet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7CCDCABC-791C-55AA-7CAE-EFBC9AAFB2D6}"/>
              </a:ext>
            </a:extLst>
          </p:cNvPr>
          <p:cNvCxnSpPr/>
          <p:nvPr/>
        </p:nvCxnSpPr>
        <p:spPr>
          <a:xfrm>
            <a:off x="647485" y="990236"/>
            <a:ext cx="9753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2E77B5B-103F-CF57-3D86-E7A8BA009BC8}"/>
              </a:ext>
            </a:extLst>
          </p:cNvPr>
          <p:cNvSpPr txBox="1"/>
          <p:nvPr/>
        </p:nvSpPr>
        <p:spPr>
          <a:xfrm>
            <a:off x="554382" y="1028700"/>
            <a:ext cx="6090043" cy="43967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22222"/>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a:rPr>
              <a:t>International Collaborations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DCA5323D-4F7D-AAD3-9C12-8073F2B4A8C5}"/>
              </a:ext>
            </a:extLst>
          </p:cNvPr>
          <p:cNvPicPr>
            <a:picLocks noChangeAspect="1"/>
          </p:cNvPicPr>
          <p:nvPr/>
        </p:nvPicPr>
        <p:blipFill>
          <a:blip r:embed="rId2"/>
          <a:stretch>
            <a:fillRect/>
          </a:stretch>
        </p:blipFill>
        <p:spPr>
          <a:xfrm>
            <a:off x="9702188" y="3703470"/>
            <a:ext cx="338328" cy="338328"/>
          </a:xfrm>
          <a:prstGeom prst="rect">
            <a:avLst/>
          </a:prstGeom>
        </p:spPr>
      </p:pic>
      <p:pic>
        <p:nvPicPr>
          <p:cNvPr id="47" name="Picture 46">
            <a:extLst>
              <a:ext uri="{FF2B5EF4-FFF2-40B4-BE49-F238E27FC236}">
                <a16:creationId xmlns:a16="http://schemas.microsoft.com/office/drawing/2014/main" id="{FCB27BCC-4278-FD7D-FBB2-8CECC11B73CA}"/>
              </a:ext>
            </a:extLst>
          </p:cNvPr>
          <p:cNvPicPr>
            <a:picLocks noChangeAspect="1"/>
          </p:cNvPicPr>
          <p:nvPr/>
        </p:nvPicPr>
        <p:blipFill>
          <a:blip r:embed="rId3"/>
          <a:stretch>
            <a:fillRect/>
          </a:stretch>
        </p:blipFill>
        <p:spPr>
          <a:xfrm>
            <a:off x="9296754" y="3703470"/>
            <a:ext cx="338328" cy="338328"/>
          </a:xfrm>
          <a:prstGeom prst="rect">
            <a:avLst/>
          </a:prstGeom>
        </p:spPr>
      </p:pic>
      <p:pic>
        <p:nvPicPr>
          <p:cNvPr id="48" name="Picture 47">
            <a:extLst>
              <a:ext uri="{FF2B5EF4-FFF2-40B4-BE49-F238E27FC236}">
                <a16:creationId xmlns:a16="http://schemas.microsoft.com/office/drawing/2014/main" id="{B00EF306-ED57-047D-7C6D-46178889FB30}"/>
              </a:ext>
            </a:extLst>
          </p:cNvPr>
          <p:cNvPicPr>
            <a:picLocks noChangeAspect="1"/>
          </p:cNvPicPr>
          <p:nvPr/>
        </p:nvPicPr>
        <p:blipFill>
          <a:blip r:embed="rId4"/>
          <a:stretch>
            <a:fillRect/>
          </a:stretch>
        </p:blipFill>
        <p:spPr>
          <a:xfrm>
            <a:off x="8907173" y="3364379"/>
            <a:ext cx="338328" cy="338328"/>
          </a:xfrm>
          <a:prstGeom prst="rect">
            <a:avLst/>
          </a:prstGeom>
        </p:spPr>
      </p:pic>
      <p:pic>
        <p:nvPicPr>
          <p:cNvPr id="49" name="Picture 48">
            <a:extLst>
              <a:ext uri="{FF2B5EF4-FFF2-40B4-BE49-F238E27FC236}">
                <a16:creationId xmlns:a16="http://schemas.microsoft.com/office/drawing/2014/main" id="{1C562B19-0D4B-8D09-CE04-54694971C298}"/>
              </a:ext>
            </a:extLst>
          </p:cNvPr>
          <p:cNvPicPr>
            <a:picLocks/>
          </p:cNvPicPr>
          <p:nvPr/>
        </p:nvPicPr>
        <p:blipFill rotWithShape="1">
          <a:blip r:embed="rId5"/>
          <a:srcRect l="-1" r="4056"/>
          <a:stretch/>
        </p:blipFill>
        <p:spPr>
          <a:xfrm>
            <a:off x="8568916" y="3004107"/>
            <a:ext cx="357151" cy="338328"/>
          </a:xfrm>
          <a:prstGeom prst="rect">
            <a:avLst/>
          </a:prstGeom>
        </p:spPr>
      </p:pic>
      <p:pic>
        <p:nvPicPr>
          <p:cNvPr id="50" name="Picture 49">
            <a:extLst>
              <a:ext uri="{FF2B5EF4-FFF2-40B4-BE49-F238E27FC236}">
                <a16:creationId xmlns:a16="http://schemas.microsoft.com/office/drawing/2014/main" id="{F308CEEF-FB29-0E8E-FA6D-E8B852EDCAF8}"/>
              </a:ext>
            </a:extLst>
          </p:cNvPr>
          <p:cNvPicPr>
            <a:picLocks noChangeAspect="1"/>
          </p:cNvPicPr>
          <p:nvPr/>
        </p:nvPicPr>
        <p:blipFill>
          <a:blip r:embed="rId2"/>
          <a:stretch>
            <a:fillRect/>
          </a:stretch>
        </p:blipFill>
        <p:spPr>
          <a:xfrm>
            <a:off x="10682781" y="5315125"/>
            <a:ext cx="338328" cy="338328"/>
          </a:xfrm>
          <a:prstGeom prst="rect">
            <a:avLst/>
          </a:prstGeom>
        </p:spPr>
      </p:pic>
      <p:pic>
        <p:nvPicPr>
          <p:cNvPr id="51" name="Picture 50">
            <a:extLst>
              <a:ext uri="{FF2B5EF4-FFF2-40B4-BE49-F238E27FC236}">
                <a16:creationId xmlns:a16="http://schemas.microsoft.com/office/drawing/2014/main" id="{577C94EF-0809-07CF-830D-8F97FC70D586}"/>
              </a:ext>
            </a:extLst>
          </p:cNvPr>
          <p:cNvPicPr>
            <a:picLocks noChangeAspect="1"/>
          </p:cNvPicPr>
          <p:nvPr/>
        </p:nvPicPr>
        <p:blipFill>
          <a:blip r:embed="rId6"/>
          <a:stretch>
            <a:fillRect/>
          </a:stretch>
        </p:blipFill>
        <p:spPr>
          <a:xfrm>
            <a:off x="10280402" y="5315125"/>
            <a:ext cx="338328" cy="338328"/>
          </a:xfrm>
          <a:prstGeom prst="rect">
            <a:avLst/>
          </a:prstGeom>
        </p:spPr>
      </p:pic>
      <p:pic>
        <p:nvPicPr>
          <p:cNvPr id="52" name="Picture 51">
            <a:extLst>
              <a:ext uri="{FF2B5EF4-FFF2-40B4-BE49-F238E27FC236}">
                <a16:creationId xmlns:a16="http://schemas.microsoft.com/office/drawing/2014/main" id="{D0DC52C0-B30A-E8F4-B822-20E76661FBCA}"/>
              </a:ext>
            </a:extLst>
          </p:cNvPr>
          <p:cNvPicPr>
            <a:picLocks noChangeAspect="1"/>
          </p:cNvPicPr>
          <p:nvPr/>
        </p:nvPicPr>
        <p:blipFill>
          <a:blip r:embed="rId4"/>
          <a:stretch>
            <a:fillRect/>
          </a:stretch>
        </p:blipFill>
        <p:spPr>
          <a:xfrm>
            <a:off x="10374230" y="5801592"/>
            <a:ext cx="338328" cy="338328"/>
          </a:xfrm>
          <a:prstGeom prst="rect">
            <a:avLst/>
          </a:prstGeom>
        </p:spPr>
      </p:pic>
      <p:pic>
        <p:nvPicPr>
          <p:cNvPr id="53" name="Picture 52">
            <a:extLst>
              <a:ext uri="{FF2B5EF4-FFF2-40B4-BE49-F238E27FC236}">
                <a16:creationId xmlns:a16="http://schemas.microsoft.com/office/drawing/2014/main" id="{9BD55B42-3DD0-2D38-EB00-505B89C72166}"/>
              </a:ext>
            </a:extLst>
          </p:cNvPr>
          <p:cNvPicPr>
            <a:picLocks noChangeAspect="1"/>
          </p:cNvPicPr>
          <p:nvPr/>
        </p:nvPicPr>
        <p:blipFill>
          <a:blip r:embed="rId7"/>
          <a:stretch>
            <a:fillRect/>
          </a:stretch>
        </p:blipFill>
        <p:spPr>
          <a:xfrm>
            <a:off x="10776740" y="5801592"/>
            <a:ext cx="338328" cy="338328"/>
          </a:xfrm>
          <a:prstGeom prst="rect">
            <a:avLst/>
          </a:prstGeom>
        </p:spPr>
      </p:pic>
      <p:pic>
        <p:nvPicPr>
          <p:cNvPr id="54" name="Picture 53">
            <a:extLst>
              <a:ext uri="{FF2B5EF4-FFF2-40B4-BE49-F238E27FC236}">
                <a16:creationId xmlns:a16="http://schemas.microsoft.com/office/drawing/2014/main" id="{83E2A436-326C-53B9-9186-BFF956735664}"/>
              </a:ext>
            </a:extLst>
          </p:cNvPr>
          <p:cNvPicPr>
            <a:picLocks noChangeAspect="1"/>
          </p:cNvPicPr>
          <p:nvPr/>
        </p:nvPicPr>
        <p:blipFill>
          <a:blip r:embed="rId6"/>
          <a:stretch>
            <a:fillRect/>
          </a:stretch>
        </p:blipFill>
        <p:spPr>
          <a:xfrm>
            <a:off x="10513154" y="6302696"/>
            <a:ext cx="338328" cy="338328"/>
          </a:xfrm>
          <a:prstGeom prst="rect">
            <a:avLst/>
          </a:prstGeom>
        </p:spPr>
      </p:pic>
      <p:pic>
        <p:nvPicPr>
          <p:cNvPr id="55" name="Picture 54">
            <a:extLst>
              <a:ext uri="{FF2B5EF4-FFF2-40B4-BE49-F238E27FC236}">
                <a16:creationId xmlns:a16="http://schemas.microsoft.com/office/drawing/2014/main" id="{B254278B-2D96-5F7F-0E17-E9127CF93E0C}"/>
              </a:ext>
            </a:extLst>
          </p:cNvPr>
          <p:cNvPicPr>
            <a:picLocks noChangeAspect="1"/>
          </p:cNvPicPr>
          <p:nvPr/>
        </p:nvPicPr>
        <p:blipFill>
          <a:blip r:embed="rId8"/>
          <a:stretch>
            <a:fillRect/>
          </a:stretch>
        </p:blipFill>
        <p:spPr>
          <a:xfrm>
            <a:off x="10899489" y="6302696"/>
            <a:ext cx="355530" cy="338328"/>
          </a:xfrm>
          <a:prstGeom prst="rect">
            <a:avLst/>
          </a:prstGeom>
        </p:spPr>
      </p:pic>
      <p:pic>
        <p:nvPicPr>
          <p:cNvPr id="56" name="Picture 55">
            <a:extLst>
              <a:ext uri="{FF2B5EF4-FFF2-40B4-BE49-F238E27FC236}">
                <a16:creationId xmlns:a16="http://schemas.microsoft.com/office/drawing/2014/main" id="{69C18710-AE14-7BED-26B8-2F432004873D}"/>
              </a:ext>
            </a:extLst>
          </p:cNvPr>
          <p:cNvPicPr>
            <a:picLocks noChangeAspect="1"/>
          </p:cNvPicPr>
          <p:nvPr/>
        </p:nvPicPr>
        <p:blipFill>
          <a:blip r:embed="rId6"/>
          <a:stretch>
            <a:fillRect/>
          </a:stretch>
        </p:blipFill>
        <p:spPr>
          <a:xfrm>
            <a:off x="9893113" y="4866725"/>
            <a:ext cx="338328" cy="338328"/>
          </a:xfrm>
          <a:prstGeom prst="rect">
            <a:avLst/>
          </a:prstGeom>
        </p:spPr>
      </p:pic>
      <p:pic>
        <p:nvPicPr>
          <p:cNvPr id="57" name="Picture 56">
            <a:extLst>
              <a:ext uri="{FF2B5EF4-FFF2-40B4-BE49-F238E27FC236}">
                <a16:creationId xmlns:a16="http://schemas.microsoft.com/office/drawing/2014/main" id="{12ECEDEC-8433-97FC-DA06-C9FEBD52BBDA}"/>
              </a:ext>
            </a:extLst>
          </p:cNvPr>
          <p:cNvPicPr>
            <a:picLocks noChangeAspect="1"/>
          </p:cNvPicPr>
          <p:nvPr/>
        </p:nvPicPr>
        <p:blipFill>
          <a:blip r:embed="rId9"/>
          <a:stretch>
            <a:fillRect/>
          </a:stretch>
        </p:blipFill>
        <p:spPr>
          <a:xfrm>
            <a:off x="10173530" y="4443690"/>
            <a:ext cx="338328" cy="338328"/>
          </a:xfrm>
          <a:prstGeom prst="rect">
            <a:avLst/>
          </a:prstGeom>
        </p:spPr>
      </p:pic>
      <p:pic>
        <p:nvPicPr>
          <p:cNvPr id="58" name="Picture 57">
            <a:extLst>
              <a:ext uri="{FF2B5EF4-FFF2-40B4-BE49-F238E27FC236}">
                <a16:creationId xmlns:a16="http://schemas.microsoft.com/office/drawing/2014/main" id="{8A783DA6-77F1-E8BD-8D03-C2CE4B0CFE61}"/>
              </a:ext>
            </a:extLst>
          </p:cNvPr>
          <p:cNvPicPr>
            <a:picLocks noChangeAspect="1"/>
          </p:cNvPicPr>
          <p:nvPr/>
        </p:nvPicPr>
        <p:blipFill>
          <a:blip r:embed="rId10"/>
          <a:stretch>
            <a:fillRect/>
          </a:stretch>
        </p:blipFill>
        <p:spPr>
          <a:xfrm>
            <a:off x="11578696" y="4083841"/>
            <a:ext cx="338328" cy="338328"/>
          </a:xfrm>
          <a:prstGeom prst="rect">
            <a:avLst/>
          </a:prstGeom>
        </p:spPr>
      </p:pic>
      <p:pic>
        <p:nvPicPr>
          <p:cNvPr id="59" name="Picture 58">
            <a:extLst>
              <a:ext uri="{FF2B5EF4-FFF2-40B4-BE49-F238E27FC236}">
                <a16:creationId xmlns:a16="http://schemas.microsoft.com/office/drawing/2014/main" id="{4742D839-194C-9F18-2806-3FDC024C8D47}"/>
              </a:ext>
            </a:extLst>
          </p:cNvPr>
          <p:cNvPicPr>
            <a:picLocks noChangeAspect="1"/>
          </p:cNvPicPr>
          <p:nvPr/>
        </p:nvPicPr>
        <p:blipFill>
          <a:blip r:embed="rId11"/>
          <a:stretch>
            <a:fillRect/>
          </a:stretch>
        </p:blipFill>
        <p:spPr>
          <a:xfrm>
            <a:off x="11169549" y="5801592"/>
            <a:ext cx="401406" cy="338328"/>
          </a:xfrm>
          <a:prstGeom prst="rect">
            <a:avLst/>
          </a:prstGeom>
        </p:spPr>
      </p:pic>
      <p:sp>
        <p:nvSpPr>
          <p:cNvPr id="60" name="TextBox 59">
            <a:extLst>
              <a:ext uri="{FF2B5EF4-FFF2-40B4-BE49-F238E27FC236}">
                <a16:creationId xmlns:a16="http://schemas.microsoft.com/office/drawing/2014/main" id="{718083C4-42F5-182E-2EE8-A221142D4C4D}"/>
              </a:ext>
            </a:extLst>
          </p:cNvPr>
          <p:cNvSpPr txBox="1"/>
          <p:nvPr/>
        </p:nvSpPr>
        <p:spPr>
          <a:xfrm>
            <a:off x="9193696" y="176716"/>
            <a:ext cx="2615905" cy="1443087"/>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 Formulation</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Implementation</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Primary Ops</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Extended Ops</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Hexagon 61">
            <a:extLst>
              <a:ext uri="{FF2B5EF4-FFF2-40B4-BE49-F238E27FC236}">
                <a16:creationId xmlns:a16="http://schemas.microsoft.com/office/drawing/2014/main" id="{10100E3F-F505-D989-4773-DD5729DC849D}"/>
              </a:ext>
            </a:extLst>
          </p:cNvPr>
          <p:cNvSpPr/>
          <p:nvPr/>
        </p:nvSpPr>
        <p:spPr>
          <a:xfrm rot="5400000">
            <a:off x="11767715" y="1109297"/>
            <a:ext cx="155448" cy="155448"/>
          </a:xfrm>
          <a:prstGeom prst="hexagon">
            <a:avLst>
              <a:gd name="adj" fmla="val 58000"/>
              <a:gd name="vf" fmla="val 115470"/>
            </a:avLst>
          </a:prstGeom>
          <a:solidFill>
            <a:srgbClr val="4FC1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C1C0"/>
              </a:solidFill>
              <a:effectLst/>
              <a:uLnTx/>
              <a:uFillTx/>
              <a:latin typeface="Calibri" panose="020F0502020204030204"/>
              <a:ea typeface="+mn-ea"/>
              <a:cs typeface="+mn-cs"/>
            </a:endParaRPr>
          </a:p>
        </p:txBody>
      </p:sp>
      <p:sp>
        <p:nvSpPr>
          <p:cNvPr id="63" name="Hexagon 62">
            <a:extLst>
              <a:ext uri="{FF2B5EF4-FFF2-40B4-BE49-F238E27FC236}">
                <a16:creationId xmlns:a16="http://schemas.microsoft.com/office/drawing/2014/main" id="{E9BB7491-640C-C611-A6C7-DC016CC0E9FC}"/>
              </a:ext>
            </a:extLst>
          </p:cNvPr>
          <p:cNvSpPr/>
          <p:nvPr/>
        </p:nvSpPr>
        <p:spPr>
          <a:xfrm rot="8100000">
            <a:off x="11758571" y="847784"/>
            <a:ext cx="173736" cy="173736"/>
          </a:xfrm>
          <a:prstGeom prst="hexagon">
            <a:avLst>
              <a:gd name="adj" fmla="val 58000"/>
              <a:gd name="vf" fmla="val 115470"/>
            </a:avLst>
          </a:prstGeom>
          <a:solidFill>
            <a:srgbClr val="77C48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A42D83CF-61A9-545B-D95C-72A77734F66A}"/>
              </a:ext>
            </a:extLst>
          </p:cNvPr>
          <p:cNvSpPr/>
          <p:nvPr/>
        </p:nvSpPr>
        <p:spPr>
          <a:xfrm>
            <a:off x="11781431" y="592034"/>
            <a:ext cx="128016" cy="128016"/>
          </a:xfrm>
          <a:prstGeom prst="ellipse">
            <a:avLst/>
          </a:prstGeom>
          <a:solidFill>
            <a:srgbClr val="E37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8EBE"/>
              </a:solidFill>
              <a:effectLst/>
              <a:uLnTx/>
              <a:uFillTx/>
              <a:latin typeface="Calibri" panose="020F0502020204030204"/>
              <a:ea typeface="+mn-ea"/>
              <a:cs typeface="+mn-cs"/>
            </a:endParaRPr>
          </a:p>
        </p:txBody>
      </p:sp>
      <p:sp>
        <p:nvSpPr>
          <p:cNvPr id="65" name="Hexagon 64">
            <a:extLst>
              <a:ext uri="{FF2B5EF4-FFF2-40B4-BE49-F238E27FC236}">
                <a16:creationId xmlns:a16="http://schemas.microsoft.com/office/drawing/2014/main" id="{F0FB0DDB-CE7A-ED95-8939-D337AD5C1B12}"/>
              </a:ext>
            </a:extLst>
          </p:cNvPr>
          <p:cNvSpPr/>
          <p:nvPr/>
        </p:nvSpPr>
        <p:spPr>
          <a:xfrm rot="5400000">
            <a:off x="11772368" y="317863"/>
            <a:ext cx="146142" cy="125984"/>
          </a:xfrm>
          <a:prstGeom prst="hexagon">
            <a:avLst>
              <a:gd name="adj" fmla="val 27667"/>
              <a:gd name="vf" fmla="val 115470"/>
            </a:avLst>
          </a:prstGeom>
          <a:solidFill>
            <a:srgbClr val="806EA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77E97B60-68CC-0DD2-F0D5-05121D9A6C7B}"/>
              </a:ext>
            </a:extLst>
          </p:cNvPr>
          <p:cNvSpPr/>
          <p:nvPr/>
        </p:nvSpPr>
        <p:spPr>
          <a:xfrm>
            <a:off x="8398659" y="3136695"/>
            <a:ext cx="128016" cy="128016"/>
          </a:xfrm>
          <a:prstGeom prst="ellipse">
            <a:avLst/>
          </a:prstGeom>
          <a:solidFill>
            <a:srgbClr val="E37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8EBE"/>
              </a:solidFill>
              <a:effectLst/>
              <a:uLnTx/>
              <a:uFillTx/>
              <a:latin typeface="Calibri" panose="020F0502020204030204"/>
              <a:ea typeface="+mn-ea"/>
              <a:cs typeface="+mn-cs"/>
            </a:endParaRPr>
          </a:p>
        </p:txBody>
      </p:sp>
      <p:sp>
        <p:nvSpPr>
          <p:cNvPr id="69" name="Hexagon 68">
            <a:extLst>
              <a:ext uri="{FF2B5EF4-FFF2-40B4-BE49-F238E27FC236}">
                <a16:creationId xmlns:a16="http://schemas.microsoft.com/office/drawing/2014/main" id="{FE6EB7FD-3257-15BF-C2A5-772BE6AE3550}"/>
              </a:ext>
            </a:extLst>
          </p:cNvPr>
          <p:cNvSpPr/>
          <p:nvPr/>
        </p:nvSpPr>
        <p:spPr>
          <a:xfrm rot="8100000">
            <a:off x="11348304" y="4166674"/>
            <a:ext cx="173736" cy="173736"/>
          </a:xfrm>
          <a:prstGeom prst="hexagon">
            <a:avLst>
              <a:gd name="adj" fmla="val 58000"/>
              <a:gd name="vf" fmla="val 115470"/>
            </a:avLst>
          </a:prstGeom>
          <a:solidFill>
            <a:srgbClr val="77C48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72" name="Hexagon 71">
            <a:extLst>
              <a:ext uri="{FF2B5EF4-FFF2-40B4-BE49-F238E27FC236}">
                <a16:creationId xmlns:a16="http://schemas.microsoft.com/office/drawing/2014/main" id="{A29ADFBC-281A-3384-EF37-5CC644CB4604}"/>
              </a:ext>
            </a:extLst>
          </p:cNvPr>
          <p:cNvSpPr/>
          <p:nvPr/>
        </p:nvSpPr>
        <p:spPr>
          <a:xfrm rot="5400000">
            <a:off x="9673711" y="4966567"/>
            <a:ext cx="155448" cy="155448"/>
          </a:xfrm>
          <a:prstGeom prst="hexagon">
            <a:avLst>
              <a:gd name="adj" fmla="val 58000"/>
              <a:gd name="vf" fmla="val 115470"/>
            </a:avLst>
          </a:prstGeom>
          <a:solidFill>
            <a:srgbClr val="4FC1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C1C0"/>
              </a:solidFill>
              <a:effectLst/>
              <a:uLnTx/>
              <a:uFillTx/>
              <a:latin typeface="Calibri" panose="020F0502020204030204"/>
              <a:ea typeface="+mn-ea"/>
              <a:cs typeface="+mn-cs"/>
            </a:endParaRPr>
          </a:p>
        </p:txBody>
      </p:sp>
      <p:sp>
        <p:nvSpPr>
          <p:cNvPr id="73" name="Hexagon 72">
            <a:extLst>
              <a:ext uri="{FF2B5EF4-FFF2-40B4-BE49-F238E27FC236}">
                <a16:creationId xmlns:a16="http://schemas.microsoft.com/office/drawing/2014/main" id="{E41AE81C-CA9C-1FC5-BF4C-69FFF9C66FC7}"/>
              </a:ext>
            </a:extLst>
          </p:cNvPr>
          <p:cNvSpPr/>
          <p:nvPr/>
        </p:nvSpPr>
        <p:spPr>
          <a:xfrm rot="5400000">
            <a:off x="10061730" y="5396986"/>
            <a:ext cx="155448" cy="155448"/>
          </a:xfrm>
          <a:prstGeom prst="hexagon">
            <a:avLst>
              <a:gd name="adj" fmla="val 58000"/>
              <a:gd name="vf" fmla="val 115470"/>
            </a:avLst>
          </a:prstGeom>
          <a:solidFill>
            <a:srgbClr val="4FC1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C1C0"/>
              </a:solidFill>
              <a:effectLst/>
              <a:uLnTx/>
              <a:uFillTx/>
              <a:latin typeface="Calibri" panose="020F0502020204030204"/>
              <a:ea typeface="+mn-ea"/>
              <a:cs typeface="+mn-cs"/>
            </a:endParaRPr>
          </a:p>
        </p:txBody>
      </p:sp>
      <p:sp>
        <p:nvSpPr>
          <p:cNvPr id="74" name="Hexagon 73">
            <a:extLst>
              <a:ext uri="{FF2B5EF4-FFF2-40B4-BE49-F238E27FC236}">
                <a16:creationId xmlns:a16="http://schemas.microsoft.com/office/drawing/2014/main" id="{919461E4-BC22-993A-B092-542ABF5BA32D}"/>
              </a:ext>
            </a:extLst>
          </p:cNvPr>
          <p:cNvSpPr/>
          <p:nvPr/>
        </p:nvSpPr>
        <p:spPr>
          <a:xfrm rot="5400000">
            <a:off x="10149650" y="5888596"/>
            <a:ext cx="155448" cy="155448"/>
          </a:xfrm>
          <a:prstGeom prst="hexagon">
            <a:avLst>
              <a:gd name="adj" fmla="val 58000"/>
              <a:gd name="vf" fmla="val 115470"/>
            </a:avLst>
          </a:prstGeom>
          <a:solidFill>
            <a:srgbClr val="4FC1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C1C0"/>
              </a:solidFill>
              <a:effectLst/>
              <a:uLnTx/>
              <a:uFillTx/>
              <a:latin typeface="Calibri" panose="020F0502020204030204"/>
              <a:ea typeface="+mn-ea"/>
              <a:cs typeface="+mn-cs"/>
            </a:endParaRPr>
          </a:p>
        </p:txBody>
      </p:sp>
      <p:sp>
        <p:nvSpPr>
          <p:cNvPr id="75" name="Hexagon 74">
            <a:extLst>
              <a:ext uri="{FF2B5EF4-FFF2-40B4-BE49-F238E27FC236}">
                <a16:creationId xmlns:a16="http://schemas.microsoft.com/office/drawing/2014/main" id="{A7D63111-3677-EFA2-DAC1-8D593D1FB005}"/>
              </a:ext>
            </a:extLst>
          </p:cNvPr>
          <p:cNvSpPr/>
          <p:nvPr/>
        </p:nvSpPr>
        <p:spPr>
          <a:xfrm rot="5400000">
            <a:off x="10267824" y="6394136"/>
            <a:ext cx="155448" cy="155448"/>
          </a:xfrm>
          <a:prstGeom prst="hexagon">
            <a:avLst>
              <a:gd name="adj" fmla="val 58000"/>
              <a:gd name="vf" fmla="val 115470"/>
            </a:avLst>
          </a:prstGeom>
          <a:solidFill>
            <a:srgbClr val="4FC1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C1C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AC1A904-7518-24BA-6C5C-FD990B8C210C}"/>
              </a:ext>
            </a:extLst>
          </p:cNvPr>
          <p:cNvSpPr/>
          <p:nvPr/>
        </p:nvSpPr>
        <p:spPr>
          <a:xfrm rot="16200000">
            <a:off x="-3250818" y="3250818"/>
            <a:ext cx="6858001" cy="356365"/>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ack background with white text&#10;&#10;Description automatically generated with low confidence">
            <a:extLst>
              <a:ext uri="{FF2B5EF4-FFF2-40B4-BE49-F238E27FC236}">
                <a16:creationId xmlns:a16="http://schemas.microsoft.com/office/drawing/2014/main" id="{5F3190D6-D8B3-4DCE-E841-05B14D47B1F1}"/>
              </a:ext>
            </a:extLst>
          </p:cNvPr>
          <p:cNvPicPr>
            <a:picLocks noChangeAspect="1"/>
          </p:cNvPicPr>
          <p:nvPr/>
        </p:nvPicPr>
        <p:blipFill>
          <a:blip r:embed="rId12"/>
          <a:stretch>
            <a:fillRect/>
          </a:stretch>
        </p:blipFill>
        <p:spPr>
          <a:xfrm>
            <a:off x="537970" y="5881996"/>
            <a:ext cx="1339817" cy="673309"/>
          </a:xfrm>
          <a:prstGeom prst="rect">
            <a:avLst/>
          </a:prstGeom>
        </p:spPr>
      </p:pic>
      <p:sp>
        <p:nvSpPr>
          <p:cNvPr id="14" name="TextBox 13">
            <a:extLst>
              <a:ext uri="{FF2B5EF4-FFF2-40B4-BE49-F238E27FC236}">
                <a16:creationId xmlns:a16="http://schemas.microsoft.com/office/drawing/2014/main" id="{E22FE5D1-ED8B-AE98-25C6-DD97A0F330DD}"/>
              </a:ext>
            </a:extLst>
          </p:cNvPr>
          <p:cNvSpPr txBox="1"/>
          <p:nvPr/>
        </p:nvSpPr>
        <p:spPr>
          <a:xfrm>
            <a:off x="7222049" y="2730427"/>
            <a:ext cx="9836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MAIA </a:t>
            </a:r>
          </a:p>
        </p:txBody>
      </p:sp>
      <p:sp>
        <p:nvSpPr>
          <p:cNvPr id="15" name="Hexagon 14">
            <a:extLst>
              <a:ext uri="{FF2B5EF4-FFF2-40B4-BE49-F238E27FC236}">
                <a16:creationId xmlns:a16="http://schemas.microsoft.com/office/drawing/2014/main" id="{5ECE2B5E-49C3-DED8-F96B-4DEFCE9FDF2C}"/>
              </a:ext>
            </a:extLst>
          </p:cNvPr>
          <p:cNvSpPr/>
          <p:nvPr/>
        </p:nvSpPr>
        <p:spPr>
          <a:xfrm rot="8100000">
            <a:off x="9062147" y="3813198"/>
            <a:ext cx="173736" cy="173736"/>
          </a:xfrm>
          <a:prstGeom prst="hexagon">
            <a:avLst>
              <a:gd name="adj" fmla="val 58000"/>
              <a:gd name="vf" fmla="val 115470"/>
            </a:avLst>
          </a:prstGeom>
          <a:solidFill>
            <a:srgbClr val="77C48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9CF0775-A64C-FEB0-8983-1BFF737CB23E}"/>
              </a:ext>
            </a:extLst>
          </p:cNvPr>
          <p:cNvSpPr/>
          <p:nvPr/>
        </p:nvSpPr>
        <p:spPr>
          <a:xfrm>
            <a:off x="7813744" y="2814556"/>
            <a:ext cx="128016" cy="128016"/>
          </a:xfrm>
          <a:prstGeom prst="ellipse">
            <a:avLst/>
          </a:prstGeom>
          <a:solidFill>
            <a:srgbClr val="E37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8EB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F1CE1DB-CB15-4CE3-C39E-AC70FC0BCE9B}"/>
              </a:ext>
            </a:extLst>
          </p:cNvPr>
          <p:cNvPicPr>
            <a:picLocks noChangeAspect="1"/>
          </p:cNvPicPr>
          <p:nvPr/>
        </p:nvPicPr>
        <p:blipFill>
          <a:blip r:embed="rId13"/>
          <a:stretch>
            <a:fillRect/>
          </a:stretch>
        </p:blipFill>
        <p:spPr>
          <a:xfrm>
            <a:off x="8021710" y="2701795"/>
            <a:ext cx="338328" cy="338328"/>
          </a:xfrm>
          <a:prstGeom prst="rect">
            <a:avLst/>
          </a:prstGeom>
        </p:spPr>
      </p:pic>
      <p:sp>
        <p:nvSpPr>
          <p:cNvPr id="19" name="TextBox 18">
            <a:extLst>
              <a:ext uri="{FF2B5EF4-FFF2-40B4-BE49-F238E27FC236}">
                <a16:creationId xmlns:a16="http://schemas.microsoft.com/office/drawing/2014/main" id="{AA6119A8-4DF3-3A09-5E1B-855C355AB024}"/>
              </a:ext>
            </a:extLst>
          </p:cNvPr>
          <p:cNvSpPr txBox="1"/>
          <p:nvPr/>
        </p:nvSpPr>
        <p:spPr>
          <a:xfrm>
            <a:off x="6521488" y="2352739"/>
            <a:ext cx="1559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Sentinel-6B </a:t>
            </a:r>
          </a:p>
        </p:txBody>
      </p:sp>
      <p:sp>
        <p:nvSpPr>
          <p:cNvPr id="20" name="Oval 19">
            <a:extLst>
              <a:ext uri="{FF2B5EF4-FFF2-40B4-BE49-F238E27FC236}">
                <a16:creationId xmlns:a16="http://schemas.microsoft.com/office/drawing/2014/main" id="{C2292D59-3973-A5CA-C551-31121BD9CEB1}"/>
              </a:ext>
            </a:extLst>
          </p:cNvPr>
          <p:cNvSpPr/>
          <p:nvPr/>
        </p:nvSpPr>
        <p:spPr>
          <a:xfrm>
            <a:off x="7638408" y="2440341"/>
            <a:ext cx="128016" cy="128016"/>
          </a:xfrm>
          <a:prstGeom prst="ellipse">
            <a:avLst/>
          </a:prstGeom>
          <a:solidFill>
            <a:srgbClr val="E37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8EB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11B0FCC2-D3D5-5D2E-9C2B-35A8CEA11B5D}"/>
              </a:ext>
            </a:extLst>
          </p:cNvPr>
          <p:cNvPicPr>
            <a:picLocks noChangeAspect="1"/>
          </p:cNvPicPr>
          <p:nvPr/>
        </p:nvPicPr>
        <p:blipFill>
          <a:blip r:embed="rId10"/>
          <a:stretch>
            <a:fillRect/>
          </a:stretch>
        </p:blipFill>
        <p:spPr>
          <a:xfrm>
            <a:off x="7829200" y="2324744"/>
            <a:ext cx="338328" cy="338328"/>
          </a:xfrm>
          <a:prstGeom prst="rect">
            <a:avLst/>
          </a:prstGeom>
        </p:spPr>
      </p:pic>
      <p:sp>
        <p:nvSpPr>
          <p:cNvPr id="23" name="TextBox 22">
            <a:extLst>
              <a:ext uri="{FF2B5EF4-FFF2-40B4-BE49-F238E27FC236}">
                <a16:creationId xmlns:a16="http://schemas.microsoft.com/office/drawing/2014/main" id="{30EED7E4-C951-4EF0-ACD4-10FB5E9822AC}"/>
              </a:ext>
            </a:extLst>
          </p:cNvPr>
          <p:cNvSpPr txBox="1"/>
          <p:nvPr/>
        </p:nvSpPr>
        <p:spPr>
          <a:xfrm>
            <a:off x="5491792" y="1987936"/>
            <a:ext cx="1559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CRISTAL</a:t>
            </a:r>
          </a:p>
        </p:txBody>
      </p:sp>
      <p:sp>
        <p:nvSpPr>
          <p:cNvPr id="24" name="Oval 23">
            <a:extLst>
              <a:ext uri="{FF2B5EF4-FFF2-40B4-BE49-F238E27FC236}">
                <a16:creationId xmlns:a16="http://schemas.microsoft.com/office/drawing/2014/main" id="{F1C67DD8-9749-01B9-0DCE-7E86152ED621}"/>
              </a:ext>
            </a:extLst>
          </p:cNvPr>
          <p:cNvSpPr/>
          <p:nvPr/>
        </p:nvSpPr>
        <p:spPr>
          <a:xfrm>
            <a:off x="6396326" y="2068959"/>
            <a:ext cx="128016" cy="128016"/>
          </a:xfrm>
          <a:prstGeom prst="ellipse">
            <a:avLst/>
          </a:prstGeom>
          <a:solidFill>
            <a:srgbClr val="E37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8EB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39C00B3-FE41-15B7-7568-A457E94CB01C}"/>
              </a:ext>
            </a:extLst>
          </p:cNvPr>
          <p:cNvPicPr>
            <a:picLocks noChangeAspect="1"/>
          </p:cNvPicPr>
          <p:nvPr/>
        </p:nvPicPr>
        <p:blipFill>
          <a:blip r:embed="rId10"/>
          <a:stretch>
            <a:fillRect/>
          </a:stretch>
        </p:blipFill>
        <p:spPr>
          <a:xfrm>
            <a:off x="6606804" y="1965318"/>
            <a:ext cx="338328" cy="338328"/>
          </a:xfrm>
          <a:prstGeom prst="rect">
            <a:avLst/>
          </a:prstGeom>
        </p:spPr>
      </p:pic>
      <p:sp>
        <p:nvSpPr>
          <p:cNvPr id="26" name="TextBox 25">
            <a:extLst>
              <a:ext uri="{FF2B5EF4-FFF2-40B4-BE49-F238E27FC236}">
                <a16:creationId xmlns:a16="http://schemas.microsoft.com/office/drawing/2014/main" id="{DAFA67AE-1BB4-2336-F513-76279E1C7EB4}"/>
              </a:ext>
            </a:extLst>
          </p:cNvPr>
          <p:cNvSpPr txBox="1"/>
          <p:nvPr/>
        </p:nvSpPr>
        <p:spPr>
          <a:xfrm>
            <a:off x="4231444" y="1869684"/>
            <a:ext cx="1559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GRACE-C</a:t>
            </a:r>
          </a:p>
        </p:txBody>
      </p:sp>
      <p:pic>
        <p:nvPicPr>
          <p:cNvPr id="30" name="Picture 29">
            <a:extLst>
              <a:ext uri="{FF2B5EF4-FFF2-40B4-BE49-F238E27FC236}">
                <a16:creationId xmlns:a16="http://schemas.microsoft.com/office/drawing/2014/main" id="{0A700AE6-374A-F21A-8930-31A77835C7F0}"/>
              </a:ext>
            </a:extLst>
          </p:cNvPr>
          <p:cNvPicPr>
            <a:picLocks noChangeAspect="1"/>
          </p:cNvPicPr>
          <p:nvPr/>
        </p:nvPicPr>
        <p:blipFill>
          <a:blip r:embed="rId9"/>
          <a:stretch>
            <a:fillRect/>
          </a:stretch>
        </p:blipFill>
        <p:spPr>
          <a:xfrm>
            <a:off x="3889365" y="1844222"/>
            <a:ext cx="338328" cy="338328"/>
          </a:xfrm>
          <a:prstGeom prst="rect">
            <a:avLst/>
          </a:prstGeom>
        </p:spPr>
      </p:pic>
      <p:sp>
        <p:nvSpPr>
          <p:cNvPr id="33" name="TextBox 32">
            <a:extLst>
              <a:ext uri="{FF2B5EF4-FFF2-40B4-BE49-F238E27FC236}">
                <a16:creationId xmlns:a16="http://schemas.microsoft.com/office/drawing/2014/main" id="{15EA846A-2EAB-9F60-E480-D21C5FE72399}"/>
              </a:ext>
            </a:extLst>
          </p:cNvPr>
          <p:cNvSpPr txBox="1"/>
          <p:nvPr/>
        </p:nvSpPr>
        <p:spPr>
          <a:xfrm>
            <a:off x="2910253" y="2013096"/>
            <a:ext cx="1559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PMM</a:t>
            </a:r>
          </a:p>
        </p:txBody>
      </p:sp>
      <p:sp>
        <p:nvSpPr>
          <p:cNvPr id="34" name="Hexagon 33">
            <a:extLst>
              <a:ext uri="{FF2B5EF4-FFF2-40B4-BE49-F238E27FC236}">
                <a16:creationId xmlns:a16="http://schemas.microsoft.com/office/drawing/2014/main" id="{2698292D-02E5-C348-8F3C-7100501244CF}"/>
              </a:ext>
            </a:extLst>
          </p:cNvPr>
          <p:cNvSpPr/>
          <p:nvPr/>
        </p:nvSpPr>
        <p:spPr>
          <a:xfrm rot="5400000">
            <a:off x="3465116" y="2091596"/>
            <a:ext cx="146142" cy="125984"/>
          </a:xfrm>
          <a:prstGeom prst="hexagon">
            <a:avLst>
              <a:gd name="adj" fmla="val 27667"/>
              <a:gd name="vf" fmla="val 115470"/>
            </a:avLst>
          </a:prstGeom>
          <a:solidFill>
            <a:srgbClr val="806EA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033F168-A101-EDBB-2F93-6835E8DBB760}"/>
              </a:ext>
            </a:extLst>
          </p:cNvPr>
          <p:cNvPicPr>
            <a:picLocks noChangeAspect="1"/>
          </p:cNvPicPr>
          <p:nvPr/>
        </p:nvPicPr>
        <p:blipFill>
          <a:blip r:embed="rId6"/>
          <a:stretch>
            <a:fillRect/>
          </a:stretch>
        </p:blipFill>
        <p:spPr>
          <a:xfrm>
            <a:off x="2600967" y="1972665"/>
            <a:ext cx="338328" cy="338328"/>
          </a:xfrm>
          <a:prstGeom prst="rect">
            <a:avLst/>
          </a:prstGeom>
        </p:spPr>
      </p:pic>
      <p:pic>
        <p:nvPicPr>
          <p:cNvPr id="36" name="Picture 35">
            <a:extLst>
              <a:ext uri="{FF2B5EF4-FFF2-40B4-BE49-F238E27FC236}">
                <a16:creationId xmlns:a16="http://schemas.microsoft.com/office/drawing/2014/main" id="{C29E791F-7963-098A-9662-3D6F5B5331CE}"/>
              </a:ext>
            </a:extLst>
          </p:cNvPr>
          <p:cNvPicPr>
            <a:picLocks noChangeAspect="1"/>
          </p:cNvPicPr>
          <p:nvPr/>
        </p:nvPicPr>
        <p:blipFill>
          <a:blip r:embed="rId3"/>
          <a:stretch>
            <a:fillRect/>
          </a:stretch>
        </p:blipFill>
        <p:spPr>
          <a:xfrm>
            <a:off x="2201374" y="1972665"/>
            <a:ext cx="338328" cy="338328"/>
          </a:xfrm>
          <a:prstGeom prst="rect">
            <a:avLst/>
          </a:prstGeom>
        </p:spPr>
      </p:pic>
      <p:grpSp>
        <p:nvGrpSpPr>
          <p:cNvPr id="2" name="Group 1">
            <a:extLst>
              <a:ext uri="{FF2B5EF4-FFF2-40B4-BE49-F238E27FC236}">
                <a16:creationId xmlns:a16="http://schemas.microsoft.com/office/drawing/2014/main" id="{6808DD0E-1145-1688-E34C-E631C9F2B375}"/>
              </a:ext>
            </a:extLst>
          </p:cNvPr>
          <p:cNvGrpSpPr/>
          <p:nvPr/>
        </p:nvGrpSpPr>
        <p:grpSpPr>
          <a:xfrm>
            <a:off x="1261255" y="2320873"/>
            <a:ext cx="1887685" cy="358996"/>
            <a:chOff x="805460" y="2805340"/>
            <a:chExt cx="1887685" cy="358996"/>
          </a:xfrm>
        </p:grpSpPr>
        <p:sp>
          <p:nvSpPr>
            <p:cNvPr id="39" name="TextBox 38">
              <a:extLst>
                <a:ext uri="{FF2B5EF4-FFF2-40B4-BE49-F238E27FC236}">
                  <a16:creationId xmlns:a16="http://schemas.microsoft.com/office/drawing/2014/main" id="{AA8DAD8C-A02C-831D-1E9F-1BA3A0C81DD3}"/>
                </a:ext>
              </a:extLst>
            </p:cNvPr>
            <p:cNvSpPr txBox="1"/>
            <p:nvPr/>
          </p:nvSpPr>
          <p:spPr>
            <a:xfrm>
              <a:off x="1134060" y="2908047"/>
              <a:ext cx="1559085" cy="25628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73015"/>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AOS Sky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1C2BEDB1-913A-F227-9E32-DD5C2D9151EB}"/>
                </a:ext>
              </a:extLst>
            </p:cNvPr>
            <p:cNvSpPr/>
            <p:nvPr/>
          </p:nvSpPr>
          <p:spPr>
            <a:xfrm rot="5400000">
              <a:off x="2023567" y="2950791"/>
              <a:ext cx="146142" cy="125984"/>
            </a:xfrm>
            <a:prstGeom prst="hexagon">
              <a:avLst>
                <a:gd name="adj" fmla="val 27667"/>
                <a:gd name="vf" fmla="val 115470"/>
              </a:avLst>
            </a:prstGeom>
            <a:solidFill>
              <a:srgbClr val="806EA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E18B0082-8077-0D18-43AD-A4CCBA769653}"/>
                </a:ext>
              </a:extLst>
            </p:cNvPr>
            <p:cNvPicPr>
              <a:picLocks noChangeAspect="1"/>
            </p:cNvPicPr>
            <p:nvPr/>
          </p:nvPicPr>
          <p:blipFill>
            <a:blip r:embed="rId2"/>
            <a:stretch>
              <a:fillRect/>
            </a:stretch>
          </p:blipFill>
          <p:spPr>
            <a:xfrm>
              <a:off x="805460" y="2805340"/>
              <a:ext cx="338328" cy="338328"/>
            </a:xfrm>
            <a:prstGeom prst="rect">
              <a:avLst/>
            </a:prstGeom>
          </p:spPr>
        </p:pic>
      </p:grpSp>
      <p:grpSp>
        <p:nvGrpSpPr>
          <p:cNvPr id="27" name="Group 26">
            <a:extLst>
              <a:ext uri="{FF2B5EF4-FFF2-40B4-BE49-F238E27FC236}">
                <a16:creationId xmlns:a16="http://schemas.microsoft.com/office/drawing/2014/main" id="{1624FEA4-31D1-2B9A-1CB7-D85238F5143C}"/>
              </a:ext>
            </a:extLst>
          </p:cNvPr>
          <p:cNvGrpSpPr/>
          <p:nvPr/>
        </p:nvGrpSpPr>
        <p:grpSpPr>
          <a:xfrm>
            <a:off x="932257" y="2795169"/>
            <a:ext cx="1839540" cy="346752"/>
            <a:chOff x="496956" y="3213652"/>
            <a:chExt cx="1839540" cy="346752"/>
          </a:xfrm>
        </p:grpSpPr>
        <p:sp>
          <p:nvSpPr>
            <p:cNvPr id="61" name="TextBox 60">
              <a:extLst>
                <a:ext uri="{FF2B5EF4-FFF2-40B4-BE49-F238E27FC236}">
                  <a16:creationId xmlns:a16="http://schemas.microsoft.com/office/drawing/2014/main" id="{814BF1F4-FF2E-0D8D-F111-1D1C62B0B51F}"/>
                </a:ext>
              </a:extLst>
            </p:cNvPr>
            <p:cNvSpPr txBox="1"/>
            <p:nvPr/>
          </p:nvSpPr>
          <p:spPr>
            <a:xfrm>
              <a:off x="777411" y="3252627"/>
              <a:ext cx="1559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SBG </a:t>
              </a:r>
            </a:p>
          </p:txBody>
        </p:sp>
        <p:sp>
          <p:nvSpPr>
            <p:cNvPr id="76" name="Hexagon 75">
              <a:extLst>
                <a:ext uri="{FF2B5EF4-FFF2-40B4-BE49-F238E27FC236}">
                  <a16:creationId xmlns:a16="http://schemas.microsoft.com/office/drawing/2014/main" id="{47BD35E8-4B26-FB5E-FFA7-CC769ABA83CA}"/>
                </a:ext>
              </a:extLst>
            </p:cNvPr>
            <p:cNvSpPr/>
            <p:nvPr/>
          </p:nvSpPr>
          <p:spPr>
            <a:xfrm rot="5400000">
              <a:off x="1327048" y="3345484"/>
              <a:ext cx="146142" cy="125984"/>
            </a:xfrm>
            <a:prstGeom prst="hexagon">
              <a:avLst>
                <a:gd name="adj" fmla="val 27667"/>
                <a:gd name="vf" fmla="val 115470"/>
              </a:avLst>
            </a:prstGeom>
            <a:solidFill>
              <a:srgbClr val="806EA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F1490364-322A-6E21-3398-AE043B885C31}"/>
                </a:ext>
              </a:extLst>
            </p:cNvPr>
            <p:cNvPicPr>
              <a:picLocks noChangeAspect="1"/>
            </p:cNvPicPr>
            <p:nvPr/>
          </p:nvPicPr>
          <p:blipFill>
            <a:blip r:embed="rId13"/>
            <a:stretch>
              <a:fillRect/>
            </a:stretch>
          </p:blipFill>
          <p:spPr>
            <a:xfrm>
              <a:off x="496956" y="3213652"/>
              <a:ext cx="338328" cy="338328"/>
            </a:xfrm>
            <a:prstGeom prst="rect">
              <a:avLst/>
            </a:prstGeom>
          </p:spPr>
        </p:pic>
      </p:grpSp>
      <p:sp>
        <p:nvSpPr>
          <p:cNvPr id="79" name="Hexagon 78">
            <a:extLst>
              <a:ext uri="{FF2B5EF4-FFF2-40B4-BE49-F238E27FC236}">
                <a16:creationId xmlns:a16="http://schemas.microsoft.com/office/drawing/2014/main" id="{2E8A6E7C-E70A-B709-570F-AE93815B9E2B}"/>
              </a:ext>
            </a:extLst>
          </p:cNvPr>
          <p:cNvSpPr/>
          <p:nvPr/>
        </p:nvSpPr>
        <p:spPr>
          <a:xfrm rot="5400000">
            <a:off x="9951428" y="4541228"/>
            <a:ext cx="155448" cy="155448"/>
          </a:xfrm>
          <a:prstGeom prst="hexagon">
            <a:avLst>
              <a:gd name="adj" fmla="val 58000"/>
              <a:gd name="vf" fmla="val 115470"/>
            </a:avLst>
          </a:prstGeom>
          <a:solidFill>
            <a:srgbClr val="4FC1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C1C0"/>
              </a:solidFill>
              <a:effectLst/>
              <a:uLnTx/>
              <a:uFillTx/>
              <a:latin typeface="Calibri" panose="020F0502020204030204"/>
              <a:ea typeface="+mn-ea"/>
              <a:cs typeface="+mn-cs"/>
            </a:endParaRPr>
          </a:p>
        </p:txBody>
      </p:sp>
      <p:sp>
        <p:nvSpPr>
          <p:cNvPr id="6" name="Hexagon 5">
            <a:extLst>
              <a:ext uri="{FF2B5EF4-FFF2-40B4-BE49-F238E27FC236}">
                <a16:creationId xmlns:a16="http://schemas.microsoft.com/office/drawing/2014/main" id="{8CF06B77-749B-4F40-96B8-E6DB3A036A13}"/>
              </a:ext>
            </a:extLst>
          </p:cNvPr>
          <p:cNvSpPr/>
          <p:nvPr/>
        </p:nvSpPr>
        <p:spPr>
          <a:xfrm rot="8100000">
            <a:off x="8686569" y="3475251"/>
            <a:ext cx="173736" cy="173736"/>
          </a:xfrm>
          <a:prstGeom prst="hexagon">
            <a:avLst>
              <a:gd name="adj" fmla="val 58000"/>
              <a:gd name="vf" fmla="val 115470"/>
            </a:avLst>
          </a:prstGeom>
          <a:solidFill>
            <a:srgbClr val="77C48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D443FA1-FB21-57A3-8B9A-7971F2314A1E}"/>
              </a:ext>
            </a:extLst>
          </p:cNvPr>
          <p:cNvSpPr/>
          <p:nvPr/>
        </p:nvSpPr>
        <p:spPr>
          <a:xfrm>
            <a:off x="5199577" y="1965318"/>
            <a:ext cx="128016" cy="128016"/>
          </a:xfrm>
          <a:prstGeom prst="ellipse">
            <a:avLst/>
          </a:prstGeom>
          <a:solidFill>
            <a:srgbClr val="E37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8EB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14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descr="A blue sky with clouds&#10;&#10;Description automatically generated">
            <a:extLst>
              <a:ext uri="{FF2B5EF4-FFF2-40B4-BE49-F238E27FC236}">
                <a16:creationId xmlns:a16="http://schemas.microsoft.com/office/drawing/2014/main" id="{9C674697-DE5E-3465-CFE0-5DC4BCA492E8}"/>
              </a:ext>
            </a:extLst>
          </p:cNvPr>
          <p:cNvPicPr>
            <a:picLocks noChangeAspect="1"/>
          </p:cNvPicPr>
          <p:nvPr/>
        </p:nvPicPr>
        <p:blipFill>
          <a:blip r:embed="rId3"/>
          <a:stretch>
            <a:fillRect/>
          </a:stretch>
        </p:blipFill>
        <p:spPr>
          <a:xfrm>
            <a:off x="0" y="0"/>
            <a:ext cx="12191996" cy="6857998"/>
          </a:xfrm>
          <a:prstGeom prst="rect">
            <a:avLst/>
          </a:prstGeom>
        </p:spPr>
      </p:pic>
      <p:sp>
        <p:nvSpPr>
          <p:cNvPr id="56" name="Earth Science to Action">
            <a:extLst>
              <a:ext uri="{FF2B5EF4-FFF2-40B4-BE49-F238E27FC236}">
                <a16:creationId xmlns:a16="http://schemas.microsoft.com/office/drawing/2014/main" id="{754A3946-932C-347B-01BF-CEA80CA88906}"/>
              </a:ext>
            </a:extLst>
          </p:cNvPr>
          <p:cNvSpPr txBox="1"/>
          <p:nvPr/>
        </p:nvSpPr>
        <p:spPr>
          <a:xfrm rot="19007657">
            <a:off x="1235576" y="1825835"/>
            <a:ext cx="3189139" cy="1729034"/>
          </a:xfrm>
          <a:prstGeom prst="rect">
            <a:avLst/>
          </a:prstGeom>
          <a:noFill/>
          <a:effectLst>
            <a:outerShdw blurRad="50800" dist="38100" dir="10800000" algn="r" rotWithShape="0">
              <a:prstClr val="black">
                <a:alpha val="40000"/>
              </a:prstClr>
            </a:outerShdw>
          </a:effectLst>
        </p:spPr>
        <p:txBody>
          <a:bodyPr wrap="square" lIns="91440" tIns="45720" rIns="91440" bIns="45720" rtlCol="0" anchor="t">
            <a:prstTxWarp prst="textArchUp">
              <a:avLst>
                <a:gd name="adj" fmla="val 1259077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Science to Action</a:t>
            </a:r>
          </a:p>
        </p:txBody>
      </p:sp>
      <p:pic>
        <p:nvPicPr>
          <p:cNvPr id="46" name="tier 1" hidden="1">
            <a:extLst>
              <a:ext uri="{FF2B5EF4-FFF2-40B4-BE49-F238E27FC236}">
                <a16:creationId xmlns:a16="http://schemas.microsoft.com/office/drawing/2014/main" id="{2EA9C2F3-4422-66AE-0A30-C8B6FFB3B270}"/>
              </a:ext>
            </a:extLst>
          </p:cNvPr>
          <p:cNvPicPr>
            <a:picLocks/>
          </p:cNvPicPr>
          <p:nvPr/>
        </p:nvPicPr>
        <p:blipFill rotWithShape="1">
          <a:blip r:embed="rId4">
            <a:extLst>
              <a:ext uri="{96DAC541-7B7A-43D3-8B79-37D633B846F1}">
                <asvg:svgBlip xmlns:asvg="http://schemas.microsoft.com/office/drawing/2016/SVG/main" r:embed="rId5"/>
              </a:ext>
            </a:extLst>
          </a:blip>
          <a:srcRect t="57727"/>
          <a:stretch/>
        </p:blipFill>
        <p:spPr>
          <a:xfrm>
            <a:off x="1772236" y="4465950"/>
            <a:ext cx="5171399" cy="2320768"/>
          </a:xfrm>
          <a:prstGeom prst="rect">
            <a:avLst/>
          </a:prstGeom>
        </p:spPr>
      </p:pic>
      <p:pic>
        <p:nvPicPr>
          <p:cNvPr id="47" name="tier 2" hidden="1">
            <a:extLst>
              <a:ext uri="{FF2B5EF4-FFF2-40B4-BE49-F238E27FC236}">
                <a16:creationId xmlns:a16="http://schemas.microsoft.com/office/drawing/2014/main" id="{6C7275E7-2CE2-02E2-62F5-69641CF78AF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57727"/>
          <a:stretch/>
        </p:blipFill>
        <p:spPr>
          <a:xfrm>
            <a:off x="2608096" y="3796070"/>
            <a:ext cx="3596568" cy="1627504"/>
          </a:xfrm>
          <a:prstGeom prst="rect">
            <a:avLst/>
          </a:prstGeom>
        </p:spPr>
      </p:pic>
      <p:pic>
        <p:nvPicPr>
          <p:cNvPr id="48" name="tier 3" hidden="1">
            <a:extLst>
              <a:ext uri="{FF2B5EF4-FFF2-40B4-BE49-F238E27FC236}">
                <a16:creationId xmlns:a16="http://schemas.microsoft.com/office/drawing/2014/main" id="{5936C169-0DCF-964E-630D-F23104142FF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57727"/>
          <a:stretch/>
        </p:blipFill>
        <p:spPr>
          <a:xfrm>
            <a:off x="3377612" y="3009438"/>
            <a:ext cx="2197614" cy="1257974"/>
          </a:xfrm>
          <a:prstGeom prst="rect">
            <a:avLst/>
          </a:prstGeom>
        </p:spPr>
      </p:pic>
      <p:pic>
        <p:nvPicPr>
          <p:cNvPr id="11" name="Picture 10" descr="A blue sky with clouds&#10;&#10;Description automatically generated">
            <a:extLst>
              <a:ext uri="{FF2B5EF4-FFF2-40B4-BE49-F238E27FC236}">
                <a16:creationId xmlns:a16="http://schemas.microsoft.com/office/drawing/2014/main" id="{1CF4F05C-EAC1-7432-36BE-F648E05774FA}"/>
              </a:ext>
            </a:extLst>
          </p:cNvPr>
          <p:cNvPicPr>
            <a:picLocks noChangeAspect="1"/>
          </p:cNvPicPr>
          <p:nvPr/>
        </p:nvPicPr>
        <p:blipFill rotWithShape="1">
          <a:blip r:embed="rId10"/>
          <a:srcRect l="16594" t="16577" r="9337" b="6482"/>
          <a:stretch/>
        </p:blipFill>
        <p:spPr>
          <a:xfrm>
            <a:off x="2291875" y="2246763"/>
            <a:ext cx="4269563" cy="4055183"/>
          </a:xfrm>
          <a:custGeom>
            <a:avLst/>
            <a:gdLst>
              <a:gd name="connsiteX0" fmla="*/ 4238578 w 4269563"/>
              <a:gd name="connsiteY0" fmla="*/ 0 h 4055183"/>
              <a:gd name="connsiteX1" fmla="*/ 4269563 w 4269563"/>
              <a:gd name="connsiteY1" fmla="*/ 0 h 4055183"/>
              <a:gd name="connsiteX2" fmla="*/ 4269563 w 4269563"/>
              <a:gd name="connsiteY2" fmla="*/ 2004 h 4055183"/>
              <a:gd name="connsiteX3" fmla="*/ 2079273 w 4269563"/>
              <a:gd name="connsiteY3" fmla="*/ 0 h 4055183"/>
              <a:gd name="connsiteX4" fmla="*/ 2429366 w 4269563"/>
              <a:gd name="connsiteY4" fmla="*/ 0 h 4055183"/>
              <a:gd name="connsiteX5" fmla="*/ 4269563 w 4269563"/>
              <a:gd name="connsiteY5" fmla="*/ 2845385 h 4055183"/>
              <a:gd name="connsiteX6" fmla="*/ 4269563 w 4269563"/>
              <a:gd name="connsiteY6" fmla="*/ 4055183 h 4055183"/>
              <a:gd name="connsiteX7" fmla="*/ 0 w 4269563"/>
              <a:gd name="connsiteY7" fmla="*/ 4055183 h 4055183"/>
              <a:gd name="connsiteX8" fmla="*/ 0 w 4269563"/>
              <a:gd name="connsiteY8" fmla="*/ 3185400 h 405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9563" h="4055183">
                <a:moveTo>
                  <a:pt x="4238578" y="0"/>
                </a:moveTo>
                <a:lnTo>
                  <a:pt x="4269563" y="0"/>
                </a:lnTo>
                <a:lnTo>
                  <a:pt x="4269563" y="2004"/>
                </a:lnTo>
                <a:close/>
                <a:moveTo>
                  <a:pt x="2079273" y="0"/>
                </a:moveTo>
                <a:lnTo>
                  <a:pt x="2429366" y="0"/>
                </a:lnTo>
                <a:lnTo>
                  <a:pt x="4269563" y="2845385"/>
                </a:lnTo>
                <a:lnTo>
                  <a:pt x="4269563" y="4055183"/>
                </a:lnTo>
                <a:lnTo>
                  <a:pt x="0" y="4055183"/>
                </a:lnTo>
                <a:lnTo>
                  <a:pt x="0" y="3185400"/>
                </a:lnTo>
                <a:close/>
              </a:path>
            </a:pathLst>
          </a:custGeom>
        </p:spPr>
      </p:pic>
      <p:sp>
        <p:nvSpPr>
          <p:cNvPr id="29" name="TextBox 28">
            <a:extLst>
              <a:ext uri="{FF2B5EF4-FFF2-40B4-BE49-F238E27FC236}">
                <a16:creationId xmlns:a16="http://schemas.microsoft.com/office/drawing/2014/main" id="{3FD79497-FADA-A2DE-D29E-5ED98AE39DF2}"/>
              </a:ext>
            </a:extLst>
          </p:cNvPr>
          <p:cNvSpPr txBox="1"/>
          <p:nvPr/>
        </p:nvSpPr>
        <p:spPr>
          <a:xfrm>
            <a:off x="491406" y="650186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05.01.2024</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Arrow" hidden="1">
            <a:extLst>
              <a:ext uri="{FF2B5EF4-FFF2-40B4-BE49-F238E27FC236}">
                <a16:creationId xmlns:a16="http://schemas.microsoft.com/office/drawing/2014/main" id="{4E18541E-450A-2E99-680F-33702D35B5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57955" y="1280406"/>
            <a:ext cx="5312403" cy="5435589"/>
          </a:xfrm>
          <a:prstGeom prst="rect">
            <a:avLst/>
          </a:prstGeom>
        </p:spPr>
      </p:pic>
      <p:grpSp>
        <p:nvGrpSpPr>
          <p:cNvPr id="27" name="Arrows">
            <a:extLst>
              <a:ext uri="{FF2B5EF4-FFF2-40B4-BE49-F238E27FC236}">
                <a16:creationId xmlns:a16="http://schemas.microsoft.com/office/drawing/2014/main" id="{91560DA8-CEE8-25C4-D66D-36E4E1903913}"/>
              </a:ext>
            </a:extLst>
          </p:cNvPr>
          <p:cNvGrpSpPr/>
          <p:nvPr/>
        </p:nvGrpSpPr>
        <p:grpSpPr>
          <a:xfrm rot="713668">
            <a:off x="1470730" y="1354344"/>
            <a:ext cx="5117209" cy="5110619"/>
            <a:chOff x="1470730" y="1354344"/>
            <a:chExt cx="5117209" cy="5110619"/>
          </a:xfrm>
        </p:grpSpPr>
        <p:sp>
          <p:nvSpPr>
            <p:cNvPr id="23" name="Circular Arrow 22">
              <a:extLst>
                <a:ext uri="{FF2B5EF4-FFF2-40B4-BE49-F238E27FC236}">
                  <a16:creationId xmlns:a16="http://schemas.microsoft.com/office/drawing/2014/main" id="{F0ECC67B-CFA0-D4EE-3B88-1767691AF04A}"/>
                </a:ext>
              </a:extLst>
            </p:cNvPr>
            <p:cNvSpPr/>
            <p:nvPr/>
          </p:nvSpPr>
          <p:spPr>
            <a:xfrm rot="13570147" flipH="1">
              <a:off x="1470731" y="1354343"/>
              <a:ext cx="5043941" cy="5043943"/>
            </a:xfrm>
            <a:prstGeom prst="circularArrow">
              <a:avLst>
                <a:gd name="adj1" fmla="val 13967"/>
                <a:gd name="adj2" fmla="val 911728"/>
                <a:gd name="adj3" fmla="val 15488878"/>
                <a:gd name="adj4" fmla="val 4498279"/>
                <a:gd name="adj5" fmla="val 12613"/>
              </a:avLst>
            </a:prstGeom>
            <a:gradFill flip="none" rotWithShape="1">
              <a:gsLst>
                <a:gs pos="0">
                  <a:schemeClr val="accent1">
                    <a:lumMod val="5000"/>
                    <a:lumOff val="95000"/>
                    <a:alpha val="0"/>
                  </a:schemeClr>
                </a:gs>
                <a:gs pos="40000">
                  <a:srgbClr val="9EA2C7">
                    <a:alpha val="61000"/>
                  </a:srgbClr>
                </a:gs>
                <a:gs pos="73000">
                  <a:srgbClr val="A9ABAF"/>
                </a:gs>
                <a:gs pos="100000">
                  <a:srgbClr val="A9ABAF"/>
                </a:gs>
              </a:gsLst>
              <a:path path="circle">
                <a:fillToRect l="100000" t="100000"/>
              </a:path>
              <a:tileRect r="-100000" b="-100000"/>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Circular Arrow 25">
              <a:extLst>
                <a:ext uri="{FF2B5EF4-FFF2-40B4-BE49-F238E27FC236}">
                  <a16:creationId xmlns:a16="http://schemas.microsoft.com/office/drawing/2014/main" id="{0CACEE43-A4B6-BF73-FFBF-EB718784D619}"/>
                </a:ext>
              </a:extLst>
            </p:cNvPr>
            <p:cNvSpPr/>
            <p:nvPr/>
          </p:nvSpPr>
          <p:spPr>
            <a:xfrm rot="2853104" flipH="1">
              <a:off x="1543997" y="1421021"/>
              <a:ext cx="5043941" cy="5043943"/>
            </a:xfrm>
            <a:prstGeom prst="circularArrow">
              <a:avLst>
                <a:gd name="adj1" fmla="val 13967"/>
                <a:gd name="adj2" fmla="val 911728"/>
                <a:gd name="adj3" fmla="val 15488878"/>
                <a:gd name="adj4" fmla="val 4498279"/>
                <a:gd name="adj5" fmla="val 12613"/>
              </a:avLst>
            </a:prstGeom>
            <a:gradFill flip="none" rotWithShape="1">
              <a:gsLst>
                <a:gs pos="0">
                  <a:schemeClr val="accent1">
                    <a:lumMod val="5000"/>
                    <a:lumOff val="95000"/>
                    <a:alpha val="0"/>
                  </a:schemeClr>
                </a:gs>
                <a:gs pos="40000">
                  <a:srgbClr val="9EA2C7">
                    <a:alpha val="61000"/>
                  </a:srgbClr>
                </a:gs>
                <a:gs pos="73000">
                  <a:srgbClr val="A9ABAF"/>
                </a:gs>
                <a:gs pos="100000">
                  <a:srgbClr val="A9ABAF"/>
                </a:gs>
              </a:gsLst>
              <a:path path="circle">
                <a:fillToRect l="100000" t="100000"/>
              </a:path>
              <a:tileRect r="-100000" b="-100000"/>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8" name="blocker 2" descr="A blue sky with no clouds&#10;&#10;Description automatically generated">
            <a:extLst>
              <a:ext uri="{FF2B5EF4-FFF2-40B4-BE49-F238E27FC236}">
                <a16:creationId xmlns:a16="http://schemas.microsoft.com/office/drawing/2014/main" id="{A506F3CF-86AA-A376-6057-BEDE16D32C81}"/>
              </a:ext>
            </a:extLst>
          </p:cNvPr>
          <p:cNvPicPr>
            <a:picLocks noChangeAspect="1"/>
          </p:cNvPicPr>
          <p:nvPr/>
        </p:nvPicPr>
        <p:blipFill rotWithShape="1">
          <a:blip r:embed="rId13"/>
          <a:srcRect l="18277" t="30978"/>
          <a:stretch/>
        </p:blipFill>
        <p:spPr>
          <a:xfrm>
            <a:off x="2228403" y="5594557"/>
            <a:ext cx="9963593" cy="1261271"/>
          </a:xfrm>
          <a:prstGeom prst="rect">
            <a:avLst/>
          </a:prstGeom>
        </p:spPr>
      </p:pic>
      <p:pic>
        <p:nvPicPr>
          <p:cNvPr id="37" name="blocker" descr="A blue sky with clouds&#10;&#10;Description automatically generated">
            <a:extLst>
              <a:ext uri="{FF2B5EF4-FFF2-40B4-BE49-F238E27FC236}">
                <a16:creationId xmlns:a16="http://schemas.microsoft.com/office/drawing/2014/main" id="{CA9A1F70-2D3E-6F1B-AC7F-046745A83778}"/>
              </a:ext>
            </a:extLst>
          </p:cNvPr>
          <p:cNvPicPr>
            <a:picLocks noChangeAspect="1"/>
          </p:cNvPicPr>
          <p:nvPr/>
        </p:nvPicPr>
        <p:blipFill rotWithShape="1">
          <a:blip r:embed="rId10"/>
          <a:srcRect l="16594" t="16577" r="9337" b="6482"/>
          <a:stretch/>
        </p:blipFill>
        <p:spPr>
          <a:xfrm>
            <a:off x="2308332" y="2212150"/>
            <a:ext cx="4269563" cy="4055183"/>
          </a:xfrm>
          <a:custGeom>
            <a:avLst/>
            <a:gdLst>
              <a:gd name="connsiteX0" fmla="*/ 4238578 w 4269563"/>
              <a:gd name="connsiteY0" fmla="*/ 0 h 4055183"/>
              <a:gd name="connsiteX1" fmla="*/ 4269563 w 4269563"/>
              <a:gd name="connsiteY1" fmla="*/ 0 h 4055183"/>
              <a:gd name="connsiteX2" fmla="*/ 4269563 w 4269563"/>
              <a:gd name="connsiteY2" fmla="*/ 2004 h 4055183"/>
              <a:gd name="connsiteX3" fmla="*/ 2079273 w 4269563"/>
              <a:gd name="connsiteY3" fmla="*/ 0 h 4055183"/>
              <a:gd name="connsiteX4" fmla="*/ 2429366 w 4269563"/>
              <a:gd name="connsiteY4" fmla="*/ 0 h 4055183"/>
              <a:gd name="connsiteX5" fmla="*/ 4269563 w 4269563"/>
              <a:gd name="connsiteY5" fmla="*/ 2845385 h 4055183"/>
              <a:gd name="connsiteX6" fmla="*/ 4269563 w 4269563"/>
              <a:gd name="connsiteY6" fmla="*/ 4055183 h 4055183"/>
              <a:gd name="connsiteX7" fmla="*/ 0 w 4269563"/>
              <a:gd name="connsiteY7" fmla="*/ 4055183 h 4055183"/>
              <a:gd name="connsiteX8" fmla="*/ 0 w 4269563"/>
              <a:gd name="connsiteY8" fmla="*/ 3185400 h 405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9563" h="4055183">
                <a:moveTo>
                  <a:pt x="4238578" y="0"/>
                </a:moveTo>
                <a:lnTo>
                  <a:pt x="4269563" y="0"/>
                </a:lnTo>
                <a:lnTo>
                  <a:pt x="4269563" y="2004"/>
                </a:lnTo>
                <a:close/>
                <a:moveTo>
                  <a:pt x="2079273" y="0"/>
                </a:moveTo>
                <a:lnTo>
                  <a:pt x="2429366" y="0"/>
                </a:lnTo>
                <a:lnTo>
                  <a:pt x="4269563" y="2845385"/>
                </a:lnTo>
                <a:lnTo>
                  <a:pt x="4269563" y="4055183"/>
                </a:lnTo>
                <a:lnTo>
                  <a:pt x="0" y="4055183"/>
                </a:lnTo>
                <a:lnTo>
                  <a:pt x="0" y="3185400"/>
                </a:lnTo>
                <a:close/>
              </a:path>
            </a:pathLst>
          </a:custGeom>
        </p:spPr>
      </p:pic>
      <p:sp>
        <p:nvSpPr>
          <p:cNvPr id="10" name="Rectangle 9">
            <a:extLst>
              <a:ext uri="{FF2B5EF4-FFF2-40B4-BE49-F238E27FC236}">
                <a16:creationId xmlns:a16="http://schemas.microsoft.com/office/drawing/2014/main" id="{5B9F2B5A-D665-6540-6D36-83E832D00728}"/>
              </a:ext>
            </a:extLst>
          </p:cNvPr>
          <p:cNvSpPr/>
          <p:nvPr/>
        </p:nvSpPr>
        <p:spPr>
          <a:xfrm rot="16200000">
            <a:off x="-3250817" y="3250819"/>
            <a:ext cx="6858001" cy="356365"/>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3" descr="A black background with white text&#10;&#10;Description automatically generated with low confidence">
            <a:extLst>
              <a:ext uri="{FF2B5EF4-FFF2-40B4-BE49-F238E27FC236}">
                <a16:creationId xmlns:a16="http://schemas.microsoft.com/office/drawing/2014/main" id="{B7881208-60F1-EFED-231A-83FDFB387D2A}"/>
              </a:ext>
            </a:extLst>
          </p:cNvPr>
          <p:cNvPicPr>
            <a:picLocks noChangeAspect="1"/>
          </p:cNvPicPr>
          <p:nvPr/>
        </p:nvPicPr>
        <p:blipFill>
          <a:blip r:embed="rId14"/>
          <a:stretch>
            <a:fillRect/>
          </a:stretch>
        </p:blipFill>
        <p:spPr>
          <a:xfrm>
            <a:off x="537970" y="5881996"/>
            <a:ext cx="1339817" cy="673309"/>
          </a:xfrm>
          <a:prstGeom prst="rect">
            <a:avLst/>
          </a:prstGeom>
        </p:spPr>
      </p:pic>
      <p:sp>
        <p:nvSpPr>
          <p:cNvPr id="7" name="TextBox 6">
            <a:extLst>
              <a:ext uri="{FF2B5EF4-FFF2-40B4-BE49-F238E27FC236}">
                <a16:creationId xmlns:a16="http://schemas.microsoft.com/office/drawing/2014/main" id="{2D024756-C4C0-D529-07F6-6DD884240FCB}"/>
              </a:ext>
            </a:extLst>
          </p:cNvPr>
          <p:cNvSpPr txBox="1"/>
          <p:nvPr/>
        </p:nvSpPr>
        <p:spPr>
          <a:xfrm>
            <a:off x="554382" y="433139"/>
            <a:ext cx="6375807" cy="48276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7777"/>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Arial"/>
                <a:ea typeface="+mn-ea"/>
                <a:cs typeface="Arial"/>
              </a:rPr>
              <a:t>Earth Science to Action Strategy</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0" name="Straight Connector 29">
            <a:extLst>
              <a:ext uri="{FF2B5EF4-FFF2-40B4-BE49-F238E27FC236}">
                <a16:creationId xmlns:a16="http://schemas.microsoft.com/office/drawing/2014/main" id="{C3750E16-28E5-AE08-AEF9-97F05A67B38F}"/>
              </a:ext>
            </a:extLst>
          </p:cNvPr>
          <p:cNvCxnSpPr/>
          <p:nvPr/>
        </p:nvCxnSpPr>
        <p:spPr>
          <a:xfrm>
            <a:off x="647485" y="1033780"/>
            <a:ext cx="975360"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4235D72-0DBF-1917-00B9-BA79067687D0}"/>
              </a:ext>
            </a:extLst>
          </p:cNvPr>
          <p:cNvSpPr txBox="1"/>
          <p:nvPr/>
        </p:nvSpPr>
        <p:spPr>
          <a:xfrm>
            <a:off x="7540547" y="896177"/>
            <a:ext cx="40913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Virtuous Cycle</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User needs inform next iteration of programs, missions and initiatives </a:t>
            </a:r>
          </a:p>
        </p:txBody>
      </p:sp>
      <p:sp>
        <p:nvSpPr>
          <p:cNvPr id="41" name="TextBox 40">
            <a:extLst>
              <a:ext uri="{FF2B5EF4-FFF2-40B4-BE49-F238E27FC236}">
                <a16:creationId xmlns:a16="http://schemas.microsoft.com/office/drawing/2014/main" id="{A744EC07-687E-F453-D330-9D56C0017469}"/>
              </a:ext>
            </a:extLst>
          </p:cNvPr>
          <p:cNvSpPr txBox="1"/>
          <p:nvPr/>
        </p:nvSpPr>
        <p:spPr>
          <a:xfrm>
            <a:off x="7540547" y="1703956"/>
            <a:ext cx="4304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Public Understanding &amp; Exchange</a:t>
            </a: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Put more scientific understanding into public sphere</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Deliver applied science to users</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Participate in multi-way info exchange</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Use input to inform subsequent work</a:t>
            </a:r>
          </a:p>
        </p:txBody>
      </p:sp>
      <p:pic>
        <p:nvPicPr>
          <p:cNvPr id="9" name="Graphic 8">
            <a:extLst>
              <a:ext uri="{FF2B5EF4-FFF2-40B4-BE49-F238E27FC236}">
                <a16:creationId xmlns:a16="http://schemas.microsoft.com/office/drawing/2014/main" id="{F2914690-596A-73C8-541E-8057607F3A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69309" y="1366800"/>
            <a:ext cx="5178584" cy="5269172"/>
          </a:xfrm>
          <a:prstGeom prst="rect">
            <a:avLst/>
          </a:prstGeom>
        </p:spPr>
      </p:pic>
      <p:sp>
        <p:nvSpPr>
          <p:cNvPr id="58" name="TextBox 57">
            <a:extLst>
              <a:ext uri="{FF2B5EF4-FFF2-40B4-BE49-F238E27FC236}">
                <a16:creationId xmlns:a16="http://schemas.microsoft.com/office/drawing/2014/main" id="{5B04AF84-6583-B398-F6F9-CF6F8D6634FD}"/>
              </a:ext>
            </a:extLst>
          </p:cNvPr>
          <p:cNvSpPr txBox="1"/>
          <p:nvPr/>
        </p:nvSpPr>
        <p:spPr>
          <a:xfrm>
            <a:off x="7540547" y="2900877"/>
            <a:ext cx="448387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Solutions &amp; Societal Value</a:t>
            </a: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Offer models, scientific findings and info through Open-Source Science principles</a:t>
            </a:r>
          </a:p>
          <a:p>
            <a:pPr marL="285750" marR="0" lvl="0" indent="-163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Helvetica Neue" panose="02000503000000020004" pitchFamily="2" charset="0"/>
                <a:ea typeface="+mn-ea"/>
                <a:cs typeface="+mn-cs"/>
              </a:rPr>
              <a:t>Support climate services</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Provide science applications and tools to inform decisions</a:t>
            </a:r>
          </a:p>
        </p:txBody>
      </p:sp>
      <p:sp>
        <p:nvSpPr>
          <p:cNvPr id="60" name="TextBox 59">
            <a:extLst>
              <a:ext uri="{FF2B5EF4-FFF2-40B4-BE49-F238E27FC236}">
                <a16:creationId xmlns:a16="http://schemas.microsoft.com/office/drawing/2014/main" id="{065F07F4-DF67-ED5C-20A1-02E08E58CBC2}"/>
              </a:ext>
            </a:extLst>
          </p:cNvPr>
          <p:cNvSpPr txBox="1"/>
          <p:nvPr/>
        </p:nvSpPr>
        <p:spPr>
          <a:xfrm>
            <a:off x="7540547" y="4136718"/>
            <a:ext cx="41164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System Science &amp; Applied Research</a:t>
            </a: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Grow scientific understanding of Earth’s systems</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Develop predictive modeling for science applications and tools to mitigate, adapt and respond to climate change</a:t>
            </a:r>
          </a:p>
        </p:txBody>
      </p:sp>
      <p:sp>
        <p:nvSpPr>
          <p:cNvPr id="61" name="TextBox 60">
            <a:extLst>
              <a:ext uri="{FF2B5EF4-FFF2-40B4-BE49-F238E27FC236}">
                <a16:creationId xmlns:a16="http://schemas.microsoft.com/office/drawing/2014/main" id="{83B37DA2-23A6-1CAA-642B-C04E58F25F5C}"/>
              </a:ext>
            </a:extLst>
          </p:cNvPr>
          <p:cNvSpPr txBox="1"/>
          <p:nvPr/>
        </p:nvSpPr>
        <p:spPr>
          <a:xfrm>
            <a:off x="7540547" y="5349494"/>
            <a:ext cx="41164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Foundational Knowledge, </a:t>
            </a:r>
            <a:b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 Missions &amp; Data</a:t>
            </a: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 innovation</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observations missions</a:t>
            </a:r>
          </a:p>
          <a:p>
            <a:pPr marL="285750" marR="0" lvl="0" indent="-161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collected from space, air and ground</a:t>
            </a:r>
          </a:p>
        </p:txBody>
      </p:sp>
      <p:pic>
        <p:nvPicPr>
          <p:cNvPr id="66" name="Picture 65" descr="A group of men standing in a field&#10;&#10;Description automatically generated">
            <a:extLst>
              <a:ext uri="{FF2B5EF4-FFF2-40B4-BE49-F238E27FC236}">
                <a16:creationId xmlns:a16="http://schemas.microsoft.com/office/drawing/2014/main" id="{F2B6E5E8-1F2E-E728-7061-A2095460EAD5}"/>
              </a:ext>
            </a:extLst>
          </p:cNvPr>
          <p:cNvPicPr>
            <a:picLocks noChangeAspect="1"/>
          </p:cNvPicPr>
          <p:nvPr/>
        </p:nvPicPr>
        <p:blipFill>
          <a:blip r:embed="rId17"/>
          <a:stretch>
            <a:fillRect/>
          </a:stretch>
        </p:blipFill>
        <p:spPr>
          <a:xfrm>
            <a:off x="4196751" y="2246763"/>
            <a:ext cx="2119649" cy="3888114"/>
          </a:xfrm>
          <a:prstGeom prst="rect">
            <a:avLst/>
          </a:prstGeom>
        </p:spPr>
      </p:pic>
      <p:sp>
        <p:nvSpPr>
          <p:cNvPr id="71" name="Oval 70">
            <a:extLst>
              <a:ext uri="{FF2B5EF4-FFF2-40B4-BE49-F238E27FC236}">
                <a16:creationId xmlns:a16="http://schemas.microsoft.com/office/drawing/2014/main" id="{9056A899-2384-DE91-17BD-AB535C5ACD34}"/>
              </a:ext>
            </a:extLst>
          </p:cNvPr>
          <p:cNvSpPr/>
          <p:nvPr/>
        </p:nvSpPr>
        <p:spPr>
          <a:xfrm>
            <a:off x="4030890" y="1802794"/>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72" name="Straight Connector 71">
            <a:extLst>
              <a:ext uri="{FF2B5EF4-FFF2-40B4-BE49-F238E27FC236}">
                <a16:creationId xmlns:a16="http://schemas.microsoft.com/office/drawing/2014/main" id="{F5145462-4632-3FB1-996A-EDA5D84E4411}"/>
              </a:ext>
            </a:extLst>
          </p:cNvPr>
          <p:cNvCxnSpPr>
            <a:cxnSpLocks/>
          </p:cNvCxnSpPr>
          <p:nvPr/>
        </p:nvCxnSpPr>
        <p:spPr>
          <a:xfrm>
            <a:off x="4178707" y="1876703"/>
            <a:ext cx="2526632" cy="5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B4D856B-F6F3-47D1-3BA7-F1BE705DDF64}"/>
              </a:ext>
            </a:extLst>
          </p:cNvPr>
          <p:cNvCxnSpPr>
            <a:cxnSpLocks/>
          </p:cNvCxnSpPr>
          <p:nvPr/>
        </p:nvCxnSpPr>
        <p:spPr>
          <a:xfrm flipV="1">
            <a:off x="6700756" y="1201710"/>
            <a:ext cx="0" cy="674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C8293A2-A7EB-0A4E-87E5-8EC11D0A50E0}"/>
              </a:ext>
            </a:extLst>
          </p:cNvPr>
          <p:cNvCxnSpPr>
            <a:cxnSpLocks/>
          </p:cNvCxnSpPr>
          <p:nvPr/>
        </p:nvCxnSpPr>
        <p:spPr>
          <a:xfrm>
            <a:off x="6698464" y="1201710"/>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F3A6C9A-5E2F-9281-49CA-FA45E19F2A89}"/>
              </a:ext>
            </a:extLst>
          </p:cNvPr>
          <p:cNvCxnSpPr>
            <a:cxnSpLocks/>
          </p:cNvCxnSpPr>
          <p:nvPr/>
        </p:nvCxnSpPr>
        <p:spPr>
          <a:xfrm>
            <a:off x="7443323" y="968531"/>
            <a:ext cx="0" cy="450647"/>
          </a:xfrm>
          <a:prstGeom prst="line">
            <a:avLst/>
          </a:prstGeom>
          <a:ln w="82550">
            <a:solidFill>
              <a:srgbClr val="A8AAAE"/>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CD7C406F-08D3-45B9-9340-93332F4B1A1E}"/>
              </a:ext>
            </a:extLst>
          </p:cNvPr>
          <p:cNvSpPr/>
          <p:nvPr/>
        </p:nvSpPr>
        <p:spPr>
          <a:xfrm>
            <a:off x="5109150" y="2497110"/>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91" name="Straight Connector 90">
            <a:extLst>
              <a:ext uri="{FF2B5EF4-FFF2-40B4-BE49-F238E27FC236}">
                <a16:creationId xmlns:a16="http://schemas.microsoft.com/office/drawing/2014/main" id="{DC975DB5-7C6A-38CD-06A9-625ADF5F0C02}"/>
              </a:ext>
            </a:extLst>
          </p:cNvPr>
          <p:cNvCxnSpPr>
            <a:cxnSpLocks/>
          </p:cNvCxnSpPr>
          <p:nvPr/>
        </p:nvCxnSpPr>
        <p:spPr>
          <a:xfrm>
            <a:off x="5180003" y="2573310"/>
            <a:ext cx="15195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64D0203-04E5-8CEC-130D-170F2831A8DB}"/>
              </a:ext>
            </a:extLst>
          </p:cNvPr>
          <p:cNvCxnSpPr>
            <a:cxnSpLocks/>
          </p:cNvCxnSpPr>
          <p:nvPr/>
        </p:nvCxnSpPr>
        <p:spPr>
          <a:xfrm flipV="1">
            <a:off x="6700756" y="2209737"/>
            <a:ext cx="0" cy="3669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0A30B7-64E0-9B05-8BFC-219AE1F5D9B9}"/>
              </a:ext>
            </a:extLst>
          </p:cNvPr>
          <p:cNvCxnSpPr>
            <a:cxnSpLocks/>
          </p:cNvCxnSpPr>
          <p:nvPr/>
        </p:nvCxnSpPr>
        <p:spPr>
          <a:xfrm>
            <a:off x="6698464" y="2206317"/>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4AA08BC-62A6-5BDD-9E27-668A8BE6F4C8}"/>
              </a:ext>
            </a:extLst>
          </p:cNvPr>
          <p:cNvCxnSpPr>
            <a:cxnSpLocks/>
          </p:cNvCxnSpPr>
          <p:nvPr/>
        </p:nvCxnSpPr>
        <p:spPr>
          <a:xfrm>
            <a:off x="7443323" y="1780156"/>
            <a:ext cx="0" cy="843516"/>
          </a:xfrm>
          <a:prstGeom prst="line">
            <a:avLst/>
          </a:prstGeom>
          <a:ln w="82550">
            <a:solidFill>
              <a:srgbClr val="5C428C"/>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60C64A6F-2487-3B45-A10B-B4E4207B4D45}"/>
              </a:ext>
            </a:extLst>
          </p:cNvPr>
          <p:cNvSpPr/>
          <p:nvPr/>
        </p:nvSpPr>
        <p:spPr>
          <a:xfrm>
            <a:off x="5571697" y="3525139"/>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96" name="Straight Connector 95">
            <a:extLst>
              <a:ext uri="{FF2B5EF4-FFF2-40B4-BE49-F238E27FC236}">
                <a16:creationId xmlns:a16="http://schemas.microsoft.com/office/drawing/2014/main" id="{A5FB514B-EA61-E1CE-F959-722A553D7A45}"/>
              </a:ext>
            </a:extLst>
          </p:cNvPr>
          <p:cNvCxnSpPr>
            <a:cxnSpLocks/>
            <a:stCxn id="95" idx="6"/>
          </p:cNvCxnSpPr>
          <p:nvPr/>
        </p:nvCxnSpPr>
        <p:spPr>
          <a:xfrm>
            <a:off x="5719514" y="3599048"/>
            <a:ext cx="980047" cy="3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AFD44CF-F57C-FE92-2B1D-369DBC2058CA}"/>
              </a:ext>
            </a:extLst>
          </p:cNvPr>
          <p:cNvCxnSpPr>
            <a:cxnSpLocks/>
          </p:cNvCxnSpPr>
          <p:nvPr/>
        </p:nvCxnSpPr>
        <p:spPr>
          <a:xfrm flipV="1">
            <a:off x="6700756" y="3417860"/>
            <a:ext cx="0" cy="184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9E716C9-55B6-2E3C-675D-71BCA7B9E0B5}"/>
              </a:ext>
            </a:extLst>
          </p:cNvPr>
          <p:cNvCxnSpPr>
            <a:cxnSpLocks/>
          </p:cNvCxnSpPr>
          <p:nvPr/>
        </p:nvCxnSpPr>
        <p:spPr>
          <a:xfrm>
            <a:off x="6698464" y="3419531"/>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F00FF34-5354-7617-5479-734251BC3044}"/>
              </a:ext>
            </a:extLst>
          </p:cNvPr>
          <p:cNvCxnSpPr>
            <a:cxnSpLocks/>
          </p:cNvCxnSpPr>
          <p:nvPr/>
        </p:nvCxnSpPr>
        <p:spPr>
          <a:xfrm>
            <a:off x="7443323" y="2950981"/>
            <a:ext cx="0" cy="905540"/>
          </a:xfrm>
          <a:prstGeom prst="line">
            <a:avLst/>
          </a:prstGeom>
          <a:ln w="82550">
            <a:solidFill>
              <a:srgbClr val="00579A"/>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11E825B5-8F2B-384E-D1C6-2A3582C7CBDD}"/>
              </a:ext>
            </a:extLst>
          </p:cNvPr>
          <p:cNvSpPr/>
          <p:nvPr/>
        </p:nvSpPr>
        <p:spPr>
          <a:xfrm>
            <a:off x="6055300" y="4303685"/>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1" name="Straight Connector 100">
            <a:extLst>
              <a:ext uri="{FF2B5EF4-FFF2-40B4-BE49-F238E27FC236}">
                <a16:creationId xmlns:a16="http://schemas.microsoft.com/office/drawing/2014/main" id="{121BBDB3-0656-AE75-84FF-6C4BF10398BD}"/>
              </a:ext>
            </a:extLst>
          </p:cNvPr>
          <p:cNvCxnSpPr>
            <a:cxnSpLocks/>
            <a:stCxn id="100" idx="6"/>
          </p:cNvCxnSpPr>
          <p:nvPr/>
        </p:nvCxnSpPr>
        <p:spPr>
          <a:xfrm flipV="1">
            <a:off x="6203117" y="4373855"/>
            <a:ext cx="496444" cy="37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F81CA8F-6723-F65C-DD37-D382A8FBAF94}"/>
              </a:ext>
            </a:extLst>
          </p:cNvPr>
          <p:cNvCxnSpPr>
            <a:cxnSpLocks/>
          </p:cNvCxnSpPr>
          <p:nvPr/>
        </p:nvCxnSpPr>
        <p:spPr>
          <a:xfrm>
            <a:off x="6700756" y="4370360"/>
            <a:ext cx="0" cy="269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2254A1F-295D-8B39-D97B-6C78DCC3B2C1}"/>
              </a:ext>
            </a:extLst>
          </p:cNvPr>
          <p:cNvCxnSpPr>
            <a:cxnSpLocks/>
          </p:cNvCxnSpPr>
          <p:nvPr/>
        </p:nvCxnSpPr>
        <p:spPr>
          <a:xfrm>
            <a:off x="6698464" y="4637060"/>
            <a:ext cx="721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C9EE979-D660-2C41-3E11-8511F1E18D12}"/>
              </a:ext>
            </a:extLst>
          </p:cNvPr>
          <p:cNvCxnSpPr>
            <a:cxnSpLocks/>
          </p:cNvCxnSpPr>
          <p:nvPr/>
        </p:nvCxnSpPr>
        <p:spPr>
          <a:xfrm>
            <a:off x="7443323" y="4213766"/>
            <a:ext cx="0" cy="834658"/>
          </a:xfrm>
          <a:prstGeom prst="line">
            <a:avLst/>
          </a:prstGeom>
          <a:ln w="82550">
            <a:solidFill>
              <a:srgbClr val="207C7C"/>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473BE76C-1D71-6CAA-D180-354F84EF39DC}"/>
              </a:ext>
            </a:extLst>
          </p:cNvPr>
          <p:cNvSpPr/>
          <p:nvPr/>
        </p:nvSpPr>
        <p:spPr>
          <a:xfrm>
            <a:off x="6583758" y="5147915"/>
            <a:ext cx="147817" cy="147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6" name="Straight Connector 105">
            <a:extLst>
              <a:ext uri="{FF2B5EF4-FFF2-40B4-BE49-F238E27FC236}">
                <a16:creationId xmlns:a16="http://schemas.microsoft.com/office/drawing/2014/main" id="{8EEB946C-BDC9-E9C9-ED9B-A164D5656AFA}"/>
              </a:ext>
            </a:extLst>
          </p:cNvPr>
          <p:cNvCxnSpPr>
            <a:cxnSpLocks/>
            <a:stCxn id="105" idx="6"/>
          </p:cNvCxnSpPr>
          <p:nvPr/>
        </p:nvCxnSpPr>
        <p:spPr>
          <a:xfrm flipV="1">
            <a:off x="6731575" y="5218085"/>
            <a:ext cx="496444" cy="37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613E2D4-4A7A-A04E-6CED-3ACAAF92683C}"/>
              </a:ext>
            </a:extLst>
          </p:cNvPr>
          <p:cNvCxnSpPr>
            <a:cxnSpLocks/>
          </p:cNvCxnSpPr>
          <p:nvPr/>
        </p:nvCxnSpPr>
        <p:spPr>
          <a:xfrm>
            <a:off x="7229214" y="5214590"/>
            <a:ext cx="0" cy="5876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B804B8C-D0D6-8132-773C-AFBA4DC56983}"/>
              </a:ext>
            </a:extLst>
          </p:cNvPr>
          <p:cNvCxnSpPr>
            <a:cxnSpLocks/>
          </p:cNvCxnSpPr>
          <p:nvPr/>
        </p:nvCxnSpPr>
        <p:spPr>
          <a:xfrm>
            <a:off x="7226922" y="5801965"/>
            <a:ext cx="2317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DFE8371-BEB2-D0D1-24FE-A2362D57382F}"/>
              </a:ext>
            </a:extLst>
          </p:cNvPr>
          <p:cNvCxnSpPr>
            <a:cxnSpLocks/>
          </p:cNvCxnSpPr>
          <p:nvPr/>
        </p:nvCxnSpPr>
        <p:spPr>
          <a:xfrm>
            <a:off x="7443323" y="5411518"/>
            <a:ext cx="0" cy="834658"/>
          </a:xfrm>
          <a:prstGeom prst="line">
            <a:avLst/>
          </a:prstGeom>
          <a:ln w="82550">
            <a:solidFill>
              <a:srgbClr val="081750"/>
            </a:solidFill>
          </a:ln>
        </p:spPr>
        <p:style>
          <a:lnRef idx="1">
            <a:schemeClr val="accent1"/>
          </a:lnRef>
          <a:fillRef idx="0">
            <a:schemeClr val="accent1"/>
          </a:fillRef>
          <a:effectRef idx="0">
            <a:schemeClr val="accent1"/>
          </a:effectRef>
          <a:fontRef idx="minor">
            <a:schemeClr val="tx1"/>
          </a:fontRef>
        </p:style>
      </p:cxnSp>
      <p:sp>
        <p:nvSpPr>
          <p:cNvPr id="8" name="Oval 7" hidden="1">
            <a:extLst>
              <a:ext uri="{FF2B5EF4-FFF2-40B4-BE49-F238E27FC236}">
                <a16:creationId xmlns:a16="http://schemas.microsoft.com/office/drawing/2014/main" id="{64C5D546-B3FA-7359-6A64-59E29627D75C}"/>
              </a:ext>
            </a:extLst>
          </p:cNvPr>
          <p:cNvSpPr/>
          <p:nvPr/>
        </p:nvSpPr>
        <p:spPr>
          <a:xfrm>
            <a:off x="1928027" y="1619401"/>
            <a:ext cx="4242895" cy="4242895"/>
          </a:xfrm>
          <a:prstGeom prst="ellipse">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Arrow" hidden="1">
            <a:extLst>
              <a:ext uri="{FF2B5EF4-FFF2-40B4-BE49-F238E27FC236}">
                <a16:creationId xmlns:a16="http://schemas.microsoft.com/office/drawing/2014/main" id="{A930561C-2691-A594-0BD7-C44DEB979D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416215">
            <a:off x="1725869" y="1486738"/>
            <a:ext cx="5349076" cy="5310535"/>
          </a:xfrm>
          <a:prstGeom prst="rect">
            <a:avLst/>
          </a:prstGeom>
        </p:spPr>
      </p:pic>
    </p:spTree>
    <p:extLst>
      <p:ext uri="{BB962C8B-B14F-4D97-AF65-F5344CB8AC3E}">
        <p14:creationId xmlns:p14="http://schemas.microsoft.com/office/powerpoint/2010/main" val="66255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500000" fill="hold" nodeType="withEffect">
                                  <p:stCondLst>
                                    <p:cond delay="0"/>
                                  </p:stCondLst>
                                  <p:childTnLst>
                                    <p:animRot by="-21600000">
                                      <p:cBhvr>
                                        <p:cTn id="6" dur="5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D9172-3711-7E80-8971-FF1DFA6345C6}"/>
              </a:ext>
            </a:extLst>
          </p:cNvPr>
          <p:cNvSpPr>
            <a:spLocks noGrp="1"/>
          </p:cNvSpPr>
          <p:nvPr>
            <p:ph type="title"/>
          </p:nvPr>
        </p:nvSpPr>
        <p:spPr>
          <a:xfrm>
            <a:off x="64008" y="470807"/>
            <a:ext cx="11649455" cy="867930"/>
          </a:xfrm>
        </p:spPr>
        <p:txBody>
          <a:bodyPr/>
          <a:lstStyle/>
          <a:p>
            <a:pPr algn="ctr"/>
            <a:r>
              <a:rPr lang="en-US" sz="2800" dirty="0"/>
              <a:t>Integration of Vantage Points and Approaches for Air Quality Research</a:t>
            </a:r>
          </a:p>
        </p:txBody>
      </p:sp>
      <p:pic>
        <p:nvPicPr>
          <p:cNvPr id="4" name="Picture 3">
            <a:extLst>
              <a:ext uri="{FF2B5EF4-FFF2-40B4-BE49-F238E27FC236}">
                <a16:creationId xmlns:a16="http://schemas.microsoft.com/office/drawing/2014/main" id="{AA27698A-A98C-C539-BFFA-9AF88BBA0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349" y="1271578"/>
            <a:ext cx="7150805" cy="4867617"/>
          </a:xfrm>
          <a:prstGeom prst="rect">
            <a:avLst/>
          </a:prstGeom>
        </p:spPr>
      </p:pic>
    </p:spTree>
    <p:extLst>
      <p:ext uri="{BB962C8B-B14F-4D97-AF65-F5344CB8AC3E}">
        <p14:creationId xmlns:p14="http://schemas.microsoft.com/office/powerpoint/2010/main" val="371713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6FF-3AFB-2A89-3620-D30A52688ADE}"/>
              </a:ext>
            </a:extLst>
          </p:cNvPr>
          <p:cNvSpPr>
            <a:spLocks noGrp="1"/>
          </p:cNvSpPr>
          <p:nvPr>
            <p:ph type="title"/>
          </p:nvPr>
        </p:nvSpPr>
        <p:spPr>
          <a:xfrm>
            <a:off x="604909" y="385613"/>
            <a:ext cx="10668515" cy="978729"/>
          </a:xfrm>
        </p:spPr>
        <p:txBody>
          <a:bodyPr/>
          <a:lstStyle/>
          <a:p>
            <a:pPr algn="ctr"/>
            <a:r>
              <a:rPr lang="en-US" sz="3200" dirty="0"/>
              <a:t>Early Thoughts About Geostationary Observations for Tropospheric Composition – Easton Meeting (1998)</a:t>
            </a:r>
          </a:p>
        </p:txBody>
      </p:sp>
      <p:pic>
        <p:nvPicPr>
          <p:cNvPr id="5" name="Picture 4" descr="A report of the mission planning workshop&#10;&#10;Description automatically generated">
            <a:extLst>
              <a:ext uri="{FF2B5EF4-FFF2-40B4-BE49-F238E27FC236}">
                <a16:creationId xmlns:a16="http://schemas.microsoft.com/office/drawing/2014/main" id="{90DA6182-4DB8-DF20-5796-D6E4A86FE231}"/>
              </a:ext>
            </a:extLst>
          </p:cNvPr>
          <p:cNvPicPr>
            <a:picLocks noChangeAspect="1"/>
          </p:cNvPicPr>
          <p:nvPr/>
        </p:nvPicPr>
        <p:blipFill>
          <a:blip r:embed="rId2"/>
          <a:stretch>
            <a:fillRect/>
          </a:stretch>
        </p:blipFill>
        <p:spPr>
          <a:xfrm>
            <a:off x="113359" y="1361109"/>
            <a:ext cx="3885436" cy="5348039"/>
          </a:xfrm>
          <a:prstGeom prst="rect">
            <a:avLst/>
          </a:prstGeom>
        </p:spPr>
      </p:pic>
      <p:pic>
        <p:nvPicPr>
          <p:cNvPr id="7" name="Picture 6" descr="A paper with text on it&#10;&#10;Description automatically generated">
            <a:extLst>
              <a:ext uri="{FF2B5EF4-FFF2-40B4-BE49-F238E27FC236}">
                <a16:creationId xmlns:a16="http://schemas.microsoft.com/office/drawing/2014/main" id="{FDA33283-EAD1-1705-CF63-FAE29F8AA43A}"/>
              </a:ext>
            </a:extLst>
          </p:cNvPr>
          <p:cNvPicPr>
            <a:picLocks noChangeAspect="1"/>
          </p:cNvPicPr>
          <p:nvPr/>
        </p:nvPicPr>
        <p:blipFill>
          <a:blip r:embed="rId3"/>
          <a:stretch>
            <a:fillRect/>
          </a:stretch>
        </p:blipFill>
        <p:spPr>
          <a:xfrm>
            <a:off x="4088669" y="1361109"/>
            <a:ext cx="3885436" cy="5348039"/>
          </a:xfrm>
          <a:prstGeom prst="rect">
            <a:avLst/>
          </a:prstGeom>
        </p:spPr>
      </p:pic>
      <p:sp>
        <p:nvSpPr>
          <p:cNvPr id="8" name="Rectangle 7">
            <a:extLst>
              <a:ext uri="{FF2B5EF4-FFF2-40B4-BE49-F238E27FC236}">
                <a16:creationId xmlns:a16="http://schemas.microsoft.com/office/drawing/2014/main" id="{7F24B52B-DC9A-DBCB-1B46-ED7DE76C010C}"/>
              </a:ext>
            </a:extLst>
          </p:cNvPr>
          <p:cNvSpPr/>
          <p:nvPr/>
        </p:nvSpPr>
        <p:spPr>
          <a:xfrm>
            <a:off x="4490112" y="2620370"/>
            <a:ext cx="3166281" cy="9826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0FCDD4-6949-228D-EDCC-2D2559683E34}"/>
              </a:ext>
            </a:extLst>
          </p:cNvPr>
          <p:cNvSpPr txBox="1"/>
          <p:nvPr/>
        </p:nvSpPr>
        <p:spPr>
          <a:xfrm>
            <a:off x="8215952" y="1361109"/>
            <a:ext cx="3885436" cy="5016758"/>
          </a:xfrm>
          <a:prstGeom prst="rect">
            <a:avLst/>
          </a:prstGeom>
          <a:noFill/>
        </p:spPr>
        <p:txBody>
          <a:bodyPr wrap="square" rtlCol="0">
            <a:spAutoFit/>
          </a:bodyPr>
          <a:lstStyle/>
          <a:p>
            <a:r>
              <a:rPr lang="en-US" sz="1600" dirty="0"/>
              <a:t>”Observation of chemical/dynamical processes in the troposphere faces two challenges: the need for sufficient vertical resolution to identify the layered structure of constituents transported by the atmospheric circulation and the need for adequate temporal resolution to resolve possible diurnal variations and fast emission events.  The latter requirement would be ideally fulfilled by observation from geostationary orbit, except for the fact that the feasible measurement are generally lacking in vertical resolution from within the troposphere … The Step 1 review panel for Atmospheric Chemistry concluded that, given a choice between vertical resolution and high sampling frequency, the former had the highest potential for discovery.” </a:t>
            </a:r>
          </a:p>
        </p:txBody>
      </p:sp>
    </p:spTree>
    <p:extLst>
      <p:ext uri="{BB962C8B-B14F-4D97-AF65-F5344CB8AC3E}">
        <p14:creationId xmlns:p14="http://schemas.microsoft.com/office/powerpoint/2010/main" val="190286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6FF-3AFB-2A89-3620-D30A52688ADE}"/>
              </a:ext>
            </a:extLst>
          </p:cNvPr>
          <p:cNvSpPr>
            <a:spLocks noGrp="1"/>
          </p:cNvSpPr>
          <p:nvPr>
            <p:ph type="title"/>
          </p:nvPr>
        </p:nvSpPr>
        <p:spPr>
          <a:xfrm>
            <a:off x="604909" y="385613"/>
            <a:ext cx="10668515" cy="978729"/>
          </a:xfrm>
        </p:spPr>
        <p:txBody>
          <a:bodyPr/>
          <a:lstStyle/>
          <a:p>
            <a:pPr algn="ctr"/>
            <a:r>
              <a:rPr lang="en-US" sz="3200" dirty="0"/>
              <a:t>Early Thoughts About Geostationary Observations for Tropospheric Composition – GIFTS (1999)</a:t>
            </a:r>
          </a:p>
        </p:txBody>
      </p:sp>
      <p:pic>
        <p:nvPicPr>
          <p:cNvPr id="3" name="Picture 3" descr="Screen Shot 2018-07-21 at 8.37.31 AM.png">
            <a:extLst>
              <a:ext uri="{FF2B5EF4-FFF2-40B4-BE49-F238E27FC236}">
                <a16:creationId xmlns:a16="http://schemas.microsoft.com/office/drawing/2014/main" id="{69AF4F63-2192-BF33-ACB3-DC88221667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 y="1395413"/>
            <a:ext cx="7607808" cy="520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B8FDE9A-4B96-2F73-9DB9-3A1605C601DE}"/>
              </a:ext>
            </a:extLst>
          </p:cNvPr>
          <p:cNvSpPr txBox="1"/>
          <p:nvPr/>
        </p:nvSpPr>
        <p:spPr>
          <a:xfrm>
            <a:off x="338328" y="6611112"/>
            <a:ext cx="7607808" cy="338554"/>
          </a:xfrm>
          <a:prstGeom prst="rect">
            <a:avLst/>
          </a:prstGeom>
          <a:noFill/>
        </p:spPr>
        <p:txBody>
          <a:bodyPr wrap="square" rtlCol="0">
            <a:spAutoFit/>
          </a:bodyPr>
          <a:lstStyle/>
          <a:p>
            <a:r>
              <a:rPr lang="en-US" sz="1600" dirty="0"/>
              <a:t>Thanks to Bill Smith (U. Wisconsin) for providing charts and references!</a:t>
            </a:r>
          </a:p>
        </p:txBody>
      </p:sp>
      <p:pic>
        <p:nvPicPr>
          <p:cNvPr id="6" name="Picture 5" descr="A paper with text on it&#10;&#10;Description automatically generated">
            <a:extLst>
              <a:ext uri="{FF2B5EF4-FFF2-40B4-BE49-F238E27FC236}">
                <a16:creationId xmlns:a16="http://schemas.microsoft.com/office/drawing/2014/main" id="{B059D559-BCCE-BD46-9B0D-22D6C0633F18}"/>
              </a:ext>
            </a:extLst>
          </p:cNvPr>
          <p:cNvPicPr>
            <a:picLocks noChangeAspect="1"/>
          </p:cNvPicPr>
          <p:nvPr/>
        </p:nvPicPr>
        <p:blipFill>
          <a:blip r:embed="rId3"/>
          <a:stretch>
            <a:fillRect/>
          </a:stretch>
        </p:blipFill>
        <p:spPr>
          <a:xfrm>
            <a:off x="7669464" y="1517904"/>
            <a:ext cx="4146258" cy="4954483"/>
          </a:xfrm>
          <a:prstGeom prst="rect">
            <a:avLst/>
          </a:prstGeom>
        </p:spPr>
      </p:pic>
      <p:sp>
        <p:nvSpPr>
          <p:cNvPr id="10" name="Rectangle 9">
            <a:extLst>
              <a:ext uri="{FF2B5EF4-FFF2-40B4-BE49-F238E27FC236}">
                <a16:creationId xmlns:a16="http://schemas.microsoft.com/office/drawing/2014/main" id="{448B1919-8502-EFF8-01C2-87C5E360E918}"/>
              </a:ext>
            </a:extLst>
          </p:cNvPr>
          <p:cNvSpPr/>
          <p:nvPr/>
        </p:nvSpPr>
        <p:spPr>
          <a:xfrm>
            <a:off x="7946136" y="3776472"/>
            <a:ext cx="3327288" cy="4663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54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7A44-410A-04E4-B60E-8BE01B4CAB5A}"/>
              </a:ext>
            </a:extLst>
          </p:cNvPr>
          <p:cNvSpPr>
            <a:spLocks noGrp="1"/>
          </p:cNvSpPr>
          <p:nvPr>
            <p:ph type="title"/>
          </p:nvPr>
        </p:nvSpPr>
        <p:spPr>
          <a:xfrm>
            <a:off x="100584" y="682994"/>
            <a:ext cx="11704319" cy="535531"/>
          </a:xfrm>
        </p:spPr>
        <p:txBody>
          <a:bodyPr/>
          <a:lstStyle/>
          <a:p>
            <a:pPr algn="ctr"/>
            <a:r>
              <a:rPr lang="en-US" sz="3200" dirty="0"/>
              <a:t>First Decadal Assessment: GEO-CAPE (and then some…)</a:t>
            </a:r>
          </a:p>
        </p:txBody>
      </p:sp>
      <p:pic>
        <p:nvPicPr>
          <p:cNvPr id="4" name="Picture 3" descr="A screenshot of a document&#10;&#10;Description automatically generated">
            <a:extLst>
              <a:ext uri="{FF2B5EF4-FFF2-40B4-BE49-F238E27FC236}">
                <a16:creationId xmlns:a16="http://schemas.microsoft.com/office/drawing/2014/main" id="{A7C3A9C6-2EE2-3257-AC66-9C9F735C1A60}"/>
              </a:ext>
            </a:extLst>
          </p:cNvPr>
          <p:cNvPicPr>
            <a:picLocks noChangeAspect="1"/>
          </p:cNvPicPr>
          <p:nvPr/>
        </p:nvPicPr>
        <p:blipFill>
          <a:blip r:embed="rId2"/>
          <a:stretch>
            <a:fillRect/>
          </a:stretch>
        </p:blipFill>
        <p:spPr>
          <a:xfrm>
            <a:off x="3658422" y="1256248"/>
            <a:ext cx="4479738" cy="5601751"/>
          </a:xfrm>
          <a:prstGeom prst="rect">
            <a:avLst/>
          </a:prstGeom>
        </p:spPr>
      </p:pic>
      <p:sp>
        <p:nvSpPr>
          <p:cNvPr id="5" name="Rectangle 4">
            <a:extLst>
              <a:ext uri="{FF2B5EF4-FFF2-40B4-BE49-F238E27FC236}">
                <a16:creationId xmlns:a16="http://schemas.microsoft.com/office/drawing/2014/main" id="{C96042CC-6A5A-2831-4E4D-FEFB426DE315}"/>
              </a:ext>
            </a:extLst>
          </p:cNvPr>
          <p:cNvSpPr/>
          <p:nvPr/>
        </p:nvSpPr>
        <p:spPr>
          <a:xfrm>
            <a:off x="3785616" y="3840480"/>
            <a:ext cx="4041648" cy="4663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ook cover with a planet earth&#10;&#10;Description automatically generated">
            <a:extLst>
              <a:ext uri="{FF2B5EF4-FFF2-40B4-BE49-F238E27FC236}">
                <a16:creationId xmlns:a16="http://schemas.microsoft.com/office/drawing/2014/main" id="{9811FE2E-090A-8B87-EF86-480619D155CC}"/>
              </a:ext>
            </a:extLst>
          </p:cNvPr>
          <p:cNvPicPr>
            <a:picLocks noChangeAspect="1"/>
          </p:cNvPicPr>
          <p:nvPr/>
        </p:nvPicPr>
        <p:blipFill>
          <a:blip r:embed="rId3"/>
          <a:stretch>
            <a:fillRect/>
          </a:stretch>
        </p:blipFill>
        <p:spPr>
          <a:xfrm>
            <a:off x="324117" y="1285839"/>
            <a:ext cx="3187179" cy="4118265"/>
          </a:xfrm>
          <a:prstGeom prst="rect">
            <a:avLst/>
          </a:prstGeom>
        </p:spPr>
      </p:pic>
    </p:spTree>
    <p:extLst>
      <p:ext uri="{BB962C8B-B14F-4D97-AF65-F5344CB8AC3E}">
        <p14:creationId xmlns:p14="http://schemas.microsoft.com/office/powerpoint/2010/main" val="6415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F056-B505-F2AF-1423-8431764FFC79}"/>
              </a:ext>
            </a:extLst>
          </p:cNvPr>
          <p:cNvSpPr>
            <a:spLocks noGrp="1"/>
          </p:cNvSpPr>
          <p:nvPr>
            <p:ph type="title"/>
          </p:nvPr>
        </p:nvSpPr>
        <p:spPr>
          <a:xfrm>
            <a:off x="73152" y="641846"/>
            <a:ext cx="12118847" cy="535531"/>
          </a:xfrm>
        </p:spPr>
        <p:txBody>
          <a:bodyPr/>
          <a:lstStyle/>
          <a:p>
            <a:pPr algn="ctr"/>
            <a:r>
              <a:rPr lang="en-US" sz="3200" dirty="0"/>
              <a:t>Overview from </a:t>
            </a:r>
            <a:r>
              <a:rPr lang="en-US" sz="3200" dirty="0">
                <a:effectLst>
                  <a:outerShdw blurRad="38100" dist="38100" dir="2700000" algn="tl">
                    <a:srgbClr val="C0C0C0"/>
                  </a:outerShdw>
                </a:effectLst>
                <a:ea typeface="ヒラギノ角ゴ Pro W3" pitchFamily="-110" charset="-128"/>
              </a:rPr>
              <a:t>GEO-CAPE Mission Implementation Study* </a:t>
            </a:r>
            <a:endParaRPr lang="en-US" sz="3200" dirty="0"/>
          </a:p>
        </p:txBody>
      </p:sp>
      <p:sp>
        <p:nvSpPr>
          <p:cNvPr id="4" name="Rectangle 3">
            <a:extLst>
              <a:ext uri="{FF2B5EF4-FFF2-40B4-BE49-F238E27FC236}">
                <a16:creationId xmlns:a16="http://schemas.microsoft.com/office/drawing/2014/main" id="{26F1BC8E-037C-3350-2BCF-CAD7C8B341C2}"/>
              </a:ext>
            </a:extLst>
          </p:cNvPr>
          <p:cNvSpPr txBox="1">
            <a:spLocks noChangeArrowheads="1"/>
          </p:cNvSpPr>
          <p:nvPr/>
        </p:nvSpPr>
        <p:spPr bwMode="auto">
          <a:xfrm>
            <a:off x="2240281" y="1243584"/>
            <a:ext cx="7626096" cy="5148072"/>
          </a:xfrm>
          <a:prstGeom prst="rect">
            <a:avLst/>
          </a:prstGeom>
          <a:solidFill>
            <a:schemeClr val="bg1">
              <a:alpha val="6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Tx/>
              <a:buSzPct val="100000"/>
              <a:buFont typeface="Wingdings" pitchFamily="2" charset="2"/>
              <a:buChar char="§"/>
              <a:defRPr sz="2000">
                <a:solidFill>
                  <a:schemeClr val="tx1"/>
                </a:solidFill>
                <a:latin typeface="+mn-lt"/>
                <a:ea typeface="ヒラギノ角ゴ Pro W3" charset="-128"/>
                <a:cs typeface="ヒラギノ角ゴ Pro W3" charset="-128"/>
              </a:defRPr>
            </a:lvl1pPr>
            <a:lvl2pPr marL="514350" indent="-225425" algn="l" rtl="0" eaLnBrk="0" fontAlgn="base" hangingPunct="0">
              <a:spcBef>
                <a:spcPct val="20000"/>
              </a:spcBef>
              <a:spcAft>
                <a:spcPct val="0"/>
              </a:spcAft>
              <a:buClrTx/>
              <a:buSzPct val="100000"/>
              <a:buFont typeface="Arial" pitchFamily="34" charset="0"/>
              <a:buChar char="•"/>
              <a:defRPr i="0">
                <a:solidFill>
                  <a:schemeClr val="tx1"/>
                </a:solidFill>
                <a:latin typeface="+mn-lt"/>
                <a:ea typeface="ヒラギノ角ゴ Pro W3" charset="-128"/>
              </a:defRPr>
            </a:lvl2pPr>
            <a:lvl3pPr marL="801688" indent="-228600" algn="l" rtl="0" eaLnBrk="0" fontAlgn="base" hangingPunct="0">
              <a:spcBef>
                <a:spcPct val="20000"/>
              </a:spcBef>
              <a:spcAft>
                <a:spcPct val="0"/>
              </a:spcAft>
              <a:buClrTx/>
              <a:buSzPct val="100000"/>
              <a:buFont typeface="Arial" pitchFamily="34" charset="0"/>
              <a:buChar char="‒"/>
              <a:defRPr sz="1600">
                <a:solidFill>
                  <a:schemeClr val="tx1"/>
                </a:solidFill>
                <a:latin typeface="+mn-lt"/>
                <a:ea typeface="ヒラギノ角ゴ Pro W3" charset="-128"/>
              </a:defRPr>
            </a:lvl3pPr>
            <a:lvl4pPr marL="1028700" indent="-169863" algn="l" rtl="0" eaLnBrk="0" fontAlgn="base" hangingPunct="0">
              <a:spcBef>
                <a:spcPct val="20000"/>
              </a:spcBef>
              <a:spcAft>
                <a:spcPct val="0"/>
              </a:spcAft>
              <a:buFont typeface="Arial" pitchFamily="34" charset="0"/>
              <a:buChar char="▫"/>
              <a:defRPr sz="1400">
                <a:solidFill>
                  <a:schemeClr val="tx1"/>
                </a:solidFill>
                <a:latin typeface="+mn-lt"/>
                <a:ea typeface="ヒラギノ角ゴ Pro W3" charset="-128"/>
              </a:defRPr>
            </a:lvl4pPr>
            <a:lvl5pPr marL="1257300" indent="-171450" algn="l" rtl="0" eaLnBrk="0" fontAlgn="base" hangingPunct="0">
              <a:spcBef>
                <a:spcPct val="20000"/>
              </a:spcBef>
              <a:spcAft>
                <a:spcPct val="0"/>
              </a:spcAft>
              <a:buFont typeface="Wingdings" pitchFamily="-110" charset="2"/>
              <a:buChar char="Ø"/>
              <a:defRPr sz="1200">
                <a:solidFill>
                  <a:schemeClr val="tx1"/>
                </a:solidFill>
                <a:latin typeface="+mn-lt"/>
                <a:ea typeface="ヒラギノ角ゴ Pro W3" charset="-128"/>
              </a:defRPr>
            </a:lvl5pPr>
            <a:lvl6pPr marL="2114550" indent="-171450" algn="l" rtl="0" fontAlgn="base">
              <a:spcBef>
                <a:spcPct val="20000"/>
              </a:spcBef>
              <a:spcAft>
                <a:spcPct val="0"/>
              </a:spcAft>
              <a:buFont typeface="Wingdings" charset="2"/>
              <a:buChar char="Ø"/>
              <a:defRPr sz="1200">
                <a:solidFill>
                  <a:schemeClr val="tx1"/>
                </a:solidFill>
                <a:latin typeface="+mn-lt"/>
                <a:ea typeface="ヒラギノ角ゴ Pro W3" charset="-128"/>
              </a:defRPr>
            </a:lvl6pPr>
            <a:lvl7pPr marL="2571750" indent="-171450" algn="l" rtl="0" fontAlgn="base">
              <a:spcBef>
                <a:spcPct val="20000"/>
              </a:spcBef>
              <a:spcAft>
                <a:spcPct val="0"/>
              </a:spcAft>
              <a:buFont typeface="Wingdings" charset="2"/>
              <a:buChar char="Ø"/>
              <a:defRPr sz="1200">
                <a:solidFill>
                  <a:schemeClr val="tx1"/>
                </a:solidFill>
                <a:latin typeface="+mn-lt"/>
                <a:ea typeface="ヒラギノ角ゴ Pro W3" charset="-128"/>
              </a:defRPr>
            </a:lvl7pPr>
            <a:lvl8pPr marL="3028950" indent="-171450" algn="l" rtl="0" fontAlgn="base">
              <a:spcBef>
                <a:spcPct val="20000"/>
              </a:spcBef>
              <a:spcAft>
                <a:spcPct val="0"/>
              </a:spcAft>
              <a:buFont typeface="Wingdings" charset="2"/>
              <a:buChar char="Ø"/>
              <a:defRPr sz="1200">
                <a:solidFill>
                  <a:schemeClr val="tx1"/>
                </a:solidFill>
                <a:latin typeface="+mn-lt"/>
                <a:ea typeface="ヒラギノ角ゴ Pro W3" charset="-128"/>
              </a:defRPr>
            </a:lvl8pPr>
            <a:lvl9pPr marL="3486150" indent="-171450" algn="l" rtl="0" fontAlgn="base">
              <a:spcBef>
                <a:spcPct val="20000"/>
              </a:spcBef>
              <a:spcAft>
                <a:spcPct val="0"/>
              </a:spcAft>
              <a:buFont typeface="Wingdings" charset="2"/>
              <a:buChar char="Ø"/>
              <a:defRPr sz="1200">
                <a:solidFill>
                  <a:schemeClr val="tx1"/>
                </a:solidFill>
                <a:latin typeface="+mn-lt"/>
                <a:ea typeface="ヒラギノ角ゴ Pro W3" charset="-128"/>
              </a:defRPr>
            </a:lvl9pPr>
          </a:lstStyle>
          <a:p>
            <a:pPr>
              <a:spcBef>
                <a:spcPts val="0"/>
              </a:spcBef>
            </a:pPr>
            <a:r>
              <a:rPr lang="en-US" sz="1800" dirty="0">
                <a:solidFill>
                  <a:srgbClr val="000000"/>
                </a:solidFill>
                <a:latin typeface="Arial"/>
              </a:rPr>
              <a:t>GEO-CAPE mission concept as described in the Decadal Survey was studied in 2010 using a planning payload representative of the instrumentation needed for GEO-CAPE measurements </a:t>
            </a:r>
          </a:p>
          <a:p>
            <a:pPr lvl="1">
              <a:spcBef>
                <a:spcPts val="0"/>
              </a:spcBef>
            </a:pPr>
            <a:r>
              <a:rPr lang="en-US" sz="1600" dirty="0">
                <a:solidFill>
                  <a:srgbClr val="000000"/>
                </a:solidFill>
                <a:latin typeface="Arial"/>
              </a:rPr>
              <a:t>The mission would be implemented as a “dedicated NASA only mission”</a:t>
            </a:r>
          </a:p>
          <a:p>
            <a:pPr lvl="1">
              <a:spcBef>
                <a:spcPts val="0"/>
              </a:spcBef>
            </a:pPr>
            <a:r>
              <a:rPr lang="en-US" sz="1600" dirty="0">
                <a:solidFill>
                  <a:srgbClr val="000000"/>
                </a:solidFill>
                <a:latin typeface="Arial"/>
              </a:rPr>
              <a:t>All instrumentation would fly on the same spacecraft</a:t>
            </a:r>
          </a:p>
          <a:p>
            <a:pPr lvl="1">
              <a:spcBef>
                <a:spcPts val="0"/>
              </a:spcBef>
            </a:pPr>
            <a:r>
              <a:rPr lang="en-US" sz="1600" dirty="0">
                <a:solidFill>
                  <a:srgbClr val="000000"/>
                </a:solidFill>
                <a:latin typeface="Arial"/>
              </a:rPr>
              <a:t>Ocean color measurements need companion atmospheric composition measurements (O</a:t>
            </a:r>
            <a:r>
              <a:rPr lang="en-US" sz="1600" baseline="-25000" dirty="0">
                <a:solidFill>
                  <a:srgbClr val="000000"/>
                </a:solidFill>
                <a:latin typeface="Arial"/>
              </a:rPr>
              <a:t>3</a:t>
            </a:r>
            <a:r>
              <a:rPr lang="en-US" sz="1600" dirty="0">
                <a:solidFill>
                  <a:srgbClr val="000000"/>
                </a:solidFill>
                <a:latin typeface="Arial"/>
              </a:rPr>
              <a:t>, NO</a:t>
            </a:r>
            <a:r>
              <a:rPr lang="en-US" sz="1600" baseline="-25000" dirty="0">
                <a:solidFill>
                  <a:srgbClr val="000000"/>
                </a:solidFill>
                <a:latin typeface="Arial"/>
              </a:rPr>
              <a:t>2</a:t>
            </a:r>
            <a:r>
              <a:rPr lang="en-US" sz="1600" dirty="0">
                <a:solidFill>
                  <a:srgbClr val="000000"/>
                </a:solidFill>
                <a:latin typeface="Arial"/>
              </a:rPr>
              <a:t>) for atmospheric correction</a:t>
            </a:r>
          </a:p>
          <a:p>
            <a:pPr lvl="1">
              <a:spcBef>
                <a:spcPts val="0"/>
              </a:spcBef>
            </a:pPr>
            <a:r>
              <a:rPr lang="en-US" sz="1600" dirty="0">
                <a:solidFill>
                  <a:srgbClr val="000000"/>
                </a:solidFill>
                <a:latin typeface="Arial"/>
              </a:rPr>
              <a:t>8 years of development, 3 years of operations, life-cycle cost ~$1.5B</a:t>
            </a:r>
          </a:p>
          <a:p>
            <a:pPr lvl="1">
              <a:spcBef>
                <a:spcPts val="0"/>
              </a:spcBef>
            </a:pPr>
            <a:endParaRPr lang="en-US" sz="1600" dirty="0">
              <a:solidFill>
                <a:srgbClr val="000000"/>
              </a:solidFill>
              <a:latin typeface="Arial"/>
            </a:endParaRPr>
          </a:p>
          <a:p>
            <a:pPr>
              <a:spcBef>
                <a:spcPts val="0"/>
              </a:spcBef>
            </a:pPr>
            <a:r>
              <a:rPr lang="en-US" sz="1800" dirty="0">
                <a:solidFill>
                  <a:srgbClr val="000000"/>
                </a:solidFill>
                <a:latin typeface="Arial"/>
              </a:rPr>
              <a:t>GEO-CAPE science and mission design groups are making good progress on defining a </a:t>
            </a:r>
            <a:r>
              <a:rPr lang="en-US" sz="1800" b="1" dirty="0">
                <a:solidFill>
                  <a:srgbClr val="000000"/>
                </a:solidFill>
                <a:latin typeface="Arial"/>
              </a:rPr>
              <a:t>cost constrained </a:t>
            </a:r>
            <a:r>
              <a:rPr lang="en-US" sz="1800" dirty="0">
                <a:solidFill>
                  <a:srgbClr val="000000"/>
                </a:solidFill>
                <a:latin typeface="Arial"/>
              </a:rPr>
              <a:t>mission implementation approach that accomplishes the GEO-CAPE science requirements at lower risk and cost than the approach implied in the DS</a:t>
            </a:r>
          </a:p>
          <a:p>
            <a:pPr lvl="1">
              <a:spcBef>
                <a:spcPts val="0"/>
              </a:spcBef>
            </a:pPr>
            <a:r>
              <a:rPr lang="en-US" sz="1600" dirty="0">
                <a:solidFill>
                  <a:srgbClr val="000000"/>
                </a:solidFill>
                <a:latin typeface="Arial"/>
              </a:rPr>
              <a:t>The mission would be implemented as secondary payloads hosted on commercial GEO communications missions</a:t>
            </a:r>
          </a:p>
          <a:p>
            <a:pPr lvl="1">
              <a:spcBef>
                <a:spcPts val="0"/>
              </a:spcBef>
            </a:pPr>
            <a:r>
              <a:rPr lang="en-US" sz="1600" dirty="0">
                <a:solidFill>
                  <a:srgbClr val="000000"/>
                </a:solidFill>
                <a:latin typeface="Arial"/>
              </a:rPr>
              <a:t>Each instrument could fly separately on different spacecraft</a:t>
            </a:r>
          </a:p>
          <a:p>
            <a:pPr lvl="1">
              <a:spcBef>
                <a:spcPts val="0"/>
              </a:spcBef>
            </a:pPr>
            <a:r>
              <a:rPr lang="en-US" sz="1600" dirty="0">
                <a:solidFill>
                  <a:srgbClr val="000000"/>
                </a:solidFill>
                <a:latin typeface="Arial"/>
              </a:rPr>
              <a:t>GEO-CAPE ocean color measurements can be independent of GEO-CAPE atmosphere measurements</a:t>
            </a:r>
          </a:p>
          <a:p>
            <a:pPr lvl="1">
              <a:spcBef>
                <a:spcPts val="0"/>
              </a:spcBef>
              <a:buClr>
                <a:srgbClr val="000000"/>
              </a:buClr>
            </a:pPr>
            <a:r>
              <a:rPr lang="en-US" sz="1600" dirty="0">
                <a:solidFill>
                  <a:srgbClr val="000000"/>
                </a:solidFill>
                <a:latin typeface="Arial"/>
              </a:rPr>
              <a:t>&lt; 8 years of development, &gt; 3 years of operations, life-cycle cost </a:t>
            </a:r>
            <a:r>
              <a:rPr lang="en-US" sz="1600" b="1" dirty="0">
                <a:solidFill>
                  <a:srgbClr val="000000"/>
                </a:solidFill>
                <a:latin typeface="Arial"/>
              </a:rPr>
              <a:t>target </a:t>
            </a:r>
            <a:br>
              <a:rPr lang="en-US" sz="1600" dirty="0">
                <a:solidFill>
                  <a:srgbClr val="000000"/>
                </a:solidFill>
                <a:latin typeface="Arial"/>
              </a:rPr>
            </a:br>
            <a:r>
              <a:rPr lang="en-US" sz="1600" dirty="0">
                <a:solidFill>
                  <a:srgbClr val="000000"/>
                </a:solidFill>
                <a:latin typeface="Arial"/>
              </a:rPr>
              <a:t>~$600-700M </a:t>
            </a:r>
            <a:r>
              <a:rPr lang="en-US" sz="1600" b="1" dirty="0" err="1">
                <a:solidFill>
                  <a:srgbClr val="000000"/>
                </a:solidFill>
                <a:latin typeface="Arial"/>
              </a:rPr>
              <a:t>tbc</a:t>
            </a:r>
            <a:r>
              <a:rPr lang="en-US" sz="1600" b="1" dirty="0">
                <a:solidFill>
                  <a:srgbClr val="000000"/>
                </a:solidFill>
                <a:latin typeface="Arial"/>
              </a:rPr>
              <a:t> </a:t>
            </a:r>
            <a:r>
              <a:rPr lang="en-US" sz="1600" dirty="0">
                <a:solidFill>
                  <a:srgbClr val="000000"/>
                </a:solidFill>
                <a:latin typeface="Arial"/>
              </a:rPr>
              <a:t>(~ same as DS cost estimate with inflation)</a:t>
            </a:r>
          </a:p>
        </p:txBody>
      </p:sp>
      <p:sp>
        <p:nvSpPr>
          <p:cNvPr id="5" name="TextBox 4">
            <a:extLst>
              <a:ext uri="{FF2B5EF4-FFF2-40B4-BE49-F238E27FC236}">
                <a16:creationId xmlns:a16="http://schemas.microsoft.com/office/drawing/2014/main" id="{5856C878-6F15-E224-45A1-444764BE6A24}"/>
              </a:ext>
            </a:extLst>
          </p:cNvPr>
          <p:cNvSpPr txBox="1"/>
          <p:nvPr/>
        </p:nvSpPr>
        <p:spPr>
          <a:xfrm>
            <a:off x="73152" y="6483096"/>
            <a:ext cx="11786616" cy="338554"/>
          </a:xfrm>
          <a:prstGeom prst="rect">
            <a:avLst/>
          </a:prstGeom>
          <a:noFill/>
        </p:spPr>
        <p:txBody>
          <a:bodyPr wrap="square" rtlCol="0">
            <a:spAutoFit/>
          </a:bodyPr>
          <a:lstStyle/>
          <a:p>
            <a:r>
              <a:rPr lang="en-US" sz="1600" dirty="0"/>
              <a:t>* From </a:t>
            </a:r>
            <a:r>
              <a:rPr lang="en-US" sz="1600" dirty="0">
                <a:effectLst>
                  <a:outerShdw blurRad="38100" dist="38100" dir="2700000" algn="tl">
                    <a:srgbClr val="C0C0C0"/>
                  </a:outerShdw>
                </a:effectLst>
                <a:ea typeface="ヒラギノ角ゴ Pro W3" pitchFamily="-110" charset="-128"/>
              </a:rPr>
              <a:t>Report on FY 2012 Deliverable 1, “Provide a recommendation on a risk reduction (pathfinder) mission” – 12 Sept. 2012</a:t>
            </a:r>
            <a:endParaRPr lang="en-US" sz="1600" dirty="0"/>
          </a:p>
        </p:txBody>
      </p:sp>
    </p:spTree>
    <p:extLst>
      <p:ext uri="{BB962C8B-B14F-4D97-AF65-F5344CB8AC3E}">
        <p14:creationId xmlns:p14="http://schemas.microsoft.com/office/powerpoint/2010/main" val="262684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BF32-9AED-720C-9A9F-293B236E63FB}"/>
              </a:ext>
            </a:extLst>
          </p:cNvPr>
          <p:cNvSpPr>
            <a:spLocks noGrp="1"/>
          </p:cNvSpPr>
          <p:nvPr>
            <p:ph type="title"/>
          </p:nvPr>
        </p:nvSpPr>
        <p:spPr>
          <a:xfrm>
            <a:off x="604909" y="383295"/>
            <a:ext cx="10668515" cy="978729"/>
          </a:xfrm>
        </p:spPr>
        <p:txBody>
          <a:bodyPr/>
          <a:lstStyle/>
          <a:p>
            <a:pPr algn="ctr"/>
            <a:r>
              <a:rPr lang="en-US" sz="3200" dirty="0" err="1"/>
              <a:t>TOLNet</a:t>
            </a:r>
            <a:r>
              <a:rPr lang="en-US" sz="3200" dirty="0"/>
              <a:t> – Initiated to Get Ozone Data with Improved Temporal Sampling </a:t>
            </a:r>
          </a:p>
        </p:txBody>
      </p:sp>
      <p:grpSp>
        <p:nvGrpSpPr>
          <p:cNvPr id="4" name="Group 3">
            <a:extLst>
              <a:ext uri="{FF2B5EF4-FFF2-40B4-BE49-F238E27FC236}">
                <a16:creationId xmlns:a16="http://schemas.microsoft.com/office/drawing/2014/main" id="{F4A744A9-5E7F-85E5-A824-985D5B4CD2D1}"/>
              </a:ext>
            </a:extLst>
          </p:cNvPr>
          <p:cNvGrpSpPr/>
          <p:nvPr/>
        </p:nvGrpSpPr>
        <p:grpSpPr>
          <a:xfrm>
            <a:off x="1061873" y="1000374"/>
            <a:ext cx="10010080" cy="5232875"/>
            <a:chOff x="1073448" y="889542"/>
            <a:chExt cx="10010080" cy="5232875"/>
          </a:xfrm>
        </p:grpSpPr>
        <p:grpSp>
          <p:nvGrpSpPr>
            <p:cNvPr id="5" name="Group 4">
              <a:extLst>
                <a:ext uri="{FF2B5EF4-FFF2-40B4-BE49-F238E27FC236}">
                  <a16:creationId xmlns:a16="http://schemas.microsoft.com/office/drawing/2014/main" id="{8B8E1E47-0E54-07CB-BB99-0A9B1B6F3A12}"/>
                </a:ext>
              </a:extLst>
            </p:cNvPr>
            <p:cNvGrpSpPr/>
            <p:nvPr/>
          </p:nvGrpSpPr>
          <p:grpSpPr>
            <a:xfrm>
              <a:off x="1073448" y="1326060"/>
              <a:ext cx="10010080" cy="4796357"/>
              <a:chOff x="1184659" y="1128352"/>
              <a:chExt cx="10010080" cy="4796357"/>
            </a:xfrm>
          </p:grpSpPr>
          <p:pic>
            <p:nvPicPr>
              <p:cNvPr id="15" name="Graphic 14">
                <a:extLst>
                  <a:ext uri="{FF2B5EF4-FFF2-40B4-BE49-F238E27FC236}">
                    <a16:creationId xmlns:a16="http://schemas.microsoft.com/office/drawing/2014/main" id="{20C67A12-9131-4070-1E0D-9AE0B678DB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2110" y="1488330"/>
                <a:ext cx="5483159" cy="3463048"/>
              </a:xfrm>
              <a:prstGeom prst="rect">
                <a:avLst/>
              </a:prstGeom>
            </p:spPr>
          </p:pic>
          <p:pic>
            <p:nvPicPr>
              <p:cNvPr id="16" name="Picture 15">
                <a:extLst>
                  <a:ext uri="{FF2B5EF4-FFF2-40B4-BE49-F238E27FC236}">
                    <a16:creationId xmlns:a16="http://schemas.microsoft.com/office/drawing/2014/main" id="{3EA163F7-265E-AED2-7314-F0662BF95774}"/>
                  </a:ext>
                </a:extLst>
              </p:cNvPr>
              <p:cNvPicPr>
                <a:picLocks noChangeAspect="1"/>
              </p:cNvPicPr>
              <p:nvPr/>
            </p:nvPicPr>
            <p:blipFill>
              <a:blip r:embed="rId4"/>
              <a:srcRect/>
              <a:stretch/>
            </p:blipFill>
            <p:spPr>
              <a:xfrm>
                <a:off x="4384546" y="3702073"/>
                <a:ext cx="1875819" cy="1875819"/>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D2CB48F5-E5D2-395B-DC0A-6F72AFCDAD58}"/>
                  </a:ext>
                </a:extLst>
              </p:cNvPr>
              <p:cNvPicPr>
                <a:picLocks noChangeAspect="1"/>
              </p:cNvPicPr>
              <p:nvPr/>
            </p:nvPicPr>
            <p:blipFill>
              <a:blip r:embed="rId5"/>
              <a:srcRect/>
              <a:stretch/>
            </p:blipFill>
            <p:spPr>
              <a:xfrm>
                <a:off x="7270062" y="3776304"/>
                <a:ext cx="1875819" cy="1875819"/>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DA48EAC1-53DD-B3BA-8F25-C9944F420D8B}"/>
                  </a:ext>
                </a:extLst>
              </p:cNvPr>
              <p:cNvPicPr>
                <a:picLocks noChangeAspect="1"/>
              </p:cNvPicPr>
              <p:nvPr/>
            </p:nvPicPr>
            <p:blipFill>
              <a:blip r:embed="rId6"/>
              <a:srcRect/>
              <a:stretch/>
            </p:blipFill>
            <p:spPr>
              <a:xfrm>
                <a:off x="1184659" y="2339392"/>
                <a:ext cx="1875819" cy="1875819"/>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7A688483-BAF0-C96B-7031-857DD2322E88}"/>
                  </a:ext>
                </a:extLst>
              </p:cNvPr>
              <p:cNvPicPr>
                <a:picLocks noChangeAspect="1"/>
              </p:cNvPicPr>
              <p:nvPr/>
            </p:nvPicPr>
            <p:blipFill>
              <a:blip r:embed="rId7"/>
              <a:srcRect/>
              <a:stretch/>
            </p:blipFill>
            <p:spPr>
              <a:xfrm>
                <a:off x="4952443" y="1369225"/>
                <a:ext cx="1875819" cy="1875819"/>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64E8A186-876A-3A48-A9E0-0D70337B1FC3}"/>
                  </a:ext>
                </a:extLst>
              </p:cNvPr>
              <p:cNvPicPr>
                <a:picLocks noChangeAspect="1"/>
              </p:cNvPicPr>
              <p:nvPr/>
            </p:nvPicPr>
            <p:blipFill>
              <a:blip r:embed="rId8"/>
              <a:srcRect/>
              <a:stretch/>
            </p:blipFill>
            <p:spPr>
              <a:xfrm>
                <a:off x="9318920" y="2936685"/>
                <a:ext cx="1875819" cy="1875819"/>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74917FEC-CF38-05A4-C584-89A78AABEC8E}"/>
                  </a:ext>
                </a:extLst>
              </p:cNvPr>
              <p:cNvSpPr txBox="1"/>
              <p:nvPr/>
            </p:nvSpPr>
            <p:spPr>
              <a:xfrm>
                <a:off x="1420880" y="2031909"/>
                <a:ext cx="12354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Feb 17th</a:t>
                </a:r>
              </a:p>
            </p:txBody>
          </p:sp>
          <p:sp>
            <p:nvSpPr>
              <p:cNvPr id="22" name="TextBox 21">
                <a:extLst>
                  <a:ext uri="{FF2B5EF4-FFF2-40B4-BE49-F238E27FC236}">
                    <a16:creationId xmlns:a16="http://schemas.microsoft.com/office/drawing/2014/main" id="{428A81DF-8042-A548-67EF-A2EF226F6C43}"/>
                  </a:ext>
                </a:extLst>
              </p:cNvPr>
              <p:cNvSpPr txBox="1"/>
              <p:nvPr/>
            </p:nvSpPr>
            <p:spPr>
              <a:xfrm>
                <a:off x="5170546" y="1128352"/>
                <a:ext cx="12354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Feb 17th</a:t>
                </a:r>
              </a:p>
            </p:txBody>
          </p:sp>
          <p:sp>
            <p:nvSpPr>
              <p:cNvPr id="23" name="TextBox 22">
                <a:extLst>
                  <a:ext uri="{FF2B5EF4-FFF2-40B4-BE49-F238E27FC236}">
                    <a16:creationId xmlns:a16="http://schemas.microsoft.com/office/drawing/2014/main" id="{90ED7F2F-99E7-FC42-B12F-F0FA0D654A2C}"/>
                  </a:ext>
                </a:extLst>
              </p:cNvPr>
              <p:cNvSpPr txBox="1"/>
              <p:nvPr/>
            </p:nvSpPr>
            <p:spPr>
              <a:xfrm>
                <a:off x="7382256" y="5663099"/>
                <a:ext cx="155561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Feb 18-19th</a:t>
                </a:r>
              </a:p>
            </p:txBody>
          </p:sp>
          <p:sp>
            <p:nvSpPr>
              <p:cNvPr id="24" name="TextBox 23">
                <a:extLst>
                  <a:ext uri="{FF2B5EF4-FFF2-40B4-BE49-F238E27FC236}">
                    <a16:creationId xmlns:a16="http://schemas.microsoft.com/office/drawing/2014/main" id="{AB3CF115-8372-C217-08DB-7B7D8E09C38F}"/>
                  </a:ext>
                </a:extLst>
              </p:cNvPr>
              <p:cNvSpPr txBox="1"/>
              <p:nvPr/>
            </p:nvSpPr>
            <p:spPr>
              <a:xfrm>
                <a:off x="4473468" y="5595956"/>
                <a:ext cx="155561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Feb 17-18th</a:t>
                </a:r>
              </a:p>
            </p:txBody>
          </p:sp>
          <p:sp>
            <p:nvSpPr>
              <p:cNvPr id="25" name="TextBox 24">
                <a:extLst>
                  <a:ext uri="{FF2B5EF4-FFF2-40B4-BE49-F238E27FC236}">
                    <a16:creationId xmlns:a16="http://schemas.microsoft.com/office/drawing/2014/main" id="{C87844BA-13BE-A4DD-D6DB-88FAC8CE68FA}"/>
                  </a:ext>
                </a:extLst>
              </p:cNvPr>
              <p:cNvSpPr txBox="1"/>
              <p:nvPr/>
            </p:nvSpPr>
            <p:spPr>
              <a:xfrm>
                <a:off x="9453486" y="4785946"/>
                <a:ext cx="155561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Feb 18-19th</a:t>
                </a:r>
              </a:p>
            </p:txBody>
          </p:sp>
          <p:sp>
            <p:nvSpPr>
              <p:cNvPr id="26" name="Oval 25">
                <a:extLst>
                  <a:ext uri="{FF2B5EF4-FFF2-40B4-BE49-F238E27FC236}">
                    <a16:creationId xmlns:a16="http://schemas.microsoft.com/office/drawing/2014/main" id="{62F791DF-251F-A1EB-FCF1-0F15E49BE815}"/>
                  </a:ext>
                </a:extLst>
              </p:cNvPr>
              <p:cNvSpPr/>
              <p:nvPr/>
            </p:nvSpPr>
            <p:spPr>
              <a:xfrm>
                <a:off x="4538820" y="2996483"/>
                <a:ext cx="145914" cy="136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1EC069AE-C900-9923-B628-A6F3AF364101}"/>
                  </a:ext>
                </a:extLst>
              </p:cNvPr>
              <p:cNvSpPr/>
              <p:nvPr/>
            </p:nvSpPr>
            <p:spPr>
              <a:xfrm>
                <a:off x="3155679" y="3287940"/>
                <a:ext cx="145914" cy="136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AE9241F-6208-E72E-0E3A-49D3E0DC789B}"/>
                  </a:ext>
                </a:extLst>
              </p:cNvPr>
              <p:cNvSpPr/>
              <p:nvPr/>
            </p:nvSpPr>
            <p:spPr>
              <a:xfrm>
                <a:off x="6477620" y="3648301"/>
                <a:ext cx="145914" cy="136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C2672596-C974-361A-B522-CF83F17F6A31}"/>
                  </a:ext>
                </a:extLst>
              </p:cNvPr>
              <p:cNvSpPr/>
              <p:nvPr/>
            </p:nvSpPr>
            <p:spPr>
              <a:xfrm>
                <a:off x="7372553" y="2906560"/>
                <a:ext cx="145914" cy="136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96A16DC-7695-029B-EA6B-60D90BCDCE28}"/>
                  </a:ext>
                </a:extLst>
              </p:cNvPr>
              <p:cNvSpPr/>
              <p:nvPr/>
            </p:nvSpPr>
            <p:spPr>
              <a:xfrm>
                <a:off x="7484830" y="3141115"/>
                <a:ext cx="145914" cy="136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992CAD06-F178-D06A-5F61-FEA9591A126C}"/>
                </a:ext>
              </a:extLst>
            </p:cNvPr>
            <p:cNvPicPr>
              <a:picLocks noChangeAspect="1"/>
            </p:cNvPicPr>
            <p:nvPr/>
          </p:nvPicPr>
          <p:blipFill>
            <a:blip r:embed="rId9"/>
            <a:srcRect/>
            <a:stretch/>
          </p:blipFill>
          <p:spPr>
            <a:xfrm>
              <a:off x="8096761" y="889542"/>
              <a:ext cx="1875819" cy="1875819"/>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554F85C4-7BB5-1D0C-06EE-C6F05FCD86B5}"/>
                </a:ext>
              </a:extLst>
            </p:cNvPr>
            <p:cNvSpPr txBox="1"/>
            <p:nvPr/>
          </p:nvSpPr>
          <p:spPr>
            <a:xfrm>
              <a:off x="8231327" y="2738803"/>
              <a:ext cx="155561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Feb 18-19th</a:t>
              </a:r>
            </a:p>
          </p:txBody>
        </p:sp>
        <p:sp>
          <p:nvSpPr>
            <p:cNvPr id="8" name="Oval 7">
              <a:extLst>
                <a:ext uri="{FF2B5EF4-FFF2-40B4-BE49-F238E27FC236}">
                  <a16:creationId xmlns:a16="http://schemas.microsoft.com/office/drawing/2014/main" id="{5BD331AD-779C-51FA-B950-4594C6770221}"/>
                </a:ext>
              </a:extLst>
            </p:cNvPr>
            <p:cNvSpPr/>
            <p:nvPr/>
          </p:nvSpPr>
          <p:spPr>
            <a:xfrm>
              <a:off x="7553355" y="2733421"/>
              <a:ext cx="145914" cy="1361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9145A21-FB9E-07B1-4606-13F9091E044A}"/>
                </a:ext>
              </a:extLst>
            </p:cNvPr>
            <p:cNvCxnSpPr>
              <a:cxnSpLocks/>
            </p:cNvCxnSpPr>
            <p:nvPr/>
          </p:nvCxnSpPr>
          <p:spPr>
            <a:xfrm flipV="1">
              <a:off x="7648625" y="1615283"/>
              <a:ext cx="1408358" cy="1166488"/>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2DD387-3F80-2CA7-3616-89365DBD94BE}"/>
                </a:ext>
              </a:extLst>
            </p:cNvPr>
            <p:cNvCxnSpPr>
              <a:cxnSpLocks/>
            </p:cNvCxnSpPr>
            <p:nvPr/>
          </p:nvCxnSpPr>
          <p:spPr>
            <a:xfrm>
              <a:off x="7361471" y="3168315"/>
              <a:ext cx="2332163" cy="903987"/>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7E5DD3-0296-DA6E-FB02-7949253F60BD}"/>
                </a:ext>
              </a:extLst>
            </p:cNvPr>
            <p:cNvCxnSpPr>
              <a:cxnSpLocks/>
            </p:cNvCxnSpPr>
            <p:nvPr/>
          </p:nvCxnSpPr>
          <p:spPr>
            <a:xfrm>
              <a:off x="7461600" y="3406916"/>
              <a:ext cx="289990" cy="1539678"/>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B420CF-378F-ECE1-C9C8-33DCF789062B}"/>
                </a:ext>
              </a:extLst>
            </p:cNvPr>
            <p:cNvCxnSpPr>
              <a:cxnSpLocks/>
            </p:cNvCxnSpPr>
            <p:nvPr/>
          </p:nvCxnSpPr>
          <p:spPr>
            <a:xfrm flipH="1">
              <a:off x="4775754" y="3901872"/>
              <a:ext cx="1675218" cy="1010049"/>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201955-AC34-713B-FD17-025D83CD19C9}"/>
                </a:ext>
              </a:extLst>
            </p:cNvPr>
            <p:cNvCxnSpPr>
              <a:cxnSpLocks/>
            </p:cNvCxnSpPr>
            <p:nvPr/>
          </p:nvCxnSpPr>
          <p:spPr>
            <a:xfrm flipV="1">
              <a:off x="4492147" y="2567677"/>
              <a:ext cx="995774" cy="705091"/>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CF598F-2386-285F-C518-4989692F00B5}"/>
                </a:ext>
              </a:extLst>
            </p:cNvPr>
            <p:cNvCxnSpPr>
              <a:cxnSpLocks/>
            </p:cNvCxnSpPr>
            <p:nvPr/>
          </p:nvCxnSpPr>
          <p:spPr>
            <a:xfrm flipH="1" flipV="1">
              <a:off x="1863524" y="3485648"/>
              <a:ext cx="1232235" cy="68093"/>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F2F1C650-43D5-DB20-48FE-C87E3E1D79A5}"/>
              </a:ext>
            </a:extLst>
          </p:cNvPr>
          <p:cNvGrpSpPr/>
          <p:nvPr/>
        </p:nvGrpSpPr>
        <p:grpSpPr>
          <a:xfrm>
            <a:off x="160281" y="4747401"/>
            <a:ext cx="2347552" cy="1908729"/>
            <a:chOff x="160281" y="4747401"/>
            <a:chExt cx="2347552" cy="1908729"/>
          </a:xfrm>
        </p:grpSpPr>
        <p:pic>
          <p:nvPicPr>
            <p:cNvPr id="32" name="Picture 31">
              <a:extLst>
                <a:ext uri="{FF2B5EF4-FFF2-40B4-BE49-F238E27FC236}">
                  <a16:creationId xmlns:a16="http://schemas.microsoft.com/office/drawing/2014/main" id="{B6B02C25-0DDB-17E4-C030-0A2C3D7E8390}"/>
                </a:ext>
              </a:extLst>
            </p:cNvPr>
            <p:cNvPicPr>
              <a:picLocks noChangeAspect="1"/>
            </p:cNvPicPr>
            <p:nvPr/>
          </p:nvPicPr>
          <p:blipFill>
            <a:blip r:embed="rId10"/>
            <a:stretch>
              <a:fillRect/>
            </a:stretch>
          </p:blipFill>
          <p:spPr>
            <a:xfrm>
              <a:off x="443341" y="5116733"/>
              <a:ext cx="1539397" cy="1539397"/>
            </a:xfrm>
            <a:prstGeom prst="rect">
              <a:avLst/>
            </a:prstGeom>
          </p:spPr>
        </p:pic>
        <p:sp>
          <p:nvSpPr>
            <p:cNvPr id="33" name="TextBox 32">
              <a:extLst>
                <a:ext uri="{FF2B5EF4-FFF2-40B4-BE49-F238E27FC236}">
                  <a16:creationId xmlns:a16="http://schemas.microsoft.com/office/drawing/2014/main" id="{CE46E639-0681-8CF4-E10B-C06CF92991B6}"/>
                </a:ext>
              </a:extLst>
            </p:cNvPr>
            <p:cNvSpPr txBox="1"/>
            <p:nvPr/>
          </p:nvSpPr>
          <p:spPr>
            <a:xfrm>
              <a:off x="160281" y="4747401"/>
              <a:ext cx="2347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Helvetica" pitchFamily="2" charset="0"/>
                  <a:ea typeface="+mn-ea"/>
                  <a:cs typeface="+mn-cs"/>
                </a:rPr>
                <a:t>Website and Data</a:t>
              </a:r>
            </a:p>
          </p:txBody>
        </p:sp>
      </p:grpSp>
      <p:pic>
        <p:nvPicPr>
          <p:cNvPr id="34" name="Picture 33">
            <a:extLst>
              <a:ext uri="{FF2B5EF4-FFF2-40B4-BE49-F238E27FC236}">
                <a16:creationId xmlns:a16="http://schemas.microsoft.com/office/drawing/2014/main" id="{C844622D-45A6-5603-978F-1243C058D1A7}"/>
              </a:ext>
            </a:extLst>
          </p:cNvPr>
          <p:cNvPicPr>
            <a:picLocks noChangeAspect="1"/>
          </p:cNvPicPr>
          <p:nvPr/>
        </p:nvPicPr>
        <p:blipFill>
          <a:blip r:embed="rId11"/>
          <a:stretch>
            <a:fillRect/>
          </a:stretch>
        </p:blipFill>
        <p:spPr>
          <a:xfrm>
            <a:off x="10565790" y="5621812"/>
            <a:ext cx="1010093" cy="1034318"/>
          </a:xfrm>
          <a:prstGeom prst="rect">
            <a:avLst/>
          </a:prstGeom>
        </p:spPr>
      </p:pic>
    </p:spTree>
    <p:extLst>
      <p:ext uri="{BB962C8B-B14F-4D97-AF65-F5344CB8AC3E}">
        <p14:creationId xmlns:p14="http://schemas.microsoft.com/office/powerpoint/2010/main" val="208275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A9B5-650B-B45E-282D-159E44A11A52}"/>
              </a:ext>
            </a:extLst>
          </p:cNvPr>
          <p:cNvSpPr>
            <a:spLocks noGrp="1"/>
          </p:cNvSpPr>
          <p:nvPr>
            <p:ph type="title"/>
          </p:nvPr>
        </p:nvSpPr>
        <p:spPr>
          <a:xfrm>
            <a:off x="604909" y="545725"/>
            <a:ext cx="10668515" cy="535531"/>
          </a:xfrm>
        </p:spPr>
        <p:txBody>
          <a:bodyPr/>
          <a:lstStyle/>
          <a:p>
            <a:pPr algn="ctr"/>
            <a:r>
              <a:rPr lang="en-US" sz="3200" dirty="0"/>
              <a:t>PANDORA/</a:t>
            </a:r>
            <a:r>
              <a:rPr lang="en-US" sz="3200" dirty="0" err="1"/>
              <a:t>Pandonia</a:t>
            </a:r>
            <a:r>
              <a:rPr lang="en-US" sz="3200" dirty="0"/>
              <a:t> Global Network</a:t>
            </a:r>
          </a:p>
        </p:txBody>
      </p:sp>
      <p:pic>
        <p:nvPicPr>
          <p:cNvPr id="4" name="Picture 3" descr="A map of the world&#10;&#10;Description automatically generated with medium confidence">
            <a:extLst>
              <a:ext uri="{FF2B5EF4-FFF2-40B4-BE49-F238E27FC236}">
                <a16:creationId xmlns:a16="http://schemas.microsoft.com/office/drawing/2014/main" id="{ADA69AD4-3DDE-7959-DC59-2EB89C7C0CAA}"/>
              </a:ext>
            </a:extLst>
          </p:cNvPr>
          <p:cNvPicPr>
            <a:picLocks noChangeAspect="1"/>
          </p:cNvPicPr>
          <p:nvPr/>
        </p:nvPicPr>
        <p:blipFill rotWithShape="1">
          <a:blip r:embed="rId2"/>
          <a:srcRect r="3943"/>
          <a:stretch/>
        </p:blipFill>
        <p:spPr>
          <a:xfrm>
            <a:off x="47862" y="1081256"/>
            <a:ext cx="9675287" cy="4889741"/>
          </a:xfrm>
          <a:prstGeom prst="rect">
            <a:avLst/>
          </a:prstGeom>
        </p:spPr>
      </p:pic>
      <p:pic>
        <p:nvPicPr>
          <p:cNvPr id="5" name="Picture 4">
            <a:extLst>
              <a:ext uri="{FF2B5EF4-FFF2-40B4-BE49-F238E27FC236}">
                <a16:creationId xmlns:a16="http://schemas.microsoft.com/office/drawing/2014/main" id="{6CCD0E9E-7BF8-ED91-621E-2C476FE7E0E1}"/>
              </a:ext>
            </a:extLst>
          </p:cNvPr>
          <p:cNvPicPr>
            <a:picLocks noChangeAspect="1"/>
          </p:cNvPicPr>
          <p:nvPr/>
        </p:nvPicPr>
        <p:blipFill>
          <a:blip r:embed="rId3"/>
          <a:stretch>
            <a:fillRect/>
          </a:stretch>
        </p:blipFill>
        <p:spPr>
          <a:xfrm>
            <a:off x="9996417" y="1970350"/>
            <a:ext cx="1986455" cy="1986455"/>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ED085378-E5A5-06FA-40B5-AB19CF0719B0}"/>
              </a:ext>
            </a:extLst>
          </p:cNvPr>
          <p:cNvPicPr>
            <a:picLocks noChangeAspect="1"/>
          </p:cNvPicPr>
          <p:nvPr/>
        </p:nvPicPr>
        <p:blipFill>
          <a:blip r:embed="rId4"/>
          <a:stretch>
            <a:fillRect/>
          </a:stretch>
        </p:blipFill>
        <p:spPr>
          <a:xfrm>
            <a:off x="9723148" y="4338655"/>
            <a:ext cx="2468851" cy="1394741"/>
          </a:xfrm>
          <a:prstGeom prst="rect">
            <a:avLst/>
          </a:prstGeom>
        </p:spPr>
      </p:pic>
      <p:sp>
        <p:nvSpPr>
          <p:cNvPr id="9" name="TextBox 8">
            <a:extLst>
              <a:ext uri="{FF2B5EF4-FFF2-40B4-BE49-F238E27FC236}">
                <a16:creationId xmlns:a16="http://schemas.microsoft.com/office/drawing/2014/main" id="{3949B96D-7661-6C41-F8D9-07FFD1AADF2A}"/>
              </a:ext>
            </a:extLst>
          </p:cNvPr>
          <p:cNvSpPr txBox="1"/>
          <p:nvPr/>
        </p:nvSpPr>
        <p:spPr>
          <a:xfrm>
            <a:off x="53305" y="5970997"/>
            <a:ext cx="96698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Providing the interconnected perspective between surface and satellite air quality observations at 100+ Sites Globally with accurate and precise observations of ozone, NO</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HCHO.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https://www.pandonia-global-network.org/</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TextBox 9">
            <a:extLst>
              <a:ext uri="{FF2B5EF4-FFF2-40B4-BE49-F238E27FC236}">
                <a16:creationId xmlns:a16="http://schemas.microsoft.com/office/drawing/2014/main" id="{A2E0FC3F-B7AE-A892-B996-728BA74D7B5F}"/>
              </a:ext>
            </a:extLst>
          </p:cNvPr>
          <p:cNvSpPr txBox="1"/>
          <p:nvPr/>
        </p:nvSpPr>
        <p:spPr>
          <a:xfrm>
            <a:off x="9723147" y="5776744"/>
            <a:ext cx="2468853" cy="954107"/>
          </a:xfrm>
          <a:prstGeom prst="rect">
            <a:avLst/>
          </a:prstGeom>
          <a:noFill/>
        </p:spPr>
        <p:txBody>
          <a:bodyPr wrap="square" rtlCol="0">
            <a:spAutoFit/>
          </a:bodyPr>
          <a:lstStyle/>
          <a:p>
            <a:r>
              <a:rPr lang="en-US" sz="1400" dirty="0"/>
              <a:t>New US stations as part of IPMSI (Improving Participation of Minority Serving Institutions) program</a:t>
            </a:r>
          </a:p>
        </p:txBody>
      </p:sp>
    </p:spTree>
    <p:extLst>
      <p:ext uri="{BB962C8B-B14F-4D97-AF65-F5344CB8AC3E}">
        <p14:creationId xmlns:p14="http://schemas.microsoft.com/office/powerpoint/2010/main" val="353542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8D4D-549B-3F40-3329-F97A82B80A2A}"/>
              </a:ext>
            </a:extLst>
          </p:cNvPr>
          <p:cNvSpPr>
            <a:spLocks noGrp="1"/>
          </p:cNvSpPr>
          <p:nvPr>
            <p:ph type="title"/>
          </p:nvPr>
        </p:nvSpPr>
        <p:spPr>
          <a:xfrm>
            <a:off x="604909" y="504310"/>
            <a:ext cx="10668515" cy="535531"/>
          </a:xfrm>
        </p:spPr>
        <p:txBody>
          <a:bodyPr/>
          <a:lstStyle/>
          <a:p>
            <a:pPr algn="ctr"/>
            <a:r>
              <a:rPr lang="en-US" sz="3200" dirty="0"/>
              <a:t>Second Decadal Survey</a:t>
            </a:r>
          </a:p>
        </p:txBody>
      </p:sp>
      <p:pic>
        <p:nvPicPr>
          <p:cNvPr id="5" name="Picture 4" descr="A book cover with a picture of earth&#10;&#10;Description automatically generated">
            <a:extLst>
              <a:ext uri="{FF2B5EF4-FFF2-40B4-BE49-F238E27FC236}">
                <a16:creationId xmlns:a16="http://schemas.microsoft.com/office/drawing/2014/main" id="{D7B30054-24E6-F075-6C92-44C593244EF3}"/>
              </a:ext>
            </a:extLst>
          </p:cNvPr>
          <p:cNvPicPr>
            <a:picLocks noChangeAspect="1"/>
          </p:cNvPicPr>
          <p:nvPr/>
        </p:nvPicPr>
        <p:blipFill>
          <a:blip r:embed="rId2"/>
          <a:stretch>
            <a:fillRect/>
          </a:stretch>
        </p:blipFill>
        <p:spPr>
          <a:xfrm>
            <a:off x="647581" y="1566926"/>
            <a:ext cx="2209800" cy="2882900"/>
          </a:xfrm>
          <a:prstGeom prst="rect">
            <a:avLst/>
          </a:prstGeom>
        </p:spPr>
      </p:pic>
      <p:pic>
        <p:nvPicPr>
          <p:cNvPr id="7" name="Picture 6" descr="A chart with text and images&#10;&#10;Description automatically generated with medium confidence">
            <a:extLst>
              <a:ext uri="{FF2B5EF4-FFF2-40B4-BE49-F238E27FC236}">
                <a16:creationId xmlns:a16="http://schemas.microsoft.com/office/drawing/2014/main" id="{95D1777D-728C-5AB8-29BE-16A6D0979224}"/>
              </a:ext>
            </a:extLst>
          </p:cNvPr>
          <p:cNvPicPr>
            <a:picLocks noChangeAspect="1"/>
          </p:cNvPicPr>
          <p:nvPr/>
        </p:nvPicPr>
        <p:blipFill>
          <a:blip r:embed="rId3"/>
          <a:stretch>
            <a:fillRect/>
          </a:stretch>
        </p:blipFill>
        <p:spPr>
          <a:xfrm>
            <a:off x="4162391" y="923544"/>
            <a:ext cx="4690544" cy="5833969"/>
          </a:xfrm>
          <a:prstGeom prst="rect">
            <a:avLst/>
          </a:prstGeom>
        </p:spPr>
      </p:pic>
      <p:sp>
        <p:nvSpPr>
          <p:cNvPr id="8" name="Rectangle 7">
            <a:extLst>
              <a:ext uri="{FF2B5EF4-FFF2-40B4-BE49-F238E27FC236}">
                <a16:creationId xmlns:a16="http://schemas.microsoft.com/office/drawing/2014/main" id="{8B45A637-78E4-99FF-4991-D4CE83267A4E}"/>
              </a:ext>
            </a:extLst>
          </p:cNvPr>
          <p:cNvSpPr/>
          <p:nvPr/>
        </p:nvSpPr>
        <p:spPr>
          <a:xfrm>
            <a:off x="4270248" y="4882896"/>
            <a:ext cx="4389120" cy="3474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76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CE29E7-ECC6-7730-3FA2-F6D7B02D7C84}"/>
              </a:ext>
            </a:extLst>
          </p:cNvPr>
          <p:cNvSpPr>
            <a:spLocks noGrp="1"/>
          </p:cNvSpPr>
          <p:nvPr>
            <p:ph type="title"/>
          </p:nvPr>
        </p:nvSpPr>
        <p:spPr>
          <a:xfrm>
            <a:off x="604909" y="1071238"/>
            <a:ext cx="10668515" cy="535531"/>
          </a:xfrm>
        </p:spPr>
        <p:txBody>
          <a:bodyPr/>
          <a:lstStyle/>
          <a:p>
            <a:pPr algn="ctr"/>
            <a:r>
              <a:rPr lang="en-US" sz="3200" dirty="0"/>
              <a:t>Outline of Talk</a:t>
            </a:r>
          </a:p>
        </p:txBody>
      </p:sp>
      <p:sp>
        <p:nvSpPr>
          <p:cNvPr id="7" name="Text Placeholder 6">
            <a:extLst>
              <a:ext uri="{FF2B5EF4-FFF2-40B4-BE49-F238E27FC236}">
                <a16:creationId xmlns:a16="http://schemas.microsoft.com/office/drawing/2014/main" id="{8DFAA9B9-AF13-A4A1-F9E6-3398AC4B0F73}"/>
              </a:ext>
            </a:extLst>
          </p:cNvPr>
          <p:cNvSpPr>
            <a:spLocks noGrp="1"/>
          </p:cNvSpPr>
          <p:nvPr>
            <p:ph type="body" sz="quarter" idx="16"/>
          </p:nvPr>
        </p:nvSpPr>
        <p:spPr>
          <a:xfrm>
            <a:off x="650875" y="1879600"/>
            <a:ext cx="10634663" cy="2144177"/>
          </a:xfrm>
        </p:spPr>
        <p:txBody>
          <a:bodyPr/>
          <a:lstStyle/>
          <a:p>
            <a:pPr marL="285750" indent="-285750">
              <a:spcAft>
                <a:spcPts val="600"/>
              </a:spcAft>
              <a:buFont typeface="Arial" panose="020B0604020202020204" pitchFamily="34" charset="0"/>
              <a:buChar char="•"/>
            </a:pPr>
            <a:r>
              <a:rPr lang="en-US" dirty="0"/>
              <a:t>Early history (space, air, …) </a:t>
            </a:r>
          </a:p>
          <a:p>
            <a:pPr marL="285750" indent="-285750">
              <a:spcAft>
                <a:spcPts val="600"/>
              </a:spcAft>
              <a:buFont typeface="Arial" panose="020B0604020202020204" pitchFamily="34" charset="0"/>
              <a:buChar char="•"/>
            </a:pPr>
            <a:r>
              <a:rPr lang="en-US" dirty="0"/>
              <a:t>Current observational and organizational environment</a:t>
            </a:r>
          </a:p>
          <a:p>
            <a:pPr marL="285750" indent="-285750">
              <a:spcAft>
                <a:spcPts val="600"/>
              </a:spcAft>
              <a:buFont typeface="Arial" panose="020B0604020202020204" pitchFamily="34" charset="0"/>
              <a:buChar char="•"/>
            </a:pPr>
            <a:r>
              <a:rPr lang="en-US" sz="1600" dirty="0"/>
              <a:t>First thoughts about geostationary observations for tropospheric composition</a:t>
            </a:r>
          </a:p>
          <a:p>
            <a:pPr marL="285750" indent="-285750">
              <a:spcAft>
                <a:spcPts val="600"/>
              </a:spcAft>
              <a:buFont typeface="Arial" panose="020B0604020202020204" pitchFamily="34" charset="0"/>
              <a:buChar char="•"/>
            </a:pPr>
            <a:r>
              <a:rPr lang="en-US" dirty="0"/>
              <a:t>Decadal Assessment – </a:t>
            </a:r>
            <a:r>
              <a:rPr lang="en-US" dirty="0" err="1"/>
              <a:t>GeoCAPE</a:t>
            </a:r>
            <a:r>
              <a:rPr lang="en-US" dirty="0"/>
              <a:t> – and then some</a:t>
            </a:r>
          </a:p>
          <a:p>
            <a:pPr marL="285750" indent="-285750">
              <a:spcAft>
                <a:spcPts val="600"/>
              </a:spcAft>
              <a:buFont typeface="Arial" panose="020B0604020202020204" pitchFamily="34" charset="0"/>
              <a:buChar char="•"/>
            </a:pPr>
            <a:r>
              <a:rPr lang="en-US" dirty="0"/>
              <a:t>Today: (including </a:t>
            </a:r>
            <a:r>
              <a:rPr lang="en-US" sz="1600" dirty="0"/>
              <a:t>TEMP</a:t>
            </a:r>
            <a:r>
              <a:rPr lang="en-US" dirty="0"/>
              <a:t>O -only mentioned here, since those doing the work can talk about it!)</a:t>
            </a:r>
            <a:endParaRPr lang="en-US" sz="1600" dirty="0"/>
          </a:p>
        </p:txBody>
      </p:sp>
    </p:spTree>
    <p:extLst>
      <p:ext uri="{BB962C8B-B14F-4D97-AF65-F5344CB8AC3E}">
        <p14:creationId xmlns:p14="http://schemas.microsoft.com/office/powerpoint/2010/main" val="371356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FC6A-683B-7307-C06A-A39E2D7C752A}"/>
              </a:ext>
            </a:extLst>
          </p:cNvPr>
          <p:cNvSpPr>
            <a:spLocks noGrp="1"/>
          </p:cNvSpPr>
          <p:nvPr>
            <p:ph type="title"/>
          </p:nvPr>
        </p:nvSpPr>
        <p:spPr>
          <a:xfrm>
            <a:off x="604909" y="429015"/>
            <a:ext cx="10668515" cy="978729"/>
          </a:xfrm>
        </p:spPr>
        <p:txBody>
          <a:bodyPr/>
          <a:lstStyle/>
          <a:p>
            <a:pPr algn="ctr"/>
            <a:r>
              <a:rPr lang="en-US" sz="3200" dirty="0"/>
              <a:t>ESD Technology Investments in Support of Air Quality Observations and Modeling</a:t>
            </a:r>
          </a:p>
        </p:txBody>
      </p:sp>
      <p:sp>
        <p:nvSpPr>
          <p:cNvPr id="6" name="TextBox 5">
            <a:extLst>
              <a:ext uri="{FF2B5EF4-FFF2-40B4-BE49-F238E27FC236}">
                <a16:creationId xmlns:a16="http://schemas.microsoft.com/office/drawing/2014/main" id="{73A0ACFD-EB19-8AB1-17C1-A35E64518961}"/>
              </a:ext>
            </a:extLst>
          </p:cNvPr>
          <p:cNvSpPr txBox="1"/>
          <p:nvPr/>
        </p:nvSpPr>
        <p:spPr>
          <a:xfrm>
            <a:off x="2257104" y="2806597"/>
            <a:ext cx="7267208" cy="738664"/>
          </a:xfrm>
          <a:prstGeom prst="rect">
            <a:avLst/>
          </a:prstGeom>
          <a:noFill/>
        </p:spPr>
        <p:txBody>
          <a:bodyPr wrap="square">
            <a:spAutoFit/>
          </a:bodyPr>
          <a:lstStyle/>
          <a:p>
            <a:pPr algn="r"/>
            <a:r>
              <a:rPr lang="en-US" sz="1400" b="1" i="1" dirty="0">
                <a:effectLst/>
                <a:latin typeface="Arial" panose="020B0604020202020204" pitchFamily="34" charset="0"/>
                <a:cs typeface="Arial" panose="020B0604020202020204" pitchFamily="34" charset="0"/>
              </a:rPr>
              <a:t>﻿Compact Hyperspectral Air Pollution Sensor (CHAPS-D</a:t>
            </a:r>
            <a:r>
              <a:rPr lang="en-US" sz="1400" dirty="0">
                <a:effectLst/>
                <a:latin typeface="Arial" panose="020B0604020202020204" pitchFamily="34" charset="0"/>
                <a:cs typeface="Arial" panose="020B0604020202020204" pitchFamily="34" charset="0"/>
              </a:rPr>
              <a:t>)</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William Swartz (JHU APL) </a:t>
            </a:r>
            <a:endParaRPr lang="en-US" sz="1400" dirty="0">
              <a:latin typeface="Arial" panose="020B0604020202020204" pitchFamily="34" charset="0"/>
              <a:cs typeface="Arial" panose="020B0604020202020204" pitchFamily="34" charset="0"/>
            </a:endParaRPr>
          </a:p>
          <a:p>
            <a:pPr algn="r"/>
            <a:r>
              <a:rPr lang="en-US" sz="1400" dirty="0">
                <a:effectLst/>
                <a:latin typeface="Arial" panose="020B0604020202020204" pitchFamily="34" charset="0"/>
                <a:cs typeface="Arial" panose="020B0604020202020204" pitchFamily="34" charset="0"/>
              </a:rPr>
              <a:t>Instrument Incubator Program (2019)</a:t>
            </a:r>
          </a:p>
        </p:txBody>
      </p:sp>
      <p:pic>
        <p:nvPicPr>
          <p:cNvPr id="7" name="Picture 6" descr="A person standing in a plane&#10;&#10;Description automatically generated">
            <a:extLst>
              <a:ext uri="{FF2B5EF4-FFF2-40B4-BE49-F238E27FC236}">
                <a16:creationId xmlns:a16="http://schemas.microsoft.com/office/drawing/2014/main" id="{9DE29732-0D95-837D-5A7D-5F627D3B0074}"/>
              </a:ext>
            </a:extLst>
          </p:cNvPr>
          <p:cNvPicPr>
            <a:picLocks noChangeAspect="1"/>
          </p:cNvPicPr>
          <p:nvPr/>
        </p:nvPicPr>
        <p:blipFill>
          <a:blip r:embed="rId2"/>
          <a:stretch>
            <a:fillRect/>
          </a:stretch>
        </p:blipFill>
        <p:spPr>
          <a:xfrm>
            <a:off x="569935" y="1321409"/>
            <a:ext cx="2377857" cy="1783393"/>
          </a:xfrm>
          <a:prstGeom prst="rect">
            <a:avLst/>
          </a:prstGeom>
        </p:spPr>
      </p:pic>
      <p:sp>
        <p:nvSpPr>
          <p:cNvPr id="8" name="TextBox 7">
            <a:extLst>
              <a:ext uri="{FF2B5EF4-FFF2-40B4-BE49-F238E27FC236}">
                <a16:creationId xmlns:a16="http://schemas.microsoft.com/office/drawing/2014/main" id="{7EDACC73-C28E-2FBD-6F40-174678C5C0EB}"/>
              </a:ext>
            </a:extLst>
          </p:cNvPr>
          <p:cNvSpPr txBox="1"/>
          <p:nvPr/>
        </p:nvSpPr>
        <p:spPr>
          <a:xfrm>
            <a:off x="2947793" y="1349162"/>
            <a:ext cx="6253358" cy="1446550"/>
          </a:xfrm>
          <a:prstGeom prst="rect">
            <a:avLst/>
          </a:prstGeom>
          <a:noFill/>
        </p:spPr>
        <p:txBody>
          <a:bodyPr wrap="square">
            <a:spAutoFit/>
          </a:bodyPr>
          <a:lstStyle/>
          <a:p>
            <a:r>
              <a:rPr lang="en-US" sz="1400" b="1" i="1" dirty="0">
                <a:effectLst/>
                <a:latin typeface="Arial" panose="020B0604020202020204" pitchFamily="34" charset="0"/>
                <a:cs typeface="Arial" panose="020B0604020202020204" pitchFamily="34" charset="0"/>
              </a:rPr>
              <a:t>Geostationary Trace gas and Aerosol Sensor Optimization (</a:t>
            </a:r>
            <a:r>
              <a:rPr lang="en-US" sz="1400" b="1" i="1" dirty="0" err="1">
                <a:effectLst/>
                <a:latin typeface="Arial" panose="020B0604020202020204" pitchFamily="34" charset="0"/>
                <a:cs typeface="Arial" panose="020B0604020202020204" pitchFamily="34" charset="0"/>
              </a:rPr>
              <a:t>GeoTASO</a:t>
            </a:r>
            <a:r>
              <a:rPr lang="en-US" sz="1400" b="1" i="1" dirty="0">
                <a:effectLst/>
                <a:latin typeface="Arial" panose="020B0604020202020204" pitchFamily="34" charset="0"/>
                <a:cs typeface="Arial" panose="020B0604020202020204" pitchFamily="34" charset="0"/>
              </a:rPr>
              <a:t>)</a:t>
            </a:r>
            <a:br>
              <a:rPr lang="en-US" sz="1400" b="1" i="1"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James Leitch (Ball Aerospace) </a:t>
            </a:r>
            <a:endParaRPr lang="en-US" sz="1400" dirty="0">
              <a:latin typeface="Arial" panose="020B0604020202020204" pitchFamily="34" charset="0"/>
              <a:cs typeface="Arial" panose="020B0604020202020204" pitchFamily="34" charset="0"/>
            </a:endParaRPr>
          </a:p>
          <a:p>
            <a:r>
              <a:rPr lang="en-US" sz="1400" dirty="0">
                <a:effectLst/>
                <a:latin typeface="Arial" panose="020B0604020202020204" pitchFamily="34" charset="0"/>
                <a:cs typeface="Arial" panose="020B0604020202020204" pitchFamily="34" charset="0"/>
              </a:rPr>
              <a:t>Instrument Incubator Program (2010)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a:t>
            </a:r>
            <a:r>
              <a:rPr lang="en-US" sz="1400" dirty="0">
                <a:effectLst/>
                <a:latin typeface="Arial" panose="020B0604020202020204" pitchFamily="34" charset="0"/>
                <a:cs typeface="Arial" panose="020B0604020202020204" pitchFamily="34" charset="0"/>
              </a:rPr>
              <a:t>as flown on numerous campaigns beginning with DISCOVER-AQ starting in 2013 and in others since then!</a:t>
            </a:r>
          </a:p>
          <a:p>
            <a:r>
              <a:rPr lang="en-US" dirty="0">
                <a:effectLst/>
                <a:latin typeface="Arial" panose="020B0604020202020204" pitchFamily="34" charset="0"/>
                <a:cs typeface="Arial" panose="020B0604020202020204" pitchFamily="34" charset="0"/>
              </a:rPr>
              <a:t>﻿</a:t>
            </a:r>
          </a:p>
        </p:txBody>
      </p:sp>
      <p:pic>
        <p:nvPicPr>
          <p:cNvPr id="9" name="Picture 8" descr="A gold metal object with many parts&#10;&#10;Description automatically generated with medium confidence">
            <a:extLst>
              <a:ext uri="{FF2B5EF4-FFF2-40B4-BE49-F238E27FC236}">
                <a16:creationId xmlns:a16="http://schemas.microsoft.com/office/drawing/2014/main" id="{53F4A10B-9737-9ACC-935B-5E5E2BEC6418}"/>
              </a:ext>
            </a:extLst>
          </p:cNvPr>
          <p:cNvPicPr>
            <a:picLocks noChangeAspect="1"/>
          </p:cNvPicPr>
          <p:nvPr/>
        </p:nvPicPr>
        <p:blipFill>
          <a:blip r:embed="rId3"/>
          <a:stretch>
            <a:fillRect/>
          </a:stretch>
        </p:blipFill>
        <p:spPr>
          <a:xfrm>
            <a:off x="9524312" y="1918795"/>
            <a:ext cx="1999332" cy="1904801"/>
          </a:xfrm>
          <a:prstGeom prst="rect">
            <a:avLst/>
          </a:prstGeom>
        </p:spPr>
      </p:pic>
      <p:sp>
        <p:nvSpPr>
          <p:cNvPr id="10" name="TextBox 9">
            <a:extLst>
              <a:ext uri="{FF2B5EF4-FFF2-40B4-BE49-F238E27FC236}">
                <a16:creationId xmlns:a16="http://schemas.microsoft.com/office/drawing/2014/main" id="{267EC6D9-46C5-E2FE-9864-180BF8D08858}"/>
              </a:ext>
            </a:extLst>
          </p:cNvPr>
          <p:cNvSpPr txBox="1"/>
          <p:nvPr/>
        </p:nvSpPr>
        <p:spPr>
          <a:xfrm>
            <a:off x="2789356" y="4669781"/>
            <a:ext cx="6734956" cy="738664"/>
          </a:xfrm>
          <a:prstGeom prst="rect">
            <a:avLst/>
          </a:prstGeom>
          <a:noFill/>
        </p:spPr>
        <p:txBody>
          <a:bodyPr wrap="square">
            <a:spAutoFit/>
          </a:bodyPr>
          <a:lstStyle/>
          <a:p>
            <a:pPr algn="r"/>
            <a:r>
              <a:rPr lang="en-US" sz="1400" b="1" i="1" dirty="0">
                <a:effectLst/>
                <a:latin typeface="Arial" panose="020B0604020202020204" pitchFamily="34" charset="0"/>
                <a:cs typeface="Arial" panose="020B0604020202020204" pitchFamily="34" charset="0"/>
              </a:rPr>
              <a:t>Predicting What we Breathe (PWWB) </a:t>
            </a:r>
            <a:endParaRPr lang="en-US" sz="1400" b="1" i="1" dirty="0">
              <a:latin typeface="Arial" panose="020B0604020202020204" pitchFamily="34" charset="0"/>
              <a:cs typeface="Arial" panose="020B0604020202020204" pitchFamily="34" charset="0"/>
            </a:endParaRPr>
          </a:p>
          <a:p>
            <a:pPr algn="r"/>
            <a:r>
              <a:rPr lang="en-US" sz="1400" dirty="0">
                <a:effectLst/>
                <a:latin typeface="Arial" panose="020B0604020202020204" pitchFamily="34" charset="0"/>
                <a:cs typeface="Arial" panose="020B0604020202020204" pitchFamily="34" charset="0"/>
              </a:rPr>
              <a:t>Jeanne Holm / Dawn Comer (City of Los Angeles) </a:t>
            </a:r>
            <a:endParaRPr lang="en-US" sz="1400" dirty="0">
              <a:latin typeface="Arial" panose="020B0604020202020204" pitchFamily="34" charset="0"/>
              <a:cs typeface="Arial" panose="020B0604020202020204" pitchFamily="34" charset="0"/>
            </a:endParaRPr>
          </a:p>
          <a:p>
            <a:pPr algn="r"/>
            <a:r>
              <a:rPr lang="en-US" sz="1400" dirty="0">
                <a:effectLst/>
                <a:latin typeface="Arial" panose="020B0604020202020204" pitchFamily="34" charset="0"/>
                <a:cs typeface="Arial" panose="020B0604020202020204" pitchFamily="34" charset="0"/>
              </a:rPr>
              <a:t>Advanced Information Systems Technology (2018)</a:t>
            </a:r>
          </a:p>
        </p:txBody>
      </p:sp>
      <p:pic>
        <p:nvPicPr>
          <p:cNvPr id="11" name="Picture 10" descr="A blue and white map of the world&#10;&#10;Description automatically generated">
            <a:extLst>
              <a:ext uri="{FF2B5EF4-FFF2-40B4-BE49-F238E27FC236}">
                <a16:creationId xmlns:a16="http://schemas.microsoft.com/office/drawing/2014/main" id="{10F11614-4A8A-DCE6-7C8F-76F60AD4798D}"/>
              </a:ext>
            </a:extLst>
          </p:cNvPr>
          <p:cNvPicPr>
            <a:picLocks noChangeAspect="1"/>
          </p:cNvPicPr>
          <p:nvPr/>
        </p:nvPicPr>
        <p:blipFill>
          <a:blip r:embed="rId4"/>
          <a:stretch>
            <a:fillRect/>
          </a:stretch>
        </p:blipFill>
        <p:spPr>
          <a:xfrm>
            <a:off x="569935" y="3705034"/>
            <a:ext cx="2377857" cy="1185307"/>
          </a:xfrm>
          <a:prstGeom prst="rect">
            <a:avLst/>
          </a:prstGeom>
          <a:ln>
            <a:solidFill>
              <a:schemeClr val="tx1"/>
            </a:solidFill>
          </a:ln>
        </p:spPr>
      </p:pic>
      <p:sp>
        <p:nvSpPr>
          <p:cNvPr id="12" name="TextBox 11">
            <a:extLst>
              <a:ext uri="{FF2B5EF4-FFF2-40B4-BE49-F238E27FC236}">
                <a16:creationId xmlns:a16="http://schemas.microsoft.com/office/drawing/2014/main" id="{1BC410F2-27DD-2B41-8E0E-C963B6B4C0B4}"/>
              </a:ext>
            </a:extLst>
          </p:cNvPr>
          <p:cNvSpPr txBox="1"/>
          <p:nvPr/>
        </p:nvSpPr>
        <p:spPr>
          <a:xfrm>
            <a:off x="2972273" y="3849850"/>
            <a:ext cx="4352452" cy="738664"/>
          </a:xfrm>
          <a:prstGeom prst="rect">
            <a:avLst/>
          </a:prstGeom>
          <a:noFill/>
        </p:spPr>
        <p:txBody>
          <a:bodyPr wrap="square">
            <a:spAutoFit/>
          </a:bodyPr>
          <a:lstStyle/>
          <a:p>
            <a:r>
              <a:rPr lang="en-US" sz="1400" b="1" i="1" dirty="0">
                <a:effectLst/>
                <a:latin typeface="Arial" panose="020B0604020202020204" pitchFamily="34" charset="0"/>
                <a:cs typeface="Arial" panose="020B0604020202020204" pitchFamily="34" charset="0"/>
              </a:rPr>
              <a:t>High Performance GEOS-Chem </a:t>
            </a:r>
            <a:br>
              <a:rPr lang="en-US" sz="1400" b="1" i="1" dirty="0">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Randall Martin (Washington Univ.) </a:t>
            </a:r>
            <a:endParaRPr lang="en-US" sz="1400" dirty="0">
              <a:latin typeface="Arial" panose="020B0604020202020204" pitchFamily="34" charset="0"/>
              <a:cs typeface="Arial" panose="020B0604020202020204" pitchFamily="34" charset="0"/>
            </a:endParaRPr>
          </a:p>
          <a:p>
            <a:r>
              <a:rPr lang="en-US" sz="1400" dirty="0">
                <a:effectLst/>
                <a:latin typeface="Arial" panose="020B0604020202020204" pitchFamily="34" charset="0"/>
                <a:cs typeface="Arial" panose="020B0604020202020204" pitchFamily="34" charset="0"/>
              </a:rPr>
              <a:t>Advanced Information Systems Technology (2018)</a:t>
            </a:r>
          </a:p>
        </p:txBody>
      </p:sp>
      <p:pic>
        <p:nvPicPr>
          <p:cNvPr id="13" name="Picture 12" descr="A close-up of a map&#10;&#10;Description automatically generated">
            <a:extLst>
              <a:ext uri="{FF2B5EF4-FFF2-40B4-BE49-F238E27FC236}">
                <a16:creationId xmlns:a16="http://schemas.microsoft.com/office/drawing/2014/main" id="{0FFB3C67-4B78-D6C2-1056-03FA6F384736}"/>
              </a:ext>
            </a:extLst>
          </p:cNvPr>
          <p:cNvPicPr>
            <a:picLocks noChangeAspect="1"/>
          </p:cNvPicPr>
          <p:nvPr/>
        </p:nvPicPr>
        <p:blipFill>
          <a:blip r:embed="rId5"/>
          <a:stretch>
            <a:fillRect/>
          </a:stretch>
        </p:blipFill>
        <p:spPr>
          <a:xfrm>
            <a:off x="9524312" y="4364362"/>
            <a:ext cx="1998160" cy="1522088"/>
          </a:xfrm>
          <a:prstGeom prst="rect">
            <a:avLst/>
          </a:prstGeom>
          <a:ln>
            <a:solidFill>
              <a:schemeClr val="tx1"/>
            </a:solidFill>
          </a:ln>
        </p:spPr>
      </p:pic>
      <p:sp>
        <p:nvSpPr>
          <p:cNvPr id="14" name="TextBox 13">
            <a:extLst>
              <a:ext uri="{FF2B5EF4-FFF2-40B4-BE49-F238E27FC236}">
                <a16:creationId xmlns:a16="http://schemas.microsoft.com/office/drawing/2014/main" id="{E923FF44-6FA6-BBF8-1AEF-80DECC0E6F62}"/>
              </a:ext>
            </a:extLst>
          </p:cNvPr>
          <p:cNvSpPr txBox="1"/>
          <p:nvPr/>
        </p:nvSpPr>
        <p:spPr>
          <a:xfrm>
            <a:off x="1682496" y="6007608"/>
            <a:ext cx="6647688" cy="338554"/>
          </a:xfrm>
          <a:prstGeom prst="rect">
            <a:avLst/>
          </a:prstGeom>
          <a:noFill/>
        </p:spPr>
        <p:txBody>
          <a:bodyPr wrap="square" rtlCol="0">
            <a:spAutoFit/>
          </a:bodyPr>
          <a:lstStyle/>
          <a:p>
            <a:r>
              <a:rPr lang="en-US" sz="1600" dirty="0"/>
              <a:t>Thanks to Philip Larkin of NASA Earth Science Technology Office</a:t>
            </a:r>
          </a:p>
        </p:txBody>
      </p:sp>
    </p:spTree>
    <p:extLst>
      <p:ext uri="{BB962C8B-B14F-4D97-AF65-F5344CB8AC3E}">
        <p14:creationId xmlns:p14="http://schemas.microsoft.com/office/powerpoint/2010/main" val="1422944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B81E-6FBE-ECA3-05BD-1595DB4157FA}"/>
              </a:ext>
            </a:extLst>
          </p:cNvPr>
          <p:cNvSpPr>
            <a:spLocks noGrp="1"/>
          </p:cNvSpPr>
          <p:nvPr>
            <p:ph type="title"/>
          </p:nvPr>
        </p:nvSpPr>
        <p:spPr>
          <a:xfrm>
            <a:off x="246888" y="494898"/>
            <a:ext cx="6556248" cy="1909974"/>
          </a:xfrm>
        </p:spPr>
        <p:txBody>
          <a:bodyPr/>
          <a:lstStyle/>
          <a:p>
            <a:pPr algn="ctr"/>
            <a:r>
              <a:rPr lang="en-US" sz="3200" dirty="0"/>
              <a:t>Today: A ”Golden Age” for Space-Based Air Quality Measurements – with more to come!</a:t>
            </a:r>
          </a:p>
        </p:txBody>
      </p:sp>
      <p:pic>
        <p:nvPicPr>
          <p:cNvPr id="4" name="Picture 2">
            <a:extLst>
              <a:ext uri="{FF2B5EF4-FFF2-40B4-BE49-F238E27FC236}">
                <a16:creationId xmlns:a16="http://schemas.microsoft.com/office/drawing/2014/main" id="{DFA1D6A3-E2FC-A6E7-8B09-CC2A5259C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258" y="494898"/>
            <a:ext cx="4250833" cy="2833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668F233-EA4B-DB73-94E9-F5A3916B0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258" y="3564328"/>
            <a:ext cx="4764024" cy="2652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06F289-F27E-50FC-F784-7F889C0B29AA}"/>
              </a:ext>
            </a:extLst>
          </p:cNvPr>
          <p:cNvSpPr txBox="1"/>
          <p:nvPr/>
        </p:nvSpPr>
        <p:spPr>
          <a:xfrm>
            <a:off x="7336258" y="3293672"/>
            <a:ext cx="4855742" cy="80021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Launched 07 April 2023, 12:30 Eastern on Space X Falcon 9​</a:t>
            </a:r>
          </a:p>
          <a:p>
            <a:endParaRPr lang="en-US" dirty="0"/>
          </a:p>
        </p:txBody>
      </p:sp>
      <p:sp>
        <p:nvSpPr>
          <p:cNvPr id="7" name="TextBox 6">
            <a:extLst>
              <a:ext uri="{FF2B5EF4-FFF2-40B4-BE49-F238E27FC236}">
                <a16:creationId xmlns:a16="http://schemas.microsoft.com/office/drawing/2014/main" id="{9BE75B6C-E640-E29A-DAE5-893A226D44E6}"/>
              </a:ext>
            </a:extLst>
          </p:cNvPr>
          <p:cNvSpPr txBox="1"/>
          <p:nvPr/>
        </p:nvSpPr>
        <p:spPr>
          <a:xfrm>
            <a:off x="274320" y="2615184"/>
            <a:ext cx="6620256" cy="3139321"/>
          </a:xfrm>
          <a:prstGeom prst="rect">
            <a:avLst/>
          </a:prstGeom>
          <a:noFill/>
        </p:spPr>
        <p:txBody>
          <a:bodyPr wrap="square" rtlCol="0">
            <a:spAutoFit/>
          </a:bodyPr>
          <a:lstStyle/>
          <a:p>
            <a:r>
              <a:rPr lang="en-US" dirty="0"/>
              <a:t>Joint (NASA/NOAA) Solicitation for TEMPO Data Analysis and Interpretation in NASA ROSES-2024 (A.21 TEMPO/ACX Science and Applications Team)</a:t>
            </a:r>
          </a:p>
          <a:p>
            <a:endParaRPr lang="en-US" dirty="0"/>
          </a:p>
          <a:p>
            <a:endParaRPr lang="en-US" dirty="0"/>
          </a:p>
          <a:p>
            <a:r>
              <a:rPr lang="en-US" dirty="0">
                <a:hlinkClick r:id="rId4"/>
              </a:rPr>
              <a:t>https://nspires.nasaprs.com/external/solicitations/summary!init.do?solId={87C7C157-AA32-9A5E-3FC2-9035763B385D}&amp;path=open</a:t>
            </a:r>
            <a:endParaRPr lang="en-US" dirty="0"/>
          </a:p>
          <a:p>
            <a:endParaRPr lang="en-US" dirty="0"/>
          </a:p>
          <a:p>
            <a:r>
              <a:rPr lang="en-US" dirty="0"/>
              <a:t>NOIs due 30 August 2024</a:t>
            </a:r>
          </a:p>
          <a:p>
            <a:r>
              <a:rPr lang="en-US" dirty="0"/>
              <a:t>Anonymized Proposals due 18 October 2024</a:t>
            </a:r>
          </a:p>
        </p:txBody>
      </p:sp>
    </p:spTree>
    <p:extLst>
      <p:ext uri="{BB962C8B-B14F-4D97-AF65-F5344CB8AC3E}">
        <p14:creationId xmlns:p14="http://schemas.microsoft.com/office/powerpoint/2010/main" val="360952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25AF-33ED-3F53-923E-3ECF84527272}"/>
              </a:ext>
            </a:extLst>
          </p:cNvPr>
          <p:cNvSpPr>
            <a:spLocks noGrp="1"/>
          </p:cNvSpPr>
          <p:nvPr>
            <p:ph type="title"/>
          </p:nvPr>
        </p:nvSpPr>
        <p:spPr>
          <a:xfrm>
            <a:off x="73152" y="475488"/>
            <a:ext cx="11896344" cy="594360"/>
          </a:xfrm>
        </p:spPr>
        <p:txBody>
          <a:bodyPr/>
          <a:lstStyle/>
          <a:p>
            <a:r>
              <a:rPr lang="en-US" sz="3200" dirty="0">
                <a:solidFill>
                  <a:srgbClr val="0070C0"/>
                </a:solidFill>
              </a:rPr>
              <a:t>NASA Health &amp; Air Quality Applied Science Team (HAQAST)</a:t>
            </a:r>
          </a:p>
        </p:txBody>
      </p:sp>
      <p:sp>
        <p:nvSpPr>
          <p:cNvPr id="3" name="Text Placeholder 2">
            <a:extLst>
              <a:ext uri="{FF2B5EF4-FFF2-40B4-BE49-F238E27FC236}">
                <a16:creationId xmlns:a16="http://schemas.microsoft.com/office/drawing/2014/main" id="{846C9379-1207-5491-A642-852C60C29FF5}"/>
              </a:ext>
            </a:extLst>
          </p:cNvPr>
          <p:cNvSpPr>
            <a:spLocks noGrp="1"/>
          </p:cNvSpPr>
          <p:nvPr>
            <p:ph type="body" sz="quarter" idx="16"/>
          </p:nvPr>
        </p:nvSpPr>
        <p:spPr>
          <a:xfrm>
            <a:off x="650875" y="2126488"/>
            <a:ext cx="10634663" cy="3880549"/>
          </a:xfrm>
        </p:spPr>
        <p:txBody>
          <a:bodyPr/>
          <a:lstStyle/>
          <a:p>
            <a:pPr marL="342900" indent="-342900">
              <a:buFont typeface="Arial" panose="020B0604020202020204" pitchFamily="34" charset="0"/>
              <a:buChar char="•"/>
            </a:pPr>
            <a:r>
              <a:rPr lang="en-US" sz="2000" dirty="0">
                <a:latin typeface="Geneva"/>
              </a:rPr>
              <a:t> </a:t>
            </a:r>
            <a:r>
              <a:rPr lang="en-US" sz="2000" dirty="0">
                <a:latin typeface="+mn-lt"/>
              </a:rPr>
              <a:t>Now in its 3rd Generation (2021-2025).</a:t>
            </a:r>
            <a:endParaRPr lang="en-US" dirty="0">
              <a:latin typeface="+mn-lt"/>
            </a:endParaRPr>
          </a:p>
          <a:p>
            <a:pPr marL="342900" indent="-342900">
              <a:buFont typeface="Arial" panose="020B0604020202020204" pitchFamily="34" charset="0"/>
              <a:buChar char="•"/>
            </a:pPr>
            <a:r>
              <a:rPr lang="en-US" sz="2000" dirty="0">
                <a:latin typeface="+mn-lt"/>
              </a:rPr>
              <a:t> 14 Members (Principal Investigators) were competitively selected in December 2020.</a:t>
            </a:r>
          </a:p>
          <a:p>
            <a:pPr marL="342900" indent="-342900">
              <a:buFont typeface="Arial" panose="020B0604020202020204" pitchFamily="34" charset="0"/>
              <a:buChar char="•"/>
            </a:pPr>
            <a:r>
              <a:rPr lang="en-US" sz="2000" dirty="0">
                <a:latin typeface="+mn-lt"/>
              </a:rPr>
              <a:t> Core projects are executed by each PI.</a:t>
            </a:r>
          </a:p>
          <a:p>
            <a:pPr marL="342900" indent="-342900">
              <a:buFont typeface="Arial" panose="020B0604020202020204" pitchFamily="34" charset="0"/>
              <a:buChar char="•"/>
            </a:pPr>
            <a:r>
              <a:rPr lang="en-US" sz="2000" dirty="0">
                <a:latin typeface="+mn-lt"/>
              </a:rPr>
              <a:t> A unique feature of HAQAST are its Tiger Teams (TTs): </a:t>
            </a:r>
          </a:p>
          <a:p>
            <a:pPr lvl="1">
              <a:buFont typeface="Courier New" panose="02070309020205020404" pitchFamily="49" charset="0"/>
              <a:buChar char="o"/>
            </a:pPr>
            <a:r>
              <a:rPr lang="en-US" sz="1600" dirty="0"/>
              <a:t>Short-term, high-impact collaborative efforts between HAQAST members and public stakeholders to identify and solve critical problems using NASA data and products. </a:t>
            </a:r>
          </a:p>
          <a:p>
            <a:pPr lvl="1">
              <a:buFont typeface="Courier New" panose="02070309020205020404" pitchFamily="49" charset="0"/>
              <a:buChar char="o"/>
            </a:pPr>
            <a:r>
              <a:rPr lang="en-US" sz="1600" dirty="0"/>
              <a:t>Topics include, Environmental Justice, accurately characterizing emissions from oil and gas emissions facilities, supporting use of data from TEMPO, etc. </a:t>
            </a:r>
          </a:p>
          <a:p>
            <a:pPr lvl="1">
              <a:buFont typeface="Courier New" panose="02070309020205020404" pitchFamily="49" charset="0"/>
              <a:buChar char="o"/>
            </a:pPr>
            <a:r>
              <a:rPr lang="en-US" sz="1600" dirty="0"/>
              <a:t>For details: </a:t>
            </a:r>
            <a:r>
              <a:rPr lang="en-US" sz="1600" dirty="0">
                <a:solidFill>
                  <a:srgbClr val="0070C0"/>
                </a:solidFill>
                <a:hlinkClick r:id="rId2">
                  <a:extLst>
                    <a:ext uri="{A12FA001-AC4F-418D-AE19-62706E023703}">
                      <ahyp:hlinkClr xmlns:ahyp="http://schemas.microsoft.com/office/drawing/2018/hyperlinkcolor" val="tx"/>
                    </a:ext>
                  </a:extLst>
                </a:hlinkClick>
              </a:rPr>
              <a:t>https://haqast.org/tiger-teams/</a:t>
            </a:r>
            <a:r>
              <a:rPr lang="en-US" sz="1600" dirty="0">
                <a:solidFill>
                  <a:srgbClr val="0070C0"/>
                </a:solidFill>
              </a:rPr>
              <a:t>.   </a:t>
            </a:r>
          </a:p>
          <a:p>
            <a:pPr marL="342900" indent="-342900">
              <a:buFont typeface="Arial" panose="020B0604020202020204" pitchFamily="34" charset="0"/>
              <a:buChar char="•"/>
            </a:pPr>
            <a:r>
              <a:rPr lang="en-US" sz="2000" dirty="0">
                <a:latin typeface="+mn-lt"/>
              </a:rPr>
              <a:t> Public meetings held semi-annually.  </a:t>
            </a:r>
          </a:p>
          <a:p>
            <a:pPr marL="342900" indent="-342900">
              <a:buFont typeface="Arial" panose="020B0604020202020204" pitchFamily="34" charset="0"/>
              <a:buChar char="•"/>
            </a:pPr>
            <a:r>
              <a:rPr lang="en-US" sz="2000" dirty="0">
                <a:latin typeface="+mn-lt"/>
              </a:rPr>
              <a:t> For additional information:</a:t>
            </a:r>
            <a:r>
              <a:rPr lang="en-US" sz="2000" dirty="0">
                <a:solidFill>
                  <a:srgbClr val="0070C0"/>
                </a:solidFill>
                <a:latin typeface="+mn-lt"/>
              </a:rPr>
              <a:t> </a:t>
            </a:r>
            <a:r>
              <a:rPr lang="en-US" sz="2000" dirty="0">
                <a:solidFill>
                  <a:srgbClr val="0070C0"/>
                </a:solidFill>
                <a:latin typeface="+mn-lt"/>
                <a:hlinkClick r:id="" action="ppaction://noaction">
                  <a:extLst>
                    <a:ext uri="{A12FA001-AC4F-418D-AE19-62706E023703}">
                      <ahyp:hlinkClr xmlns:ahyp="http://schemas.microsoft.com/office/drawing/2018/hyperlinkcolor" val="tx"/>
                    </a:ext>
                  </a:extLst>
                </a:hlinkClick>
              </a:rPr>
              <a:t>https://haqast.org/</a:t>
            </a:r>
            <a:endParaRPr lang="en-US" dirty="0">
              <a:solidFill>
                <a:srgbClr val="0070C0"/>
              </a:solidFill>
              <a:latin typeface="+mn-lt"/>
            </a:endParaRPr>
          </a:p>
        </p:txBody>
      </p:sp>
      <p:pic>
        <p:nvPicPr>
          <p:cNvPr id="4" name="Picture 5">
            <a:extLst>
              <a:ext uri="{FF2B5EF4-FFF2-40B4-BE49-F238E27FC236}">
                <a16:creationId xmlns:a16="http://schemas.microsoft.com/office/drawing/2014/main" id="{BBD18E81-AFE3-7B73-A242-E7D54146CD24}"/>
              </a:ext>
            </a:extLst>
          </p:cNvPr>
          <p:cNvPicPr>
            <a:picLocks noChangeAspect="1"/>
          </p:cNvPicPr>
          <p:nvPr/>
        </p:nvPicPr>
        <p:blipFill>
          <a:blip r:embed="rId3"/>
          <a:stretch>
            <a:fillRect/>
          </a:stretch>
        </p:blipFill>
        <p:spPr>
          <a:xfrm>
            <a:off x="2231657" y="949706"/>
            <a:ext cx="7959059" cy="1078413"/>
          </a:xfrm>
          <a:prstGeom prst="rect">
            <a:avLst/>
          </a:prstGeom>
        </p:spPr>
      </p:pic>
    </p:spTree>
    <p:extLst>
      <p:ext uri="{BB962C8B-B14F-4D97-AF65-F5344CB8AC3E}">
        <p14:creationId xmlns:p14="http://schemas.microsoft.com/office/powerpoint/2010/main" val="853193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1C47-7B34-1FE1-714C-D2CDEC519465}"/>
              </a:ext>
            </a:extLst>
          </p:cNvPr>
          <p:cNvSpPr>
            <a:spLocks noGrp="1"/>
          </p:cNvSpPr>
          <p:nvPr>
            <p:ph type="title"/>
          </p:nvPr>
        </p:nvSpPr>
        <p:spPr>
          <a:xfrm>
            <a:off x="604909" y="714061"/>
            <a:ext cx="10668515" cy="535531"/>
          </a:xfrm>
        </p:spPr>
        <p:txBody>
          <a:bodyPr/>
          <a:lstStyle/>
          <a:p>
            <a:pPr algn="ctr"/>
            <a:r>
              <a:rPr lang="en-US" sz="3200" dirty="0">
                <a:solidFill>
                  <a:srgbClr val="0070C0"/>
                </a:solidFill>
                <a:latin typeface="+mn-lt"/>
                <a:ea typeface="+mj-lt"/>
              </a:rPr>
              <a:t>Converting Knowledge into Action</a:t>
            </a:r>
            <a:endParaRPr lang="en-US" sz="3200" dirty="0">
              <a:solidFill>
                <a:srgbClr val="0070C0"/>
              </a:solidFill>
              <a:latin typeface="+mn-lt"/>
            </a:endParaRPr>
          </a:p>
        </p:txBody>
      </p:sp>
      <p:pic>
        <p:nvPicPr>
          <p:cNvPr id="4" name="Picture 4">
            <a:extLst>
              <a:ext uri="{FF2B5EF4-FFF2-40B4-BE49-F238E27FC236}">
                <a16:creationId xmlns:a16="http://schemas.microsoft.com/office/drawing/2014/main" id="{2D25B012-34E5-3035-523F-D5CC49745417}"/>
              </a:ext>
            </a:extLst>
          </p:cNvPr>
          <p:cNvPicPr>
            <a:picLocks noChangeAspect="1"/>
          </p:cNvPicPr>
          <p:nvPr/>
        </p:nvPicPr>
        <p:blipFill>
          <a:blip r:embed="rId2"/>
          <a:stretch>
            <a:fillRect/>
          </a:stretch>
        </p:blipFill>
        <p:spPr>
          <a:xfrm>
            <a:off x="4348162" y="1945244"/>
            <a:ext cx="7662862" cy="3586639"/>
          </a:xfrm>
          <a:prstGeom prst="rect">
            <a:avLst/>
          </a:prstGeom>
        </p:spPr>
      </p:pic>
      <p:sp>
        <p:nvSpPr>
          <p:cNvPr id="5" name="Content Placeholder 2">
            <a:extLst>
              <a:ext uri="{FF2B5EF4-FFF2-40B4-BE49-F238E27FC236}">
                <a16:creationId xmlns:a16="http://schemas.microsoft.com/office/drawing/2014/main" id="{CBC517B1-1F21-B896-FB81-A86764798F98}"/>
              </a:ext>
            </a:extLst>
          </p:cNvPr>
          <p:cNvSpPr txBox="1">
            <a:spLocks/>
          </p:cNvSpPr>
          <p:nvPr/>
        </p:nvSpPr>
        <p:spPr>
          <a:xfrm>
            <a:off x="265968" y="1665951"/>
            <a:ext cx="3843074" cy="399282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Satellite data has documented higher levels of NO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pollution in low-income non-white communities vs. high-income white communities. (</a:t>
            </a:r>
            <a:r>
              <a:rPr lang="en-US" sz="1600" dirty="0" err="1">
                <a:latin typeface="Arial" panose="020B0604020202020204" pitchFamily="34" charset="0"/>
                <a:cs typeface="Arial" panose="020B0604020202020204" pitchFamily="34" charset="0"/>
              </a:rPr>
              <a:t>Demetillo</a:t>
            </a:r>
            <a:r>
              <a:rPr lang="en-US" sz="1600" dirty="0">
                <a:latin typeface="Arial" panose="020B0604020202020204" pitchFamily="34" charset="0"/>
                <a:cs typeface="Arial" panose="020B0604020202020204" pitchFamily="34" charset="0"/>
              </a:rPr>
              <a:t> et al., 2020; 2021)</a:t>
            </a:r>
            <a:endParaRPr lang="en-US"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These inequalities can be dramatically reduced with policies targeting heavy-duty diesel truck emissions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Executive Order 14037 targets reduction of NO</a:t>
            </a:r>
            <a:r>
              <a:rPr lang="en-US" sz="1600" baseline="-25000" dirty="0">
                <a:latin typeface="Arial" panose="020B0604020202020204" pitchFamily="34" charset="0"/>
                <a:cs typeface="Arial" panose="020B0604020202020204" pitchFamily="34" charset="0"/>
              </a:rPr>
              <a:t>x</a:t>
            </a:r>
            <a:r>
              <a:rPr lang="en-US" sz="1600" dirty="0">
                <a:latin typeface="Arial" panose="020B0604020202020204" pitchFamily="34" charset="0"/>
                <a:cs typeface="Arial" panose="020B0604020202020204" pitchFamily="34" charset="0"/>
              </a:rPr>
              <a:t> emissions from heavy duty engines and vehicles starting in 2027, making it the first update to clean air standards for this sector in more 20 years.</a:t>
            </a:r>
          </a:p>
          <a:p>
            <a:pPr>
              <a:spcBef>
                <a:spcPts val="1200"/>
              </a:spcBef>
            </a:pPr>
            <a:endParaRPr lang="en-US" sz="1600" dirty="0">
              <a:solidFill>
                <a:srgbClr val="FFC000"/>
              </a:solidFill>
            </a:endParaRPr>
          </a:p>
        </p:txBody>
      </p:sp>
    </p:spTree>
    <p:extLst>
      <p:ext uri="{BB962C8B-B14F-4D97-AF65-F5344CB8AC3E}">
        <p14:creationId xmlns:p14="http://schemas.microsoft.com/office/powerpoint/2010/main" val="2259578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967E4-EDC4-A180-0994-93FBE84FA058}"/>
              </a:ext>
            </a:extLst>
          </p:cNvPr>
          <p:cNvSpPr>
            <a:spLocks noGrp="1"/>
          </p:cNvSpPr>
          <p:nvPr>
            <p:ph type="title"/>
          </p:nvPr>
        </p:nvSpPr>
        <p:spPr>
          <a:xfrm>
            <a:off x="137160" y="687834"/>
            <a:ext cx="11978639" cy="480131"/>
          </a:xfrm>
        </p:spPr>
        <p:txBody>
          <a:bodyPr/>
          <a:lstStyle/>
          <a:p>
            <a:pPr algn="ctr"/>
            <a:r>
              <a:rPr lang="en-US" sz="2800" dirty="0"/>
              <a:t>Early (Very Abbreviated!) History of Air Quality Research at NASA</a:t>
            </a:r>
          </a:p>
        </p:txBody>
      </p:sp>
      <p:sp>
        <p:nvSpPr>
          <p:cNvPr id="4" name="TextBox 3">
            <a:extLst>
              <a:ext uri="{FF2B5EF4-FFF2-40B4-BE49-F238E27FC236}">
                <a16:creationId xmlns:a16="http://schemas.microsoft.com/office/drawing/2014/main" id="{4AA55A81-EB7D-2D80-CA7F-3371E9E50325}"/>
              </a:ext>
            </a:extLst>
          </p:cNvPr>
          <p:cNvSpPr txBox="1"/>
          <p:nvPr/>
        </p:nvSpPr>
        <p:spPr>
          <a:xfrm>
            <a:off x="356260" y="1244297"/>
            <a:ext cx="11245932" cy="563231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NASA has long history of studying air quality from air, space, and surface, and integrates observations and models to test understanding, provide predictive capability, and produce integrated hybrid products.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Significant early work on global tropospheric chemistry involved airborne measurements (Global Tropospheric Experiment – GTE) to study background atmosphere, interactions with surface, and mechanisms of transport and transformation of trace constituents. As time went on focus shifted to areas impacted by long-range transport from biomass burning and other sources, local anthropogenic air pollution (including precursors), and wildfires.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Surface-based measurement networks provide spatial and temporal context, as well as complementary information for field campaigns and calibration/validation information for satellites.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Seminal work on extracting tropospheric ozone information from satellites (Tropospheric Ozone Residual from TOMS/SAGE) broadened NASA program and strengthened linkage between satellite and airborne program.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Additional work by research community added to knowledge of troposphere by extracting information about tropospheric ozone, aerosols, nitrogen dioxide, and sulfur dioxide, using satellites from NASA and international partners.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Space measurement programs focusing on troposphere were nurtured (from MAPS on Space Shuttle, through EOS and other platforms, and now TEMPO).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Programmatic evolution encouraged integrated approach to atmospheric composition that captured synergies between programs (within NASA, with US and international partners – like GEMS!)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8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0B8D-DE0A-A76A-20EF-F9E27A1262FF}"/>
              </a:ext>
            </a:extLst>
          </p:cNvPr>
          <p:cNvSpPr>
            <a:spLocks noGrp="1"/>
          </p:cNvSpPr>
          <p:nvPr>
            <p:ph type="title"/>
          </p:nvPr>
        </p:nvSpPr>
        <p:spPr>
          <a:xfrm>
            <a:off x="0" y="557784"/>
            <a:ext cx="11841479" cy="740232"/>
          </a:xfrm>
        </p:spPr>
        <p:txBody>
          <a:bodyPr/>
          <a:lstStyle/>
          <a:p>
            <a:r>
              <a:rPr lang="en-US" sz="3200" dirty="0">
                <a:solidFill>
                  <a:srgbClr val="333399"/>
                </a:solidFill>
              </a:rPr>
              <a:t>NASA Tropospheric Chemistry Field Campaigns (1983-2008)</a:t>
            </a:r>
            <a:endParaRPr lang="en-US" sz="3200" dirty="0"/>
          </a:p>
        </p:txBody>
      </p:sp>
      <p:pic>
        <p:nvPicPr>
          <p:cNvPr id="4" name="Picture 5" descr="[Tropospheric Chemistry Mission Map]">
            <a:extLst>
              <a:ext uri="{FF2B5EF4-FFF2-40B4-BE49-F238E27FC236}">
                <a16:creationId xmlns:a16="http://schemas.microsoft.com/office/drawing/2014/main" id="{91273E9B-5101-B91E-0B8C-C06B32CB6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816" y="1139952"/>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5" descr="EC98-44428-7">
            <a:extLst>
              <a:ext uri="{FF2B5EF4-FFF2-40B4-BE49-F238E27FC236}">
                <a16:creationId xmlns:a16="http://schemas.microsoft.com/office/drawing/2014/main" id="{258AD341-A10D-9290-DC10-BC12EC5B2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817" y="5721096"/>
            <a:ext cx="2170176" cy="1095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6">
            <a:extLst>
              <a:ext uri="{FF2B5EF4-FFF2-40B4-BE49-F238E27FC236}">
                <a16:creationId xmlns:a16="http://schemas.microsoft.com/office/drawing/2014/main" id="{A498BC7B-27A8-18D5-C01E-26640B700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352" y="5684577"/>
            <a:ext cx="2170176" cy="1121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444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33BF-DDD3-0B93-0D11-0AA559FE5CAE}"/>
              </a:ext>
            </a:extLst>
          </p:cNvPr>
          <p:cNvSpPr>
            <a:spLocks noGrp="1"/>
          </p:cNvSpPr>
          <p:nvPr>
            <p:ph type="title"/>
          </p:nvPr>
        </p:nvSpPr>
        <p:spPr>
          <a:xfrm>
            <a:off x="0" y="523242"/>
            <a:ext cx="11704319" cy="535531"/>
          </a:xfrm>
        </p:spPr>
        <p:txBody>
          <a:bodyPr/>
          <a:lstStyle/>
          <a:p>
            <a:pPr algn="ctr"/>
            <a:r>
              <a:rPr lang="en-US" sz="3200" dirty="0"/>
              <a:t>Partial History of NASA Air Quality Field Campaigns</a:t>
            </a:r>
          </a:p>
        </p:txBody>
      </p:sp>
      <p:graphicFrame>
        <p:nvGraphicFramePr>
          <p:cNvPr id="4" name="Table 5">
            <a:extLst>
              <a:ext uri="{FF2B5EF4-FFF2-40B4-BE49-F238E27FC236}">
                <a16:creationId xmlns:a16="http://schemas.microsoft.com/office/drawing/2014/main" id="{220DAB7C-8EBA-BA2B-B132-99B1154BFD88}"/>
              </a:ext>
            </a:extLst>
          </p:cNvPr>
          <p:cNvGraphicFramePr>
            <a:graphicFrameLocks noGrp="1"/>
          </p:cNvGraphicFramePr>
          <p:nvPr>
            <p:extLst>
              <p:ext uri="{D42A27DB-BD31-4B8C-83A1-F6EECF244321}">
                <p14:modId xmlns:p14="http://schemas.microsoft.com/office/powerpoint/2010/main" val="1275506727"/>
              </p:ext>
            </p:extLst>
          </p:nvPr>
        </p:nvGraphicFramePr>
        <p:xfrm>
          <a:off x="193963" y="1160764"/>
          <a:ext cx="11804074" cy="5349011"/>
        </p:xfrm>
        <a:graphic>
          <a:graphicData uri="http://schemas.openxmlformats.org/drawingml/2006/table">
            <a:tbl>
              <a:tblPr firstRow="1" bandRow="1">
                <a:tableStyleId>{5C22544A-7EE6-4342-B048-85BDC9FD1C3A}</a:tableStyleId>
              </a:tblPr>
              <a:tblGrid>
                <a:gridCol w="1090725">
                  <a:extLst>
                    <a:ext uri="{9D8B030D-6E8A-4147-A177-3AD203B41FA5}">
                      <a16:colId xmlns:a16="http://schemas.microsoft.com/office/drawing/2014/main" val="1913867868"/>
                    </a:ext>
                  </a:extLst>
                </a:gridCol>
                <a:gridCol w="1454301">
                  <a:extLst>
                    <a:ext uri="{9D8B030D-6E8A-4147-A177-3AD203B41FA5}">
                      <a16:colId xmlns:a16="http://schemas.microsoft.com/office/drawing/2014/main" val="4284780131"/>
                    </a:ext>
                  </a:extLst>
                </a:gridCol>
                <a:gridCol w="1939067">
                  <a:extLst>
                    <a:ext uri="{9D8B030D-6E8A-4147-A177-3AD203B41FA5}">
                      <a16:colId xmlns:a16="http://schemas.microsoft.com/office/drawing/2014/main" val="1415601574"/>
                    </a:ext>
                  </a:extLst>
                </a:gridCol>
                <a:gridCol w="1781519">
                  <a:extLst>
                    <a:ext uri="{9D8B030D-6E8A-4147-A177-3AD203B41FA5}">
                      <a16:colId xmlns:a16="http://schemas.microsoft.com/office/drawing/2014/main" val="1925525889"/>
                    </a:ext>
                  </a:extLst>
                </a:gridCol>
                <a:gridCol w="1294537">
                  <a:extLst>
                    <a:ext uri="{9D8B030D-6E8A-4147-A177-3AD203B41FA5}">
                      <a16:colId xmlns:a16="http://schemas.microsoft.com/office/drawing/2014/main" val="3205976605"/>
                    </a:ext>
                  </a:extLst>
                </a:gridCol>
                <a:gridCol w="4243925">
                  <a:extLst>
                    <a:ext uri="{9D8B030D-6E8A-4147-A177-3AD203B41FA5}">
                      <a16:colId xmlns:a16="http://schemas.microsoft.com/office/drawing/2014/main" val="673547361"/>
                    </a:ext>
                  </a:extLst>
                </a:gridCol>
              </a:tblGrid>
              <a:tr h="393716">
                <a:tc>
                  <a:txBody>
                    <a:bodyPr/>
                    <a:lstStyle/>
                    <a:p>
                      <a:r>
                        <a:rPr lang="en-US" dirty="0">
                          <a:latin typeface="Arial" panose="020B0604020202020204" pitchFamily="34" charset="0"/>
                          <a:cs typeface="Arial" panose="020B0604020202020204" pitchFamily="34" charset="0"/>
                        </a:rPr>
                        <a:t>Year(s)</a:t>
                      </a:r>
                    </a:p>
                  </a:txBody>
                  <a:tcPr>
                    <a:solidFill>
                      <a:srgbClr val="0070C0"/>
                    </a:solidFill>
                  </a:tcPr>
                </a:tc>
                <a:tc>
                  <a:txBody>
                    <a:bodyPr/>
                    <a:lstStyle/>
                    <a:p>
                      <a:r>
                        <a:rPr lang="en-US" dirty="0">
                          <a:latin typeface="Arial" panose="020B0604020202020204" pitchFamily="34" charset="0"/>
                          <a:cs typeface="Arial" panose="020B0604020202020204" pitchFamily="34" charset="0"/>
                        </a:rPr>
                        <a:t>Campaign</a:t>
                      </a:r>
                    </a:p>
                  </a:txBody>
                  <a:tcPr>
                    <a:solidFill>
                      <a:srgbClr val="0070C0"/>
                    </a:solidFill>
                  </a:tcPr>
                </a:tc>
                <a:tc>
                  <a:txBody>
                    <a:bodyPr/>
                    <a:lstStyle/>
                    <a:p>
                      <a:r>
                        <a:rPr lang="en-US" dirty="0">
                          <a:latin typeface="Arial" panose="020B0604020202020204" pitchFamily="34" charset="0"/>
                          <a:cs typeface="Arial" panose="020B0604020202020204" pitchFamily="34" charset="0"/>
                        </a:rPr>
                        <a:t>Location(s)</a:t>
                      </a:r>
                    </a:p>
                  </a:txBody>
                  <a:tcPr>
                    <a:solidFill>
                      <a:srgbClr val="0070C0"/>
                    </a:solidFill>
                  </a:tcPr>
                </a:tc>
                <a:tc>
                  <a:txBody>
                    <a:bodyPr/>
                    <a:lstStyle/>
                    <a:p>
                      <a:r>
                        <a:rPr lang="en-US" dirty="0">
                          <a:latin typeface="Arial" panose="020B0604020202020204" pitchFamily="34" charset="0"/>
                          <a:cs typeface="Arial" panose="020B0604020202020204" pitchFamily="34" charset="0"/>
                        </a:rPr>
                        <a:t>Platform(s)</a:t>
                      </a:r>
                    </a:p>
                  </a:txBody>
                  <a:tcPr>
                    <a:solidFill>
                      <a:srgbClr val="0070C0"/>
                    </a:solidFill>
                  </a:tcPr>
                </a:tc>
                <a:tc>
                  <a:txBody>
                    <a:bodyPr/>
                    <a:lstStyle/>
                    <a:p>
                      <a:r>
                        <a:rPr lang="en-US" dirty="0">
                          <a:latin typeface="Arial" panose="020B0604020202020204" pitchFamily="34" charset="0"/>
                          <a:cs typeface="Arial" panose="020B0604020202020204" pitchFamily="34" charset="0"/>
                        </a:rPr>
                        <a:t>Partner(s)</a:t>
                      </a:r>
                    </a:p>
                  </a:txBody>
                  <a:tcPr>
                    <a:solidFill>
                      <a:srgbClr val="0070C0"/>
                    </a:solidFill>
                  </a:tcPr>
                </a:tc>
                <a:tc>
                  <a:txBody>
                    <a:bodyPr/>
                    <a:lstStyle/>
                    <a:p>
                      <a:r>
                        <a:rPr lang="en-US" dirty="0">
                          <a:latin typeface="Arial" panose="020B0604020202020204" pitchFamily="34" charset="0"/>
                          <a:cs typeface="Arial" panose="020B0604020202020204" pitchFamily="34" charset="0"/>
                        </a:rPr>
                        <a:t>Key Objective(s)</a:t>
                      </a:r>
                    </a:p>
                  </a:txBody>
                  <a:tcPr>
                    <a:solidFill>
                      <a:srgbClr val="0070C0"/>
                    </a:solidFill>
                  </a:tcPr>
                </a:tc>
                <a:extLst>
                  <a:ext uri="{0D108BD9-81ED-4DB2-BD59-A6C34878D82A}">
                    <a16:rowId xmlns:a16="http://schemas.microsoft.com/office/drawing/2014/main" val="418457049"/>
                  </a:ext>
                </a:extLst>
              </a:tr>
              <a:tr h="346352">
                <a:tc>
                  <a:txBody>
                    <a:bodyPr/>
                    <a:lstStyle/>
                    <a:p>
                      <a:r>
                        <a:rPr lang="en-US" sz="1100" dirty="0">
                          <a:latin typeface="Arial" panose="020B0604020202020204" pitchFamily="34" charset="0"/>
                          <a:cs typeface="Arial" panose="020B0604020202020204" pitchFamily="34" charset="0"/>
                        </a:rPr>
                        <a:t>1992</a:t>
                      </a:r>
                    </a:p>
                  </a:txBody>
                  <a:tcPr/>
                </a:tc>
                <a:tc>
                  <a:txBody>
                    <a:bodyPr/>
                    <a:lstStyle/>
                    <a:p>
                      <a:r>
                        <a:rPr lang="en-US" sz="1100" dirty="0">
                          <a:latin typeface="Arial" panose="020B0604020202020204" pitchFamily="34" charset="0"/>
                          <a:cs typeface="Arial" panose="020B0604020202020204" pitchFamily="34" charset="0"/>
                        </a:rPr>
                        <a:t>TRACE-A</a:t>
                      </a:r>
                    </a:p>
                  </a:txBody>
                  <a:tcPr/>
                </a:tc>
                <a:tc>
                  <a:txBody>
                    <a:bodyPr/>
                    <a:lstStyle/>
                    <a:p>
                      <a:r>
                        <a:rPr lang="en-US" sz="1100" dirty="0">
                          <a:latin typeface="Arial" panose="020B0604020202020204" pitchFamily="34" charset="0"/>
                          <a:cs typeface="Arial" panose="020B0604020202020204" pitchFamily="34" charset="0"/>
                        </a:rPr>
                        <a:t>Multiple</a:t>
                      </a:r>
                    </a:p>
                  </a:txBody>
                  <a:tcPr/>
                </a:tc>
                <a:tc>
                  <a:txBody>
                    <a:bodyPr/>
                    <a:lstStyle/>
                    <a:p>
                      <a:r>
                        <a:rPr lang="en-US" sz="1100" dirty="0">
                          <a:latin typeface="Arial" panose="020B0604020202020204" pitchFamily="34" charset="0"/>
                          <a:cs typeface="Arial" panose="020B0604020202020204" pitchFamily="34" charset="0"/>
                        </a:rPr>
                        <a:t>DC-8</a:t>
                      </a:r>
                    </a:p>
                  </a:txBody>
                  <a:tcPr/>
                </a:tc>
                <a:tc>
                  <a:txBody>
                    <a:bodyPr/>
                    <a:lstStyle/>
                    <a:p>
                      <a:r>
                        <a:rPr lang="en-US" sz="1100" dirty="0">
                          <a:latin typeface="Arial" panose="020B0604020202020204" pitchFamily="34" charset="0"/>
                          <a:cs typeface="Arial" panose="020B0604020202020204" pitchFamily="34" charset="0"/>
                        </a:rPr>
                        <a:t>INPE (Brazil)</a:t>
                      </a:r>
                    </a:p>
                  </a:txBody>
                  <a:tcPr/>
                </a:tc>
                <a:tc>
                  <a:txBody>
                    <a:bodyPr/>
                    <a:lstStyle/>
                    <a:p>
                      <a:r>
                        <a:rPr lang="en-US" sz="1100" dirty="0">
                          <a:latin typeface="Arial" panose="020B0604020202020204" pitchFamily="34" charset="0"/>
                          <a:cs typeface="Arial" panose="020B0604020202020204" pitchFamily="34" charset="0"/>
                        </a:rPr>
                        <a:t>Impacts of biomass burning on ozone over Atlantic</a:t>
                      </a:r>
                    </a:p>
                  </a:txBody>
                  <a:tcPr/>
                </a:tc>
                <a:extLst>
                  <a:ext uri="{0D108BD9-81ED-4DB2-BD59-A6C34878D82A}">
                    <a16:rowId xmlns:a16="http://schemas.microsoft.com/office/drawing/2014/main" val="2157380256"/>
                  </a:ext>
                </a:extLst>
              </a:tr>
              <a:tr h="419219">
                <a:tc>
                  <a:txBody>
                    <a:bodyPr/>
                    <a:lstStyle/>
                    <a:p>
                      <a:r>
                        <a:rPr lang="en-US" sz="1100" dirty="0">
                          <a:latin typeface="Arial" panose="020B0604020202020204" pitchFamily="34" charset="0"/>
                          <a:cs typeface="Arial" panose="020B0604020202020204" pitchFamily="34" charset="0"/>
                        </a:rPr>
                        <a:t>2001</a:t>
                      </a:r>
                    </a:p>
                  </a:txBody>
                  <a:tcPr/>
                </a:tc>
                <a:tc>
                  <a:txBody>
                    <a:bodyPr/>
                    <a:lstStyle/>
                    <a:p>
                      <a:r>
                        <a:rPr lang="en-US" sz="1100" dirty="0">
                          <a:latin typeface="Arial" panose="020B0604020202020204" pitchFamily="34" charset="0"/>
                          <a:cs typeface="Arial" panose="020B0604020202020204" pitchFamily="34" charset="0"/>
                        </a:rPr>
                        <a:t>TRACE-P</a:t>
                      </a:r>
                    </a:p>
                  </a:txBody>
                  <a:tcPr/>
                </a:tc>
                <a:tc>
                  <a:txBody>
                    <a:bodyPr/>
                    <a:lstStyle/>
                    <a:p>
                      <a:r>
                        <a:rPr lang="en-US" sz="1100" dirty="0">
                          <a:latin typeface="Arial" panose="020B0604020202020204" pitchFamily="34" charset="0"/>
                          <a:cs typeface="Arial" panose="020B0604020202020204" pitchFamily="34" charset="0"/>
                        </a:rPr>
                        <a:t>Yokota Air Base, Japan, Hong Kong</a:t>
                      </a:r>
                    </a:p>
                  </a:txBody>
                  <a:tcPr/>
                </a:tc>
                <a:tc>
                  <a:txBody>
                    <a:bodyPr/>
                    <a:lstStyle/>
                    <a:p>
                      <a:r>
                        <a:rPr lang="en-US" sz="1100" dirty="0">
                          <a:latin typeface="Arial" panose="020B0604020202020204" pitchFamily="34" charset="0"/>
                          <a:cs typeface="Arial" panose="020B0604020202020204" pitchFamily="34" charset="0"/>
                        </a:rPr>
                        <a:t>DC-8, P-3B</a:t>
                      </a:r>
                    </a:p>
                  </a:txBody>
                  <a:tcPr/>
                </a:tc>
                <a:tc>
                  <a:txBody>
                    <a:bodyPr/>
                    <a:lstStyle/>
                    <a:p>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Impact of Asian air outflow over Western Pacific Ocean</a:t>
                      </a:r>
                    </a:p>
                  </a:txBody>
                  <a:tcPr/>
                </a:tc>
                <a:extLst>
                  <a:ext uri="{0D108BD9-81ED-4DB2-BD59-A6C34878D82A}">
                    <a16:rowId xmlns:a16="http://schemas.microsoft.com/office/drawing/2014/main" val="4264433080"/>
                  </a:ext>
                </a:extLst>
              </a:tr>
              <a:tr h="279012">
                <a:tc>
                  <a:txBody>
                    <a:bodyPr/>
                    <a:lstStyle/>
                    <a:p>
                      <a:r>
                        <a:rPr lang="en-US" sz="1100" dirty="0">
                          <a:latin typeface="Arial" panose="020B0604020202020204" pitchFamily="34" charset="0"/>
                          <a:cs typeface="Arial" panose="020B0604020202020204" pitchFamily="34" charset="0"/>
                        </a:rPr>
                        <a:t>2006</a:t>
                      </a:r>
                    </a:p>
                  </a:txBody>
                  <a:tcPr/>
                </a:tc>
                <a:tc>
                  <a:txBody>
                    <a:bodyPr/>
                    <a:lstStyle/>
                    <a:p>
                      <a:r>
                        <a:rPr lang="en-US" sz="1100" dirty="0">
                          <a:latin typeface="Arial" panose="020B0604020202020204" pitchFamily="34" charset="0"/>
                          <a:cs typeface="Arial" panose="020B0604020202020204" pitchFamily="34" charset="0"/>
                        </a:rPr>
                        <a:t>INTEX-B</a:t>
                      </a:r>
                    </a:p>
                  </a:txBody>
                  <a:tcPr/>
                </a:tc>
                <a:tc>
                  <a:txBody>
                    <a:bodyPr/>
                    <a:lstStyle/>
                    <a:p>
                      <a:r>
                        <a:rPr lang="en-US" sz="1100" dirty="0">
                          <a:latin typeface="Arial" panose="020B0604020202020204" pitchFamily="34" charset="0"/>
                          <a:cs typeface="Arial" panose="020B0604020202020204" pitchFamily="34" charset="0"/>
                        </a:rPr>
                        <a:t>Mexico City</a:t>
                      </a:r>
                    </a:p>
                  </a:txBody>
                  <a:tcPr/>
                </a:tc>
                <a:tc>
                  <a:txBody>
                    <a:bodyPr/>
                    <a:lstStyle/>
                    <a:p>
                      <a:r>
                        <a:rPr lang="en-US" sz="1100" dirty="0">
                          <a:latin typeface="Arial" panose="020B0604020202020204" pitchFamily="34" charset="0"/>
                          <a:cs typeface="Arial" panose="020B0604020202020204" pitchFamily="34" charset="0"/>
                        </a:rPr>
                        <a:t>DC-8, C-130, B-200, J-31</a:t>
                      </a:r>
                    </a:p>
                  </a:txBody>
                  <a:tcPr/>
                </a:tc>
                <a:tc>
                  <a:txBody>
                    <a:bodyPr/>
                    <a:lstStyle/>
                    <a:p>
                      <a:r>
                        <a:rPr lang="en-US" sz="1100" dirty="0">
                          <a:latin typeface="Arial" panose="020B0604020202020204" pitchFamily="34" charset="0"/>
                          <a:cs typeface="Arial" panose="020B0604020202020204" pitchFamily="34" charset="0"/>
                        </a:rPr>
                        <a:t>N/A</a:t>
                      </a:r>
                    </a:p>
                  </a:txBody>
                  <a:tcPr/>
                </a:tc>
                <a:tc>
                  <a:txBody>
                    <a:bodyPr/>
                    <a:lstStyle/>
                    <a:p>
                      <a:r>
                        <a:rPr lang="en-US" sz="1100" dirty="0">
                          <a:effectLst/>
                          <a:latin typeface="Arial" panose="020B0604020202020204" pitchFamily="34" charset="0"/>
                          <a:cs typeface="Arial" panose="020B0604020202020204" pitchFamily="34" charset="0"/>
                        </a:rPr>
                        <a:t>Trans/intercontinental transport and impact on air quality/ climate. </a:t>
                      </a:r>
                      <a:endParaRPr lang="en-US"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4546424"/>
                  </a:ext>
                </a:extLst>
              </a:tr>
              <a:tr h="419219">
                <a:tc>
                  <a:txBody>
                    <a:bodyPr/>
                    <a:lstStyle/>
                    <a:p>
                      <a:r>
                        <a:rPr lang="en-US" sz="1100" dirty="0">
                          <a:latin typeface="Arial" panose="020B0604020202020204" pitchFamily="34" charset="0"/>
                          <a:cs typeface="Arial" panose="020B0604020202020204" pitchFamily="34" charset="0"/>
                        </a:rPr>
                        <a:t>2008</a:t>
                      </a:r>
                    </a:p>
                  </a:txBody>
                  <a:tcPr/>
                </a:tc>
                <a:tc>
                  <a:txBody>
                    <a:bodyPr/>
                    <a:lstStyle/>
                    <a:p>
                      <a:r>
                        <a:rPr lang="en-US" sz="1100" dirty="0">
                          <a:latin typeface="Arial" panose="020B0604020202020204" pitchFamily="34" charset="0"/>
                          <a:cs typeface="Arial" panose="020B0604020202020204" pitchFamily="34" charset="0"/>
                        </a:rPr>
                        <a:t>ARCTAS</a:t>
                      </a:r>
                    </a:p>
                  </a:txBody>
                  <a:tcPr/>
                </a:tc>
                <a:tc>
                  <a:txBody>
                    <a:bodyPr/>
                    <a:lstStyle/>
                    <a:p>
                      <a:r>
                        <a:rPr lang="en-US" sz="1100" dirty="0">
                          <a:latin typeface="Arial" panose="020B0604020202020204" pitchFamily="34" charset="0"/>
                          <a:cs typeface="Arial" panose="020B0604020202020204" pitchFamily="34" charset="0"/>
                        </a:rPr>
                        <a:t>Cold Lake, Alberta Yellowknife, </a:t>
                      </a:r>
                      <a:r>
                        <a:rPr lang="en-US" sz="1100" dirty="0" err="1">
                          <a:latin typeface="Arial" panose="020B0604020202020204" pitchFamily="34" charset="0"/>
                          <a:cs typeface="Arial" panose="020B0604020202020204" pitchFamily="34" charset="0"/>
                        </a:rPr>
                        <a:t>NWTt</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DC-8, P-3B, B-200</a:t>
                      </a:r>
                    </a:p>
                  </a:txBody>
                  <a:tcPr/>
                </a:tc>
                <a:tc>
                  <a:txBody>
                    <a:bodyPr/>
                    <a:lstStyle/>
                    <a:p>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Air quality in Arctic, especially impact of smoke plumes from fires</a:t>
                      </a:r>
                    </a:p>
                  </a:txBody>
                  <a:tcPr/>
                </a:tc>
                <a:extLst>
                  <a:ext uri="{0D108BD9-81ED-4DB2-BD59-A6C34878D82A}">
                    <a16:rowId xmlns:a16="http://schemas.microsoft.com/office/drawing/2014/main" val="932375405"/>
                  </a:ext>
                </a:extLst>
              </a:tr>
              <a:tr h="270035">
                <a:tc>
                  <a:txBody>
                    <a:bodyPr/>
                    <a:lstStyle/>
                    <a:p>
                      <a:r>
                        <a:rPr lang="en-US" sz="1100" dirty="0">
                          <a:latin typeface="Arial" panose="020B0604020202020204" pitchFamily="34" charset="0"/>
                          <a:cs typeface="Arial" panose="020B0604020202020204" pitchFamily="34" charset="0"/>
                        </a:rPr>
                        <a:t>2011-2014</a:t>
                      </a:r>
                    </a:p>
                  </a:txBody>
                  <a:tcPr/>
                </a:tc>
                <a:tc>
                  <a:txBody>
                    <a:bodyPr/>
                    <a:lstStyle/>
                    <a:p>
                      <a:r>
                        <a:rPr lang="en-US" sz="1100" dirty="0">
                          <a:latin typeface="Arial" panose="020B0604020202020204" pitchFamily="34" charset="0"/>
                          <a:cs typeface="Arial" panose="020B0604020202020204" pitchFamily="34" charset="0"/>
                        </a:rPr>
                        <a:t>DISCOVER AQ</a:t>
                      </a:r>
                    </a:p>
                  </a:txBody>
                  <a:tcPr/>
                </a:tc>
                <a:tc>
                  <a:txBody>
                    <a:bodyPr/>
                    <a:lstStyle/>
                    <a:p>
                      <a:r>
                        <a:rPr lang="en-US" sz="1100" dirty="0">
                          <a:latin typeface="Arial" panose="020B0604020202020204" pitchFamily="34" charset="0"/>
                          <a:cs typeface="Arial" panose="020B0604020202020204" pitchFamily="34" charset="0"/>
                        </a:rPr>
                        <a:t>MD, CA, TX, CO</a:t>
                      </a:r>
                    </a:p>
                  </a:txBody>
                  <a:tcPr/>
                </a:tc>
                <a:tc>
                  <a:txBody>
                    <a:bodyPr/>
                    <a:lstStyle/>
                    <a:p>
                      <a:r>
                        <a:rPr lang="en-US" sz="1100" dirty="0">
                          <a:latin typeface="Arial" panose="020B0604020202020204" pitchFamily="34" charset="0"/>
                          <a:cs typeface="Arial" panose="020B0604020202020204" pitchFamily="34" charset="0"/>
                        </a:rPr>
                        <a:t>P-3, B-200</a:t>
                      </a:r>
                    </a:p>
                  </a:txBody>
                  <a:tcPr/>
                </a:tc>
                <a:tc>
                  <a:txBody>
                    <a:bodyPr/>
                    <a:lstStyle/>
                    <a:p>
                      <a:r>
                        <a:rPr lang="en-US" sz="1100" dirty="0">
                          <a:latin typeface="Arial" panose="020B0604020202020204" pitchFamily="34" charset="0"/>
                          <a:cs typeface="Arial" panose="020B0604020202020204" pitchFamily="34" charset="0"/>
                        </a:rPr>
                        <a:t>Multiple local</a:t>
                      </a:r>
                    </a:p>
                  </a:txBody>
                  <a:tcPr/>
                </a:tc>
                <a:tc>
                  <a:txBody>
                    <a:bodyPr/>
                    <a:lstStyle/>
                    <a:p>
                      <a:r>
                        <a:rPr lang="en-US" sz="1100" dirty="0">
                          <a:latin typeface="Arial" panose="020B0604020202020204" pitchFamily="34" charset="0"/>
                          <a:cs typeface="Arial" panose="020B0604020202020204" pitchFamily="34" charset="0"/>
                        </a:rPr>
                        <a:t>Air quality over polluted regions with in situ and remote sensing</a:t>
                      </a:r>
                    </a:p>
                  </a:txBody>
                  <a:tcPr/>
                </a:tc>
                <a:extLst>
                  <a:ext uri="{0D108BD9-81ED-4DB2-BD59-A6C34878D82A}">
                    <a16:rowId xmlns:a16="http://schemas.microsoft.com/office/drawing/2014/main" val="1988357356"/>
                  </a:ext>
                </a:extLst>
              </a:tr>
              <a:tr h="346352">
                <a:tc>
                  <a:txBody>
                    <a:bodyPr/>
                    <a:lstStyle/>
                    <a:p>
                      <a:r>
                        <a:rPr lang="en-US" sz="1100" dirty="0">
                          <a:latin typeface="Arial" panose="020B0604020202020204" pitchFamily="34" charset="0"/>
                          <a:cs typeface="Arial" panose="020B0604020202020204" pitchFamily="34" charset="0"/>
                        </a:rPr>
                        <a:t>2016</a:t>
                      </a:r>
                    </a:p>
                  </a:txBody>
                  <a:tcPr/>
                </a:tc>
                <a:tc>
                  <a:txBody>
                    <a:bodyPr/>
                    <a:lstStyle/>
                    <a:p>
                      <a:r>
                        <a:rPr lang="en-US" sz="1100" dirty="0">
                          <a:latin typeface="Arial" panose="020B0604020202020204" pitchFamily="34" charset="0"/>
                          <a:cs typeface="Arial" panose="020B0604020202020204" pitchFamily="34" charset="0"/>
                        </a:rPr>
                        <a:t>KORUS AQ</a:t>
                      </a:r>
                    </a:p>
                  </a:txBody>
                  <a:tcPr/>
                </a:tc>
                <a:tc>
                  <a:txBody>
                    <a:bodyPr/>
                    <a:lstStyle/>
                    <a:p>
                      <a:r>
                        <a:rPr lang="en-US" sz="1100" dirty="0">
                          <a:latin typeface="Arial" panose="020B0604020202020204" pitchFamily="34" charset="0"/>
                          <a:cs typeface="Arial" panose="020B0604020202020204" pitchFamily="34" charset="0"/>
                        </a:rPr>
                        <a:t>Osan Air Base, Korea</a:t>
                      </a:r>
                    </a:p>
                  </a:txBody>
                  <a:tcPr/>
                </a:tc>
                <a:tc>
                  <a:txBody>
                    <a:bodyPr/>
                    <a:lstStyle/>
                    <a:p>
                      <a:r>
                        <a:rPr lang="en-US" sz="1100" dirty="0">
                          <a:latin typeface="Arial" panose="020B0604020202020204" pitchFamily="34" charset="0"/>
                          <a:cs typeface="Arial" panose="020B0604020202020204" pitchFamily="34" charset="0"/>
                        </a:rPr>
                        <a:t>DC-8</a:t>
                      </a:r>
                    </a:p>
                  </a:txBody>
                  <a:tcPr/>
                </a:tc>
                <a:tc>
                  <a:txBody>
                    <a:bodyPr/>
                    <a:lstStyle/>
                    <a:p>
                      <a:r>
                        <a:rPr lang="en-US" sz="1100" dirty="0">
                          <a:latin typeface="Arial" panose="020B0604020202020204" pitchFamily="34" charset="0"/>
                          <a:cs typeface="Arial" panose="020B0604020202020204" pitchFamily="34" charset="0"/>
                        </a:rPr>
                        <a:t>NIER (Korea)</a:t>
                      </a:r>
                    </a:p>
                  </a:txBody>
                  <a:tcPr/>
                </a:tc>
                <a:tc>
                  <a:txBody>
                    <a:bodyPr/>
                    <a:lstStyle/>
                    <a:p>
                      <a:r>
                        <a:rPr lang="en-US" sz="1100" dirty="0">
                          <a:latin typeface="Arial" panose="020B0604020202020204" pitchFamily="34" charset="0"/>
                          <a:cs typeface="Arial" panose="020B0604020202020204" pitchFamily="34" charset="0"/>
                        </a:rPr>
                        <a:t>Local and imported sources of air pollution around Seoul</a:t>
                      </a:r>
                    </a:p>
                  </a:txBody>
                  <a:tcPr/>
                </a:tc>
                <a:extLst>
                  <a:ext uri="{0D108BD9-81ED-4DB2-BD59-A6C34878D82A}">
                    <a16:rowId xmlns:a16="http://schemas.microsoft.com/office/drawing/2014/main" val="3993029780"/>
                  </a:ext>
                </a:extLst>
              </a:tr>
              <a:tr h="419219">
                <a:tc>
                  <a:txBody>
                    <a:bodyPr/>
                    <a:lstStyle/>
                    <a:p>
                      <a:r>
                        <a:rPr lang="en-US" sz="1100" dirty="0">
                          <a:latin typeface="Arial" panose="020B0604020202020204" pitchFamily="34" charset="0"/>
                          <a:cs typeface="Arial" panose="020B0604020202020204" pitchFamily="34" charset="0"/>
                        </a:rPr>
                        <a:t>2016-2018</a:t>
                      </a:r>
                    </a:p>
                  </a:txBody>
                  <a:tcPr/>
                </a:tc>
                <a:tc>
                  <a:txBody>
                    <a:bodyPr/>
                    <a:lstStyle/>
                    <a:p>
                      <a:r>
                        <a:rPr lang="en-US" sz="1100" dirty="0" err="1">
                          <a:latin typeface="Arial" panose="020B0604020202020204" pitchFamily="34" charset="0"/>
                          <a:cs typeface="Arial" panose="020B0604020202020204" pitchFamily="34" charset="0"/>
                        </a:rPr>
                        <a:t>AToM</a:t>
                      </a:r>
                      <a:endParaRPr lang="en-US" sz="1100" dirty="0">
                        <a:latin typeface="Arial" panose="020B0604020202020204" pitchFamily="34" charset="0"/>
                        <a:cs typeface="Arial" panose="020B0604020202020204" pitchFamily="34" charset="0"/>
                      </a:endParaRPr>
                    </a:p>
                  </a:txBody>
                  <a:tcPr/>
                </a:tc>
                <a:tc>
                  <a:txBody>
                    <a:bodyPr/>
                    <a:lstStyle/>
                    <a:p>
                      <a:r>
                        <a:rPr lang="en-US" sz="1100" dirty="0">
                          <a:latin typeface="Arial" panose="020B0604020202020204" pitchFamily="34" charset="0"/>
                          <a:cs typeface="Arial" panose="020B0604020202020204" pitchFamily="34" charset="0"/>
                        </a:rPr>
                        <a:t>8 in Atlantic/Pacific</a:t>
                      </a:r>
                    </a:p>
                  </a:txBody>
                  <a:tcPr/>
                </a:tc>
                <a:tc>
                  <a:txBody>
                    <a:bodyPr/>
                    <a:lstStyle/>
                    <a:p>
                      <a:r>
                        <a:rPr lang="en-US" sz="1100" dirty="0">
                          <a:latin typeface="Arial" panose="020B0604020202020204" pitchFamily="34" charset="0"/>
                          <a:cs typeface="Arial" panose="020B0604020202020204" pitchFamily="34" charset="0"/>
                        </a:rPr>
                        <a:t>DC-8</a:t>
                      </a:r>
                    </a:p>
                  </a:txBody>
                  <a:tcPr/>
                </a:tc>
                <a:tc>
                  <a:txBody>
                    <a:bodyPr/>
                    <a:lstStyle/>
                    <a:p>
                      <a:r>
                        <a:rPr lang="en-US" sz="1100" dirty="0">
                          <a:latin typeface="Arial" panose="020B0604020202020204" pitchFamily="34" charset="0"/>
                          <a:cs typeface="Arial" panose="020B0604020202020204" pitchFamily="34" charset="0"/>
                        </a:rPr>
                        <a:t>Multiple</a:t>
                      </a:r>
                    </a:p>
                  </a:txBody>
                  <a:tcPr/>
                </a:tc>
                <a:tc>
                  <a:txBody>
                    <a:bodyPr/>
                    <a:lstStyle/>
                    <a:p>
                      <a:r>
                        <a:rPr lang="en-US" sz="1100" dirty="0">
                          <a:latin typeface="Arial" panose="020B0604020202020204" pitchFamily="34" charset="0"/>
                          <a:cs typeface="Arial" panose="020B0604020202020204" pitchFamily="34" charset="0"/>
                        </a:rPr>
                        <a:t>Impact of human-produced air pollution on greenhouse gases and on chemically reactive gases in the atmosphere</a:t>
                      </a:r>
                    </a:p>
                  </a:txBody>
                  <a:tcPr/>
                </a:tc>
                <a:extLst>
                  <a:ext uri="{0D108BD9-81ED-4DB2-BD59-A6C34878D82A}">
                    <a16:rowId xmlns:a16="http://schemas.microsoft.com/office/drawing/2014/main" val="4057350859"/>
                  </a:ext>
                </a:extLst>
              </a:tr>
              <a:tr h="419219">
                <a:tc>
                  <a:txBody>
                    <a:bodyPr/>
                    <a:lstStyle/>
                    <a:p>
                      <a:r>
                        <a:rPr lang="en-US" sz="1100" dirty="0">
                          <a:latin typeface="Arial" panose="020B0604020202020204" pitchFamily="34" charset="0"/>
                          <a:cs typeface="Arial" panose="020B0604020202020204" pitchFamily="34" charset="0"/>
                        </a:rPr>
                        <a:t>2017</a:t>
                      </a:r>
                    </a:p>
                  </a:txBody>
                  <a:tcPr/>
                </a:tc>
                <a:tc>
                  <a:txBody>
                    <a:bodyPr/>
                    <a:lstStyle/>
                    <a:p>
                      <a:r>
                        <a:rPr lang="en-US" sz="1100" dirty="0">
                          <a:latin typeface="Arial" panose="020B0604020202020204" pitchFamily="34" charset="0"/>
                          <a:cs typeface="Arial" panose="020B0604020202020204" pitchFamily="34" charset="0"/>
                        </a:rPr>
                        <a:t>LMOS</a:t>
                      </a:r>
                    </a:p>
                  </a:txBody>
                  <a:tcPr/>
                </a:tc>
                <a:tc>
                  <a:txBody>
                    <a:bodyPr/>
                    <a:lstStyle/>
                    <a:p>
                      <a:r>
                        <a:rPr lang="en-US" sz="1100" dirty="0">
                          <a:latin typeface="Arial" panose="020B0604020202020204" pitchFamily="34" charset="0"/>
                          <a:cs typeface="Arial" panose="020B0604020202020204" pitchFamily="34" charset="0"/>
                        </a:rPr>
                        <a:t>Chicago, IL and nearby areas</a:t>
                      </a:r>
                    </a:p>
                  </a:txBody>
                  <a:tcPr/>
                </a:tc>
                <a:tc>
                  <a:txBody>
                    <a:bodyPr/>
                    <a:lstStyle/>
                    <a:p>
                      <a:r>
                        <a:rPr lang="en-US" sz="1100" dirty="0">
                          <a:latin typeface="Arial" panose="020B0604020202020204" pitchFamily="34" charset="0"/>
                          <a:cs typeface="Arial" panose="020B0604020202020204" pitchFamily="34" charset="0"/>
                        </a:rPr>
                        <a:t>Multiple airborne, ships, …</a:t>
                      </a:r>
                    </a:p>
                  </a:txBody>
                  <a:tcPr/>
                </a:tc>
                <a:tc>
                  <a:txBody>
                    <a:bodyPr/>
                    <a:lstStyle/>
                    <a:p>
                      <a:r>
                        <a:rPr lang="en-US" sz="1100" dirty="0">
                          <a:latin typeface="Arial" panose="020B0604020202020204" pitchFamily="34" charset="0"/>
                          <a:cs typeface="Arial" panose="020B0604020202020204" pitchFamily="34" charset="0"/>
                        </a:rPr>
                        <a:t>NOAA, EPA, EPRI, LADCO</a:t>
                      </a:r>
                    </a:p>
                  </a:txBody>
                  <a:tcPr/>
                </a:tc>
                <a:tc>
                  <a:txBody>
                    <a:bodyPr/>
                    <a:lstStyle/>
                    <a:p>
                      <a:r>
                        <a:rPr lang="en-US" sz="1100" dirty="0">
                          <a:latin typeface="Arial" panose="020B0604020202020204" pitchFamily="34" charset="0"/>
                          <a:cs typeface="Arial" panose="020B0604020202020204" pitchFamily="34" charset="0"/>
                        </a:rPr>
                        <a:t>Atmospheric chemistry over Lake Michigan and nearby cities,</a:t>
                      </a:r>
                    </a:p>
                  </a:txBody>
                  <a:tcPr/>
                </a:tc>
                <a:extLst>
                  <a:ext uri="{0D108BD9-81ED-4DB2-BD59-A6C34878D82A}">
                    <a16:rowId xmlns:a16="http://schemas.microsoft.com/office/drawing/2014/main" val="2937950393"/>
                  </a:ext>
                </a:extLst>
              </a:tr>
              <a:tr h="419219">
                <a:tc>
                  <a:txBody>
                    <a:bodyPr/>
                    <a:lstStyle/>
                    <a:p>
                      <a:r>
                        <a:rPr lang="en-US" sz="1100" dirty="0">
                          <a:latin typeface="Arial" panose="020B0604020202020204" pitchFamily="34" charset="0"/>
                          <a:cs typeface="Arial" panose="020B0604020202020204" pitchFamily="34" charset="0"/>
                        </a:rPr>
                        <a:t>2018</a:t>
                      </a:r>
                    </a:p>
                  </a:txBody>
                  <a:tcPr/>
                </a:tc>
                <a:tc>
                  <a:txBody>
                    <a:bodyPr/>
                    <a:lstStyle/>
                    <a:p>
                      <a:r>
                        <a:rPr lang="en-US" sz="1100" dirty="0">
                          <a:latin typeface="Arial" panose="020B0604020202020204" pitchFamily="34" charset="0"/>
                          <a:cs typeface="Arial" panose="020B0604020202020204" pitchFamily="34" charset="0"/>
                        </a:rPr>
                        <a:t>LISTOS</a:t>
                      </a:r>
                    </a:p>
                  </a:txBody>
                  <a:tcPr/>
                </a:tc>
                <a:tc>
                  <a:txBody>
                    <a:bodyPr/>
                    <a:lstStyle/>
                    <a:p>
                      <a:r>
                        <a:rPr lang="en-US" sz="1100" dirty="0">
                          <a:latin typeface="Arial" panose="020B0604020202020204" pitchFamily="34" charset="0"/>
                          <a:cs typeface="Arial" panose="020B0604020202020204" pitchFamily="34" charset="0"/>
                        </a:rPr>
                        <a:t>Long Island area</a:t>
                      </a:r>
                    </a:p>
                  </a:txBody>
                  <a:tcPr/>
                </a:tc>
                <a:tc>
                  <a:txBody>
                    <a:bodyPr/>
                    <a:lstStyle/>
                    <a:p>
                      <a:r>
                        <a:rPr lang="en-US" sz="1100" dirty="0">
                          <a:latin typeface="Arial" panose="020B0604020202020204" pitchFamily="34" charset="0"/>
                          <a:cs typeface="Arial" panose="020B0604020202020204" pitchFamily="34" charset="0"/>
                        </a:rPr>
                        <a:t>Multiple</a:t>
                      </a:r>
                    </a:p>
                  </a:txBody>
                  <a:tcPr/>
                </a:tc>
                <a:tc>
                  <a:txBody>
                    <a:bodyPr/>
                    <a:lstStyle/>
                    <a:p>
                      <a:r>
                        <a:rPr lang="en-US" sz="1100" dirty="0">
                          <a:latin typeface="Arial" panose="020B0604020202020204" pitchFamily="34" charset="0"/>
                          <a:cs typeface="Arial" panose="020B0604020202020204" pitchFamily="34" charset="0"/>
                        </a:rPr>
                        <a:t>NOAA, EPA, NESCAUM</a:t>
                      </a:r>
                    </a:p>
                  </a:txBody>
                  <a:tcPr/>
                </a:tc>
                <a:tc>
                  <a:txBody>
                    <a:bodyPr/>
                    <a:lstStyle/>
                    <a:p>
                      <a:r>
                        <a:rPr lang="en-US" sz="1100" dirty="0">
                          <a:latin typeface="Arial" panose="020B0604020202020204" pitchFamily="34" charset="0"/>
                          <a:cs typeface="Arial" panose="020B0604020202020204" pitchFamily="34" charset="0"/>
                        </a:rPr>
                        <a:t>Air quality over LI Sound and nearby; TROPOMI Validation, Precursor for TEMPO</a:t>
                      </a:r>
                    </a:p>
                  </a:txBody>
                  <a:tcPr/>
                </a:tc>
                <a:extLst>
                  <a:ext uri="{0D108BD9-81ED-4DB2-BD59-A6C34878D82A}">
                    <a16:rowId xmlns:a16="http://schemas.microsoft.com/office/drawing/2014/main" val="2270849877"/>
                  </a:ext>
                </a:extLst>
              </a:tr>
              <a:tr h="346352">
                <a:tc>
                  <a:txBody>
                    <a:bodyPr/>
                    <a:lstStyle/>
                    <a:p>
                      <a:r>
                        <a:rPr lang="en-US" sz="1100" dirty="0">
                          <a:latin typeface="Arial" panose="020B0604020202020204" pitchFamily="34" charset="0"/>
                          <a:cs typeface="Arial" panose="020B0604020202020204" pitchFamily="34" charset="0"/>
                        </a:rPr>
                        <a:t>2019</a:t>
                      </a:r>
                    </a:p>
                  </a:txBody>
                  <a:tcPr/>
                </a:tc>
                <a:tc>
                  <a:txBody>
                    <a:bodyPr/>
                    <a:lstStyle/>
                    <a:p>
                      <a:r>
                        <a:rPr lang="en-US" sz="1100" dirty="0">
                          <a:latin typeface="Arial" panose="020B0604020202020204" pitchFamily="34" charset="0"/>
                          <a:cs typeface="Arial" panose="020B0604020202020204" pitchFamily="34" charset="0"/>
                        </a:rPr>
                        <a:t>FIREX AQ</a:t>
                      </a:r>
                    </a:p>
                  </a:txBody>
                  <a:tcPr/>
                </a:tc>
                <a:tc>
                  <a:txBody>
                    <a:bodyPr/>
                    <a:lstStyle/>
                    <a:p>
                      <a:r>
                        <a:rPr lang="en-US" sz="1100" dirty="0">
                          <a:latin typeface="Arial" panose="020B0604020202020204" pitchFamily="34" charset="0"/>
                          <a:cs typeface="Arial" panose="020B0604020202020204" pitchFamily="34" charset="0"/>
                        </a:rPr>
                        <a:t>Boise, Salina</a:t>
                      </a:r>
                    </a:p>
                  </a:txBody>
                  <a:tcPr/>
                </a:tc>
                <a:tc>
                  <a:txBody>
                    <a:bodyPr/>
                    <a:lstStyle/>
                    <a:p>
                      <a:r>
                        <a:rPr lang="en-US" sz="1100" dirty="0">
                          <a:latin typeface="Arial" panose="020B0604020202020204" pitchFamily="34" charset="0"/>
                          <a:cs typeface="Arial" panose="020B0604020202020204" pitchFamily="34" charset="0"/>
                        </a:rPr>
                        <a:t>DC-8, ER-2</a:t>
                      </a:r>
                    </a:p>
                  </a:txBody>
                  <a:tcPr/>
                </a:tc>
                <a:tc>
                  <a:txBody>
                    <a:bodyPr/>
                    <a:lstStyle/>
                    <a:p>
                      <a:r>
                        <a:rPr lang="en-US" sz="1100" dirty="0">
                          <a:latin typeface="Arial" panose="020B0604020202020204" pitchFamily="34" charset="0"/>
                          <a:cs typeface="Arial" panose="020B0604020202020204" pitchFamily="34" charset="0"/>
                        </a:rPr>
                        <a:t>NOAA</a:t>
                      </a:r>
                    </a:p>
                  </a:txBody>
                  <a:tcPr/>
                </a:tc>
                <a:tc>
                  <a:txBody>
                    <a:bodyPr/>
                    <a:lstStyle/>
                    <a:p>
                      <a:r>
                        <a:rPr lang="en-US" sz="1100" dirty="0">
                          <a:latin typeface="Arial" panose="020B0604020202020204" pitchFamily="34" charset="0"/>
                          <a:cs typeface="Arial" panose="020B0604020202020204" pitchFamily="34" charset="0"/>
                        </a:rPr>
                        <a:t>Atmospheric impact of wildfires and agricultural burning</a:t>
                      </a:r>
                    </a:p>
                  </a:txBody>
                  <a:tcPr/>
                </a:tc>
                <a:extLst>
                  <a:ext uri="{0D108BD9-81ED-4DB2-BD59-A6C34878D82A}">
                    <a16:rowId xmlns:a16="http://schemas.microsoft.com/office/drawing/2014/main" val="2971092411"/>
                  </a:ext>
                </a:extLst>
              </a:tr>
              <a:tr h="254526">
                <a:tc>
                  <a:txBody>
                    <a:bodyPr/>
                    <a:lstStyle/>
                    <a:p>
                      <a:r>
                        <a:rPr lang="en-US" sz="1100" dirty="0">
                          <a:latin typeface="Arial" panose="020B0604020202020204" pitchFamily="34" charset="0"/>
                          <a:cs typeface="Arial" panose="020B0604020202020204" pitchFamily="34" charset="0"/>
                        </a:rPr>
                        <a:t>2021</a:t>
                      </a:r>
                    </a:p>
                  </a:txBody>
                  <a:tcPr/>
                </a:tc>
                <a:tc>
                  <a:txBody>
                    <a:bodyPr/>
                    <a:lstStyle/>
                    <a:p>
                      <a:r>
                        <a:rPr lang="en-US" sz="1100" dirty="0">
                          <a:latin typeface="Arial" panose="020B0604020202020204" pitchFamily="34" charset="0"/>
                          <a:cs typeface="Arial" panose="020B0604020202020204" pitchFamily="34" charset="0"/>
                        </a:rPr>
                        <a:t>TRACER-AQ</a:t>
                      </a:r>
                    </a:p>
                  </a:txBody>
                  <a:tcPr/>
                </a:tc>
                <a:tc>
                  <a:txBody>
                    <a:bodyPr/>
                    <a:lstStyle/>
                    <a:p>
                      <a:r>
                        <a:rPr lang="en-US" sz="1100" dirty="0">
                          <a:latin typeface="Arial" panose="020B0604020202020204" pitchFamily="34" charset="0"/>
                          <a:cs typeface="Arial" panose="020B0604020202020204" pitchFamily="34" charset="0"/>
                        </a:rPr>
                        <a:t>Houston</a:t>
                      </a:r>
                    </a:p>
                  </a:txBody>
                  <a:tcPr/>
                </a:tc>
                <a:tc>
                  <a:txBody>
                    <a:bodyPr/>
                    <a:lstStyle/>
                    <a:p>
                      <a:r>
                        <a:rPr lang="en-US" sz="1100" dirty="0">
                          <a:latin typeface="Arial" panose="020B0604020202020204" pitchFamily="34" charset="0"/>
                          <a:cs typeface="Arial" panose="020B0604020202020204" pitchFamily="34" charset="0"/>
                        </a:rPr>
                        <a:t>G-III, G-V</a:t>
                      </a:r>
                    </a:p>
                  </a:txBody>
                  <a:tcPr/>
                </a:tc>
                <a:tc>
                  <a:txBody>
                    <a:bodyPr/>
                    <a:lstStyle/>
                    <a:p>
                      <a:r>
                        <a:rPr lang="en-US" sz="1100" dirty="0">
                          <a:latin typeface="Arial" panose="020B0604020202020204" pitchFamily="34" charset="0"/>
                          <a:cs typeface="Arial" panose="020B0604020202020204" pitchFamily="34" charset="0"/>
                        </a:rPr>
                        <a:t>DOE, TX</a:t>
                      </a:r>
                    </a:p>
                  </a:txBody>
                  <a:tcPr/>
                </a:tc>
                <a:tc>
                  <a:txBody>
                    <a:bodyPr/>
                    <a:lstStyle/>
                    <a:p>
                      <a:r>
                        <a:rPr lang="en-US" sz="1100" dirty="0">
                          <a:latin typeface="Arial" panose="020B0604020202020204" pitchFamily="34" charset="0"/>
                          <a:cs typeface="Arial" panose="020B0604020202020204" pitchFamily="34" charset="0"/>
                        </a:rPr>
                        <a:t>Air pollution around Houston</a:t>
                      </a:r>
                    </a:p>
                  </a:txBody>
                  <a:tcPr/>
                </a:tc>
                <a:extLst>
                  <a:ext uri="{0D108BD9-81ED-4DB2-BD59-A6C34878D82A}">
                    <a16:rowId xmlns:a16="http://schemas.microsoft.com/office/drawing/2014/main" val="4026262998"/>
                  </a:ext>
                </a:extLst>
              </a:tr>
              <a:tr h="419219">
                <a:tc>
                  <a:txBody>
                    <a:bodyPr/>
                    <a:lstStyle/>
                    <a:p>
                      <a:r>
                        <a:rPr lang="en-US" sz="1100" dirty="0">
                          <a:latin typeface="Arial" panose="020B0604020202020204" pitchFamily="34" charset="0"/>
                          <a:cs typeface="Arial" panose="020B0604020202020204" pitchFamily="34" charset="0"/>
                        </a:rPr>
                        <a:t>2023</a:t>
                      </a:r>
                    </a:p>
                  </a:txBody>
                  <a:tcPr/>
                </a:tc>
                <a:tc>
                  <a:txBody>
                    <a:bodyPr/>
                    <a:lstStyle/>
                    <a:p>
                      <a:r>
                        <a:rPr lang="en-US" sz="1100" dirty="0">
                          <a:latin typeface="Arial" panose="020B0604020202020204" pitchFamily="34" charset="0"/>
                          <a:cs typeface="Arial" panose="020B0604020202020204" pitchFamily="34" charset="0"/>
                        </a:rPr>
                        <a:t>STAQS</a:t>
                      </a:r>
                    </a:p>
                  </a:txBody>
                  <a:tcPr/>
                </a:tc>
                <a:tc>
                  <a:txBody>
                    <a:bodyPr/>
                    <a:lstStyle/>
                    <a:p>
                      <a:r>
                        <a:rPr lang="en-US" sz="1100" dirty="0">
                          <a:latin typeface="Arial" panose="020B0604020202020204" pitchFamily="34" charset="0"/>
                          <a:cs typeface="Arial" panose="020B0604020202020204" pitchFamily="34" charset="0"/>
                        </a:rPr>
                        <a:t>Palmdale, Dayton</a:t>
                      </a:r>
                    </a:p>
                  </a:txBody>
                  <a:tcPr/>
                </a:tc>
                <a:tc>
                  <a:txBody>
                    <a:bodyPr/>
                    <a:lstStyle/>
                    <a:p>
                      <a:r>
                        <a:rPr lang="en-US" sz="1100" dirty="0">
                          <a:latin typeface="Arial" panose="020B0604020202020204" pitchFamily="34" charset="0"/>
                          <a:cs typeface="Arial" panose="020B0604020202020204" pitchFamily="34" charset="0"/>
                        </a:rPr>
                        <a:t>DC-8, G-III, G-V</a:t>
                      </a:r>
                    </a:p>
                  </a:txBody>
                  <a:tcPr/>
                </a:tc>
                <a:tc>
                  <a:txBody>
                    <a:bodyPr/>
                    <a:lstStyle/>
                    <a:p>
                      <a:r>
                        <a:rPr lang="en-US" sz="1100" dirty="0">
                          <a:latin typeface="Arial" panose="020B0604020202020204" pitchFamily="34" charset="0"/>
                          <a:cs typeface="Arial" panose="020B0604020202020204" pitchFamily="34" charset="0"/>
                        </a:rPr>
                        <a:t>NOAA</a:t>
                      </a:r>
                    </a:p>
                  </a:txBody>
                  <a:tcPr/>
                </a:tc>
                <a:tc>
                  <a:txBody>
                    <a:bodyPr/>
                    <a:lstStyle/>
                    <a:p>
                      <a:r>
                        <a:rPr lang="en-US" sz="1100" dirty="0">
                          <a:latin typeface="Arial" panose="020B0604020202020204" pitchFamily="34" charset="0"/>
                          <a:cs typeface="Arial" panose="020B0604020202020204" pitchFamily="34" charset="0"/>
                        </a:rPr>
                        <a:t>Air pollution around LA, Chicago, NYC, TEMPO </a:t>
                      </a:r>
                      <a:r>
                        <a:rPr lang="en-US" sz="1100" dirty="0" err="1">
                          <a:latin typeface="Arial" panose="020B0604020202020204" pitchFamily="34" charset="0"/>
                          <a:cs typeface="Arial" panose="020B0604020202020204" pitchFamily="34" charset="0"/>
                        </a:rPr>
                        <a:t>underflights</a:t>
                      </a:r>
                      <a:r>
                        <a:rPr lang="en-US" sz="1100" dirty="0">
                          <a:latin typeface="Arial" panose="020B0604020202020204" pitchFamily="34" charset="0"/>
                          <a:cs typeface="Arial" panose="020B0604020202020204" pitchFamily="34" charset="0"/>
                        </a:rPr>
                        <a:t>/comparison</a:t>
                      </a:r>
                    </a:p>
                  </a:txBody>
                  <a:tcPr/>
                </a:tc>
                <a:extLst>
                  <a:ext uri="{0D108BD9-81ED-4DB2-BD59-A6C34878D82A}">
                    <a16:rowId xmlns:a16="http://schemas.microsoft.com/office/drawing/2014/main" val="1193636788"/>
                  </a:ext>
                </a:extLst>
              </a:tr>
              <a:tr h="547792">
                <a:tc>
                  <a:txBody>
                    <a:bodyPr/>
                    <a:lstStyle/>
                    <a:p>
                      <a:r>
                        <a:rPr lang="en-US" sz="1100" dirty="0">
                          <a:latin typeface="Arial" panose="020B0604020202020204" pitchFamily="34" charset="0"/>
                          <a:cs typeface="Arial" panose="020B0604020202020204" pitchFamily="34" charset="0"/>
                        </a:rPr>
                        <a:t>2024</a:t>
                      </a:r>
                    </a:p>
                  </a:txBody>
                  <a:tcPr/>
                </a:tc>
                <a:tc>
                  <a:txBody>
                    <a:bodyPr/>
                    <a:lstStyle/>
                    <a:p>
                      <a:r>
                        <a:rPr lang="en-US" sz="1100" dirty="0">
                          <a:latin typeface="Arial" panose="020B0604020202020204" pitchFamily="34" charset="0"/>
                          <a:cs typeface="Arial" panose="020B0604020202020204" pitchFamily="34" charset="0"/>
                        </a:rPr>
                        <a:t>ASIA AQ</a:t>
                      </a:r>
                    </a:p>
                  </a:txBody>
                  <a:tcPr/>
                </a:tc>
                <a:tc>
                  <a:txBody>
                    <a:bodyPr/>
                    <a:lstStyle/>
                    <a:p>
                      <a:r>
                        <a:rPr lang="en-US" sz="1100" dirty="0">
                          <a:latin typeface="Arial" panose="020B0604020202020204" pitchFamily="34" charset="0"/>
                          <a:cs typeface="Arial" panose="020B0604020202020204" pitchFamily="34" charset="0"/>
                        </a:rPr>
                        <a:t>Korea, Thailand, Philippines </a:t>
                      </a:r>
                    </a:p>
                  </a:txBody>
                  <a:tcPr/>
                </a:tc>
                <a:tc>
                  <a:txBody>
                    <a:bodyPr/>
                    <a:lstStyle/>
                    <a:p>
                      <a:r>
                        <a:rPr lang="en-US" sz="1100" dirty="0">
                          <a:latin typeface="Arial" panose="020B0604020202020204" pitchFamily="34" charset="0"/>
                          <a:cs typeface="Arial" panose="020B0604020202020204" pitchFamily="34" charset="0"/>
                        </a:rPr>
                        <a:t>DC8, G-III</a:t>
                      </a:r>
                    </a:p>
                  </a:txBody>
                  <a:tcPr/>
                </a:tc>
                <a:tc>
                  <a:txBody>
                    <a:bodyPr/>
                    <a:lstStyle/>
                    <a:p>
                      <a:r>
                        <a:rPr lang="en-US" sz="1100" dirty="0">
                          <a:latin typeface="Arial" panose="020B0604020202020204" pitchFamily="34" charset="0"/>
                          <a:cs typeface="Arial" panose="020B0604020202020204" pitchFamily="34" charset="0"/>
                        </a:rPr>
                        <a:t>Multiple</a:t>
                      </a:r>
                    </a:p>
                  </a:txBody>
                  <a:tcPr/>
                </a:tc>
                <a:tc>
                  <a:txBody>
                    <a:bodyPr/>
                    <a:lstStyle/>
                    <a:p>
                      <a:r>
                        <a:rPr lang="en-US" sz="1100" dirty="0">
                          <a:latin typeface="Arial" panose="020B0604020202020204" pitchFamily="34" charset="0"/>
                          <a:cs typeface="Arial" panose="020B0604020202020204" pitchFamily="34" charset="0"/>
                        </a:rPr>
                        <a:t>Megacity air pollution in Asia, GEMS/GK2B comparisons</a:t>
                      </a:r>
                    </a:p>
                  </a:txBody>
                  <a:tcPr/>
                </a:tc>
                <a:extLst>
                  <a:ext uri="{0D108BD9-81ED-4DB2-BD59-A6C34878D82A}">
                    <a16:rowId xmlns:a16="http://schemas.microsoft.com/office/drawing/2014/main" val="2259337347"/>
                  </a:ext>
                </a:extLst>
              </a:tr>
            </a:tbl>
          </a:graphicData>
        </a:graphic>
      </p:graphicFrame>
      <p:sp>
        <p:nvSpPr>
          <p:cNvPr id="5" name="TextBox 4">
            <a:extLst>
              <a:ext uri="{FF2B5EF4-FFF2-40B4-BE49-F238E27FC236}">
                <a16:creationId xmlns:a16="http://schemas.microsoft.com/office/drawing/2014/main" id="{57B94E38-A48F-3573-9F39-E4480EA5C0EE}"/>
              </a:ext>
            </a:extLst>
          </p:cNvPr>
          <p:cNvSpPr txBox="1"/>
          <p:nvPr/>
        </p:nvSpPr>
        <p:spPr>
          <a:xfrm>
            <a:off x="201168" y="6537960"/>
            <a:ext cx="1187805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There are many more – going back to 1980s. Note that campaigns focused mainly on GHGs are not included here. No offense intended to those</a:t>
            </a:r>
            <a:endParaRPr lang="en-US" sz="1400" dirty="0"/>
          </a:p>
        </p:txBody>
      </p:sp>
    </p:spTree>
    <p:extLst>
      <p:ext uri="{BB962C8B-B14F-4D97-AF65-F5344CB8AC3E}">
        <p14:creationId xmlns:p14="http://schemas.microsoft.com/office/powerpoint/2010/main" val="3984841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6A19-D9F2-9E54-182F-D88811432EB0}"/>
              </a:ext>
            </a:extLst>
          </p:cNvPr>
          <p:cNvSpPr>
            <a:spLocks noGrp="1"/>
          </p:cNvSpPr>
          <p:nvPr>
            <p:ph type="title"/>
          </p:nvPr>
        </p:nvSpPr>
        <p:spPr>
          <a:xfrm>
            <a:off x="0" y="541798"/>
            <a:ext cx="11686031" cy="424732"/>
          </a:xfrm>
        </p:spPr>
        <p:txBody>
          <a:bodyPr/>
          <a:lstStyle/>
          <a:p>
            <a:pPr algn="ctr"/>
            <a:r>
              <a:rPr lang="en-US" sz="2400" dirty="0"/>
              <a:t>Selected History of Air Quality Related Satellites/Instruments*</a:t>
            </a:r>
          </a:p>
        </p:txBody>
      </p:sp>
      <p:graphicFrame>
        <p:nvGraphicFramePr>
          <p:cNvPr id="4" name="Table 5">
            <a:extLst>
              <a:ext uri="{FF2B5EF4-FFF2-40B4-BE49-F238E27FC236}">
                <a16:creationId xmlns:a16="http://schemas.microsoft.com/office/drawing/2014/main" id="{3EF21721-9AE6-A091-CCCF-585A18774CF5}"/>
              </a:ext>
            </a:extLst>
          </p:cNvPr>
          <p:cNvGraphicFramePr>
            <a:graphicFrameLocks noGrp="1"/>
          </p:cNvGraphicFramePr>
          <p:nvPr>
            <p:extLst>
              <p:ext uri="{D42A27DB-BD31-4B8C-83A1-F6EECF244321}">
                <p14:modId xmlns:p14="http://schemas.microsoft.com/office/powerpoint/2010/main" val="4153947033"/>
              </p:ext>
            </p:extLst>
          </p:nvPr>
        </p:nvGraphicFramePr>
        <p:xfrm>
          <a:off x="60683" y="1262347"/>
          <a:ext cx="11471564" cy="4687472"/>
        </p:xfrm>
        <a:graphic>
          <a:graphicData uri="http://schemas.openxmlformats.org/drawingml/2006/table">
            <a:tbl>
              <a:tblPr firstRow="1" bandRow="1">
                <a:tableStyleId>{5C22544A-7EE6-4342-B048-85BDC9FD1C3A}</a:tableStyleId>
              </a:tblPr>
              <a:tblGrid>
                <a:gridCol w="2867891">
                  <a:extLst>
                    <a:ext uri="{9D8B030D-6E8A-4147-A177-3AD203B41FA5}">
                      <a16:colId xmlns:a16="http://schemas.microsoft.com/office/drawing/2014/main" val="3808582630"/>
                    </a:ext>
                  </a:extLst>
                </a:gridCol>
                <a:gridCol w="1882239">
                  <a:extLst>
                    <a:ext uri="{9D8B030D-6E8A-4147-A177-3AD203B41FA5}">
                      <a16:colId xmlns:a16="http://schemas.microsoft.com/office/drawing/2014/main" val="2603823933"/>
                    </a:ext>
                  </a:extLst>
                </a:gridCol>
                <a:gridCol w="2149434">
                  <a:extLst>
                    <a:ext uri="{9D8B030D-6E8A-4147-A177-3AD203B41FA5}">
                      <a16:colId xmlns:a16="http://schemas.microsoft.com/office/drawing/2014/main" val="1803769263"/>
                    </a:ext>
                  </a:extLst>
                </a:gridCol>
                <a:gridCol w="4572000">
                  <a:extLst>
                    <a:ext uri="{9D8B030D-6E8A-4147-A177-3AD203B41FA5}">
                      <a16:colId xmlns:a16="http://schemas.microsoft.com/office/drawing/2014/main" val="1421438957"/>
                    </a:ext>
                  </a:extLst>
                </a:gridCol>
              </a:tblGrid>
              <a:tr h="368764">
                <a:tc>
                  <a:txBody>
                    <a:bodyPr/>
                    <a:lstStyle/>
                    <a:p>
                      <a:r>
                        <a:rPr lang="en-US" dirty="0">
                          <a:latin typeface="Arial" panose="020B0604020202020204" pitchFamily="34" charset="0"/>
                          <a:cs typeface="Arial" panose="020B0604020202020204" pitchFamily="34" charset="0"/>
                        </a:rPr>
                        <a:t>Instrument/Platform</a:t>
                      </a:r>
                    </a:p>
                  </a:txBody>
                  <a:tcPr>
                    <a:solidFill>
                      <a:srgbClr val="0070C0"/>
                    </a:solidFill>
                  </a:tcPr>
                </a:tc>
                <a:tc>
                  <a:txBody>
                    <a:bodyPr/>
                    <a:lstStyle/>
                    <a:p>
                      <a:r>
                        <a:rPr lang="en-US" dirty="0">
                          <a:latin typeface="Arial" panose="020B0604020202020204" pitchFamily="34" charset="0"/>
                          <a:cs typeface="Arial" panose="020B0604020202020204" pitchFamily="34" charset="0"/>
                        </a:rPr>
                        <a:t>Date(s)</a:t>
                      </a:r>
                    </a:p>
                  </a:txBody>
                  <a:tcPr>
                    <a:solidFill>
                      <a:srgbClr val="0070C0"/>
                    </a:solidFill>
                  </a:tcPr>
                </a:tc>
                <a:tc>
                  <a:txBody>
                    <a:bodyPr/>
                    <a:lstStyle/>
                    <a:p>
                      <a:r>
                        <a:rPr lang="en-US" dirty="0">
                          <a:latin typeface="Arial" panose="020B0604020202020204" pitchFamily="34" charset="0"/>
                          <a:cs typeface="Arial" panose="020B0604020202020204" pitchFamily="34" charset="0"/>
                        </a:rPr>
                        <a:t>Agency(</a:t>
                      </a:r>
                      <a:r>
                        <a:rPr lang="en-US" dirty="0" err="1">
                          <a:latin typeface="Arial" panose="020B0604020202020204" pitchFamily="34" charset="0"/>
                          <a:cs typeface="Arial" panose="020B0604020202020204" pitchFamily="34" charset="0"/>
                        </a:rPr>
                        <a:t>ies</a:t>
                      </a:r>
                      <a:r>
                        <a:rPr lang="en-US" dirty="0">
                          <a:latin typeface="Arial" panose="020B0604020202020204" pitchFamily="34" charset="0"/>
                          <a:cs typeface="Arial" panose="020B0604020202020204" pitchFamily="34" charset="0"/>
                        </a:rPr>
                        <a:t>)</a:t>
                      </a:r>
                    </a:p>
                  </a:txBody>
                  <a:tcPr>
                    <a:solidFill>
                      <a:srgbClr val="0070C0"/>
                    </a:solidFill>
                  </a:tcPr>
                </a:tc>
                <a:tc>
                  <a:txBody>
                    <a:bodyPr/>
                    <a:lstStyle/>
                    <a:p>
                      <a:r>
                        <a:rPr lang="en-US" dirty="0">
                          <a:latin typeface="Arial" panose="020B0604020202020204" pitchFamily="34" charset="0"/>
                          <a:cs typeface="Arial" panose="020B0604020202020204" pitchFamily="34" charset="0"/>
                        </a:rPr>
                        <a:t>Key Observables</a:t>
                      </a:r>
                    </a:p>
                  </a:txBody>
                  <a:tcPr>
                    <a:solidFill>
                      <a:srgbClr val="0070C0"/>
                    </a:solidFill>
                  </a:tcPr>
                </a:tc>
                <a:extLst>
                  <a:ext uri="{0D108BD9-81ED-4DB2-BD59-A6C34878D82A}">
                    <a16:rowId xmlns:a16="http://schemas.microsoft.com/office/drawing/2014/main" val="52026542"/>
                  </a:ext>
                </a:extLst>
              </a:tr>
              <a:tr h="368764">
                <a:tc>
                  <a:txBody>
                    <a:bodyPr/>
                    <a:lstStyle/>
                    <a:p>
                      <a:r>
                        <a:rPr lang="en-US" dirty="0">
                          <a:latin typeface="Arial" panose="020B0604020202020204" pitchFamily="34" charset="0"/>
                          <a:cs typeface="Arial" panose="020B0604020202020204" pitchFamily="34" charset="0"/>
                        </a:rPr>
                        <a:t>MAPS/Space Shuttle</a:t>
                      </a:r>
                    </a:p>
                  </a:txBody>
                  <a:tcPr/>
                </a:tc>
                <a:tc>
                  <a:txBody>
                    <a:bodyPr/>
                    <a:lstStyle/>
                    <a:p>
                      <a:r>
                        <a:rPr lang="en-US" sz="1600" dirty="0">
                          <a:latin typeface="Arial" panose="020B0604020202020204" pitchFamily="34" charset="0"/>
                          <a:cs typeface="Arial" panose="020B0604020202020204" pitchFamily="34" charset="0"/>
                        </a:rPr>
                        <a:t>1981, 1984, 1994 (2x)</a:t>
                      </a:r>
                    </a:p>
                  </a:txBody>
                  <a:tcPr/>
                </a:tc>
                <a:tc>
                  <a:txBody>
                    <a:bodyPr/>
                    <a:lstStyle/>
                    <a:p>
                      <a:r>
                        <a:rPr lang="en-US" sz="1600" dirty="0">
                          <a:latin typeface="Arial" panose="020B0604020202020204" pitchFamily="34" charset="0"/>
                          <a:cs typeface="Arial" panose="020B0604020202020204" pitchFamily="34" charset="0"/>
                        </a:rPr>
                        <a:t>NASA</a:t>
                      </a:r>
                    </a:p>
                  </a:txBody>
                  <a:tcPr/>
                </a:tc>
                <a:tc>
                  <a:txBody>
                    <a:bodyPr/>
                    <a:lstStyle/>
                    <a:p>
                      <a:r>
                        <a:rPr lang="en-US" sz="1600" dirty="0">
                          <a:latin typeface="Arial" panose="020B0604020202020204" pitchFamily="34" charset="0"/>
                          <a:cs typeface="Arial" panose="020B0604020202020204" pitchFamily="34" charset="0"/>
                        </a:rPr>
                        <a:t>Carbon Monoxide column – tropics/mid-latitudes</a:t>
                      </a:r>
                    </a:p>
                  </a:txBody>
                  <a:tcPr/>
                </a:tc>
                <a:extLst>
                  <a:ext uri="{0D108BD9-81ED-4DB2-BD59-A6C34878D82A}">
                    <a16:rowId xmlns:a16="http://schemas.microsoft.com/office/drawing/2014/main" val="558497712"/>
                  </a:ext>
                </a:extLst>
              </a:tr>
              <a:tr h="368764">
                <a:tc>
                  <a:txBody>
                    <a:bodyPr/>
                    <a:lstStyle/>
                    <a:p>
                      <a:r>
                        <a:rPr lang="en-US" dirty="0">
                          <a:latin typeface="Arial" panose="020B0604020202020204" pitchFamily="34" charset="0"/>
                          <a:cs typeface="Arial" panose="020B0604020202020204" pitchFamily="34" charset="0"/>
                        </a:rPr>
                        <a:t>GOME/ERS-2</a:t>
                      </a:r>
                    </a:p>
                  </a:txBody>
                  <a:tcPr/>
                </a:tc>
                <a:tc>
                  <a:txBody>
                    <a:bodyPr/>
                    <a:lstStyle/>
                    <a:p>
                      <a:r>
                        <a:rPr lang="en-US" sz="1600" dirty="0">
                          <a:latin typeface="Arial" panose="020B0604020202020204" pitchFamily="34" charset="0"/>
                          <a:cs typeface="Arial" panose="020B0604020202020204" pitchFamily="34" charset="0"/>
                        </a:rPr>
                        <a:t>1995-2011</a:t>
                      </a:r>
                    </a:p>
                  </a:txBody>
                  <a:tcPr/>
                </a:tc>
                <a:tc>
                  <a:txBody>
                    <a:bodyPr/>
                    <a:lstStyle/>
                    <a:p>
                      <a:r>
                        <a:rPr lang="en-US" sz="1600" dirty="0">
                          <a:latin typeface="Arial" panose="020B0604020202020204" pitchFamily="34" charset="0"/>
                          <a:cs typeface="Arial" panose="020B0604020202020204" pitchFamily="34" charset="0"/>
                        </a:rPr>
                        <a:t>ESA</a:t>
                      </a:r>
                    </a:p>
                  </a:txBody>
                  <a:tcPr/>
                </a:tc>
                <a:tc>
                  <a:txBody>
                    <a:bodyPr/>
                    <a:lstStyle/>
                    <a:p>
                      <a:r>
                        <a:rPr lang="en-US" sz="1600" dirty="0">
                          <a:latin typeface="Arial" panose="020B0604020202020204" pitchFamily="34" charset="0"/>
                          <a:cs typeface="Arial" panose="020B0604020202020204" pitchFamily="34" charset="0"/>
                        </a:rPr>
                        <a:t>Column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NO</a:t>
                      </a:r>
                      <a:r>
                        <a:rPr lang="en-US" sz="1600" baseline="-25000" dirty="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50259123"/>
                  </a:ext>
                </a:extLst>
              </a:tr>
              <a:tr h="368764">
                <a:tc>
                  <a:txBody>
                    <a:bodyPr/>
                    <a:lstStyle/>
                    <a:p>
                      <a:r>
                        <a:rPr lang="en-US" dirty="0">
                          <a:latin typeface="Arial" panose="020B0604020202020204" pitchFamily="34" charset="0"/>
                          <a:cs typeface="Arial" panose="020B0604020202020204" pitchFamily="34" charset="0"/>
                        </a:rPr>
                        <a:t>SCIAMACHY/ENVISAT</a:t>
                      </a:r>
                    </a:p>
                  </a:txBody>
                  <a:tcPr/>
                </a:tc>
                <a:tc>
                  <a:txBody>
                    <a:bodyPr/>
                    <a:lstStyle/>
                    <a:p>
                      <a:r>
                        <a:rPr lang="en-US" sz="1600" dirty="0">
                          <a:latin typeface="Arial" panose="020B0604020202020204" pitchFamily="34" charset="0"/>
                          <a:cs typeface="Arial" panose="020B0604020202020204" pitchFamily="34" charset="0"/>
                        </a:rPr>
                        <a:t>2002-2012</a:t>
                      </a:r>
                    </a:p>
                  </a:txBody>
                  <a:tcPr/>
                </a:tc>
                <a:tc>
                  <a:txBody>
                    <a:bodyPr/>
                    <a:lstStyle/>
                    <a:p>
                      <a:r>
                        <a:rPr lang="en-US" sz="1600" dirty="0">
                          <a:latin typeface="Arial" panose="020B0604020202020204" pitchFamily="34" charset="0"/>
                          <a:cs typeface="Arial" panose="020B0604020202020204" pitchFamily="34" charset="0"/>
                        </a:rPr>
                        <a:t>ESA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Column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NO</a:t>
                      </a:r>
                      <a:r>
                        <a:rPr lang="en-US" sz="1600" baseline="-25000" dirty="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14285229"/>
                  </a:ext>
                </a:extLst>
              </a:tr>
              <a:tr h="368764">
                <a:tc>
                  <a:txBody>
                    <a:bodyPr/>
                    <a:lstStyle/>
                    <a:p>
                      <a:r>
                        <a:rPr lang="en-US" dirty="0">
                          <a:latin typeface="Arial" panose="020B0604020202020204" pitchFamily="34" charset="0"/>
                          <a:cs typeface="Arial" panose="020B0604020202020204" pitchFamily="34" charset="0"/>
                        </a:rPr>
                        <a:t>GOME-2/</a:t>
                      </a:r>
                      <a:r>
                        <a:rPr lang="en-US" dirty="0" err="1">
                          <a:latin typeface="Arial" panose="020B0604020202020204" pitchFamily="34" charset="0"/>
                          <a:cs typeface="Arial" panose="020B0604020202020204" pitchFamily="34" charset="0"/>
                        </a:rPr>
                        <a:t>Metop</a:t>
                      </a:r>
                      <a:r>
                        <a:rPr lang="en-US" dirty="0">
                          <a:latin typeface="Arial" panose="020B0604020202020204" pitchFamily="34" charset="0"/>
                          <a:cs typeface="Arial" panose="020B0604020202020204" pitchFamily="34" charset="0"/>
                        </a:rPr>
                        <a:t> (multiple)</a:t>
                      </a:r>
                    </a:p>
                  </a:txBody>
                  <a:tcPr/>
                </a:tc>
                <a:tc>
                  <a:txBody>
                    <a:bodyPr/>
                    <a:lstStyle/>
                    <a:p>
                      <a:r>
                        <a:rPr lang="en-US" sz="1600" dirty="0">
                          <a:latin typeface="Arial" panose="020B0604020202020204" pitchFamily="34" charset="0"/>
                          <a:cs typeface="Arial" panose="020B0604020202020204" pitchFamily="34" charset="0"/>
                        </a:rPr>
                        <a:t>2006 - Present</a:t>
                      </a:r>
                    </a:p>
                  </a:txBody>
                  <a:tcPr/>
                </a:tc>
                <a:tc>
                  <a:txBody>
                    <a:bodyPr/>
                    <a:lstStyle/>
                    <a:p>
                      <a:r>
                        <a:rPr lang="en-US" sz="1600" dirty="0">
                          <a:latin typeface="Arial" panose="020B0604020202020204" pitchFamily="34" charset="0"/>
                          <a:cs typeface="Arial" panose="020B0604020202020204" pitchFamily="34" charset="0"/>
                        </a:rPr>
                        <a:t>EUMETSAT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Column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NO</a:t>
                      </a:r>
                      <a:r>
                        <a:rPr lang="en-US" sz="1600" baseline="-25000" dirty="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38115658"/>
                  </a:ext>
                </a:extLst>
              </a:tr>
              <a:tr h="368764">
                <a:tc>
                  <a:txBody>
                    <a:bodyPr/>
                    <a:lstStyle/>
                    <a:p>
                      <a:r>
                        <a:rPr lang="en-US" dirty="0">
                          <a:latin typeface="Arial" panose="020B0604020202020204" pitchFamily="34" charset="0"/>
                          <a:cs typeface="Arial" panose="020B0604020202020204" pitchFamily="34" charset="0"/>
                        </a:rPr>
                        <a:t>MOPITT/Aura</a:t>
                      </a:r>
                    </a:p>
                  </a:txBody>
                  <a:tcPr/>
                </a:tc>
                <a:tc>
                  <a:txBody>
                    <a:bodyPr/>
                    <a:lstStyle/>
                    <a:p>
                      <a:r>
                        <a:rPr lang="en-US" sz="1600" dirty="0">
                          <a:latin typeface="Arial" panose="020B0604020202020204" pitchFamily="34" charset="0"/>
                          <a:cs typeface="Arial" panose="020B0604020202020204" pitchFamily="34" charset="0"/>
                        </a:rPr>
                        <a:t>1999- Present</a:t>
                      </a:r>
                    </a:p>
                  </a:txBody>
                  <a:tcPr/>
                </a:tc>
                <a:tc>
                  <a:txBody>
                    <a:bodyPr/>
                    <a:lstStyle/>
                    <a:p>
                      <a:r>
                        <a:rPr lang="en-US" sz="1600" dirty="0">
                          <a:latin typeface="Arial" panose="020B0604020202020204" pitchFamily="34" charset="0"/>
                          <a:cs typeface="Arial" panose="020B0604020202020204" pitchFamily="34" charset="0"/>
                        </a:rPr>
                        <a:t>CSA</a:t>
                      </a:r>
                    </a:p>
                  </a:txBody>
                  <a:tcPr/>
                </a:tc>
                <a:tc>
                  <a:txBody>
                    <a:bodyPr/>
                    <a:lstStyle/>
                    <a:p>
                      <a:r>
                        <a:rPr lang="en-US" sz="1600" dirty="0">
                          <a:latin typeface="Arial" panose="020B0604020202020204" pitchFamily="34" charset="0"/>
                          <a:cs typeface="Arial" panose="020B0604020202020204" pitchFamily="34" charset="0"/>
                        </a:rPr>
                        <a:t>Column CO</a:t>
                      </a:r>
                    </a:p>
                  </a:txBody>
                  <a:tcPr/>
                </a:tc>
                <a:extLst>
                  <a:ext uri="{0D108BD9-81ED-4DB2-BD59-A6C34878D82A}">
                    <a16:rowId xmlns:a16="http://schemas.microsoft.com/office/drawing/2014/main" val="1552857493"/>
                  </a:ext>
                </a:extLst>
              </a:tr>
              <a:tr h="368764">
                <a:tc>
                  <a:txBody>
                    <a:bodyPr/>
                    <a:lstStyle/>
                    <a:p>
                      <a:r>
                        <a:rPr lang="en-US" dirty="0">
                          <a:latin typeface="Arial" panose="020B0604020202020204" pitchFamily="34" charset="0"/>
                          <a:cs typeface="Arial" panose="020B0604020202020204" pitchFamily="34" charset="0"/>
                        </a:rPr>
                        <a:t>OMI/Aura</a:t>
                      </a:r>
                    </a:p>
                  </a:txBody>
                  <a:tcPr/>
                </a:tc>
                <a:tc>
                  <a:txBody>
                    <a:bodyPr/>
                    <a:lstStyle/>
                    <a:p>
                      <a:r>
                        <a:rPr lang="en-US" sz="1600" dirty="0">
                          <a:latin typeface="Arial" panose="020B0604020202020204" pitchFamily="34" charset="0"/>
                          <a:cs typeface="Arial" panose="020B0604020202020204" pitchFamily="34" charset="0"/>
                        </a:rPr>
                        <a:t>2004 – Present</a:t>
                      </a:r>
                    </a:p>
                  </a:txBody>
                  <a:tcPr/>
                </a:tc>
                <a:tc>
                  <a:txBody>
                    <a:bodyPr/>
                    <a:lstStyle/>
                    <a:p>
                      <a:r>
                        <a:rPr lang="en-US" sz="1600" dirty="0">
                          <a:latin typeface="Arial" panose="020B0604020202020204" pitchFamily="34" charset="0"/>
                          <a:cs typeface="Arial" panose="020B0604020202020204" pitchFamily="34" charset="0"/>
                        </a:rPr>
                        <a:t>NASA, FMI, NIVR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Column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NO</a:t>
                      </a:r>
                      <a:r>
                        <a:rPr lang="en-US" sz="1600" baseline="-25000" dirty="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81582586"/>
                  </a:ext>
                </a:extLst>
              </a:tr>
              <a:tr h="368764">
                <a:tc>
                  <a:txBody>
                    <a:bodyPr/>
                    <a:lstStyle/>
                    <a:p>
                      <a:r>
                        <a:rPr lang="en-US" dirty="0">
                          <a:latin typeface="Arial" panose="020B0604020202020204" pitchFamily="34" charset="0"/>
                          <a:cs typeface="Arial" panose="020B0604020202020204" pitchFamily="34" charset="0"/>
                        </a:rPr>
                        <a:t>TES/Aura</a:t>
                      </a:r>
                    </a:p>
                  </a:txBody>
                  <a:tcPr/>
                </a:tc>
                <a:tc>
                  <a:txBody>
                    <a:bodyPr/>
                    <a:lstStyle/>
                    <a:p>
                      <a:r>
                        <a:rPr lang="en-US" sz="1600" dirty="0">
                          <a:latin typeface="Arial" panose="020B0604020202020204" pitchFamily="34" charset="0"/>
                          <a:cs typeface="Arial" panose="020B0604020202020204" pitchFamily="34" charset="0"/>
                        </a:rPr>
                        <a:t>2004 - </a:t>
                      </a:r>
                    </a:p>
                  </a:txBody>
                  <a:tcPr/>
                </a:tc>
                <a:tc>
                  <a:txBody>
                    <a:bodyPr/>
                    <a:lstStyle/>
                    <a:p>
                      <a:r>
                        <a:rPr lang="en-US" sz="1600" dirty="0">
                          <a:latin typeface="Arial" panose="020B0604020202020204" pitchFamily="34" charset="0"/>
                          <a:cs typeface="Arial" panose="020B0604020202020204" pitchFamily="34" charset="0"/>
                        </a:rPr>
                        <a:t>NASA</a:t>
                      </a:r>
                    </a:p>
                  </a:txBody>
                  <a:tcPr/>
                </a:tc>
                <a:tc>
                  <a:txBody>
                    <a:bodyPr/>
                    <a:lstStyle/>
                    <a:p>
                      <a:r>
                        <a:rPr lang="en-US" sz="1600" dirty="0">
                          <a:latin typeface="Arial" panose="020B0604020202020204" pitchFamily="34" charset="0"/>
                          <a:cs typeface="Arial" panose="020B0604020202020204" pitchFamily="34" charset="0"/>
                        </a:rPr>
                        <a:t>Multiple columns, profiles</a:t>
                      </a:r>
                    </a:p>
                  </a:txBody>
                  <a:tcPr/>
                </a:tc>
                <a:extLst>
                  <a:ext uri="{0D108BD9-81ED-4DB2-BD59-A6C34878D82A}">
                    <a16:rowId xmlns:a16="http://schemas.microsoft.com/office/drawing/2014/main" val="2277493471"/>
                  </a:ext>
                </a:extLst>
              </a:tr>
              <a:tr h="368764">
                <a:tc>
                  <a:txBody>
                    <a:bodyPr/>
                    <a:lstStyle/>
                    <a:p>
                      <a:r>
                        <a:rPr lang="en-US" dirty="0">
                          <a:latin typeface="Arial" panose="020B0604020202020204" pitchFamily="34" charset="0"/>
                          <a:cs typeface="Arial" panose="020B0604020202020204" pitchFamily="34" charset="0"/>
                        </a:rPr>
                        <a:t>Sentinel-5P/TROPOMI</a:t>
                      </a:r>
                    </a:p>
                  </a:txBody>
                  <a:tcPr/>
                </a:tc>
                <a:tc>
                  <a:txBody>
                    <a:bodyPr/>
                    <a:lstStyle/>
                    <a:p>
                      <a:r>
                        <a:rPr lang="en-US" sz="1600" dirty="0">
                          <a:latin typeface="Arial" panose="020B0604020202020204" pitchFamily="34" charset="0"/>
                          <a:cs typeface="Arial" panose="020B0604020202020204" pitchFamily="34" charset="0"/>
                        </a:rPr>
                        <a:t>2017 - Present</a:t>
                      </a:r>
                    </a:p>
                  </a:txBody>
                  <a:tcPr/>
                </a:tc>
                <a:tc>
                  <a:txBody>
                    <a:bodyPr/>
                    <a:lstStyle/>
                    <a:p>
                      <a:r>
                        <a:rPr lang="en-US" sz="1600" dirty="0">
                          <a:latin typeface="Arial" panose="020B0604020202020204" pitchFamily="34" charset="0"/>
                          <a:cs typeface="Arial" panose="020B0604020202020204" pitchFamily="34" charset="0"/>
                        </a:rPr>
                        <a:t>EC/ESA/EUMETSAT</a:t>
                      </a:r>
                    </a:p>
                  </a:txBody>
                  <a:tcPr/>
                </a:tc>
                <a:tc>
                  <a:txBody>
                    <a:bodyPr/>
                    <a:lstStyle/>
                    <a:p>
                      <a:r>
                        <a:rPr lang="en-US" sz="1600" dirty="0">
                          <a:latin typeface="Arial" panose="020B0604020202020204" pitchFamily="34" charset="0"/>
                          <a:cs typeface="Arial" panose="020B0604020202020204" pitchFamily="34" charset="0"/>
                        </a:rPr>
                        <a:t>Column CH</a:t>
                      </a:r>
                      <a:r>
                        <a:rPr lang="en-US" sz="1600" baseline="-25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 NO</a:t>
                      </a:r>
                      <a:r>
                        <a:rPr lang="en-US" sz="1600" baseline="-250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533916028"/>
                  </a:ext>
                </a:extLst>
              </a:tr>
              <a:tr h="368764">
                <a:tc>
                  <a:txBody>
                    <a:bodyPr/>
                    <a:lstStyle/>
                    <a:p>
                      <a:r>
                        <a:rPr lang="en-US" dirty="0">
                          <a:latin typeface="Arial" panose="020B0604020202020204" pitchFamily="34" charset="0"/>
                          <a:cs typeface="Arial" panose="020B0604020202020204" pitchFamily="34" charset="0"/>
                        </a:rPr>
                        <a:t>GEMS/GK2B</a:t>
                      </a:r>
                    </a:p>
                  </a:txBody>
                  <a:tcPr/>
                </a:tc>
                <a:tc>
                  <a:txBody>
                    <a:bodyPr/>
                    <a:lstStyle/>
                    <a:p>
                      <a:r>
                        <a:rPr lang="en-US" sz="1600" dirty="0">
                          <a:latin typeface="Arial" panose="020B0604020202020204" pitchFamily="34" charset="0"/>
                          <a:cs typeface="Arial" panose="020B0604020202020204" pitchFamily="34" charset="0"/>
                        </a:rPr>
                        <a:t>2020 – Present</a:t>
                      </a:r>
                    </a:p>
                  </a:txBody>
                  <a:tcPr/>
                </a:tc>
                <a:tc>
                  <a:txBody>
                    <a:bodyPr/>
                    <a:lstStyle/>
                    <a:p>
                      <a:r>
                        <a:rPr lang="en-US" sz="1600" dirty="0">
                          <a:latin typeface="Arial" panose="020B0604020202020204" pitchFamily="34" charset="0"/>
                          <a:cs typeface="Arial" panose="020B0604020202020204" pitchFamily="34" charset="0"/>
                        </a:rPr>
                        <a:t>NIER (Korea)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Geostationary Column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NO</a:t>
                      </a:r>
                      <a:r>
                        <a:rPr lang="en-US" sz="1600" baseline="-25000" dirty="0">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Over E Asia/W Pacific</a:t>
                      </a:r>
                    </a:p>
                  </a:txBody>
                  <a:tcPr/>
                </a:tc>
                <a:extLst>
                  <a:ext uri="{0D108BD9-81ED-4DB2-BD59-A6C34878D82A}">
                    <a16:rowId xmlns:a16="http://schemas.microsoft.com/office/drawing/2014/main" val="2524153268"/>
                  </a:ext>
                </a:extLst>
              </a:tr>
              <a:tr h="368764">
                <a:tc>
                  <a:txBody>
                    <a:bodyPr/>
                    <a:lstStyle/>
                    <a:p>
                      <a:r>
                        <a:rPr lang="en-US" dirty="0">
                          <a:latin typeface="Arial" panose="020B0604020202020204" pitchFamily="34" charset="0"/>
                          <a:cs typeface="Arial" panose="020B0604020202020204" pitchFamily="34" charset="0"/>
                        </a:rPr>
                        <a:t>TEMPO</a:t>
                      </a:r>
                    </a:p>
                  </a:txBody>
                  <a:tcPr/>
                </a:tc>
                <a:tc>
                  <a:txBody>
                    <a:bodyPr/>
                    <a:lstStyle/>
                    <a:p>
                      <a:r>
                        <a:rPr lang="en-US" sz="1600" dirty="0">
                          <a:latin typeface="Arial" panose="020B0604020202020204" pitchFamily="34" charset="0"/>
                          <a:cs typeface="Arial" panose="020B0604020202020204" pitchFamily="34" charset="0"/>
                        </a:rPr>
                        <a:t>Launched 4/7/2023</a:t>
                      </a:r>
                    </a:p>
                  </a:txBody>
                  <a:tcPr/>
                </a:tc>
                <a:tc>
                  <a:txBody>
                    <a:bodyPr/>
                    <a:lstStyle/>
                    <a:p>
                      <a:r>
                        <a:rPr lang="en-US" sz="1600" dirty="0">
                          <a:latin typeface="Arial" panose="020B0604020202020204" pitchFamily="34" charset="0"/>
                          <a:cs typeface="Arial" panose="020B0604020202020204" pitchFamily="34" charset="0"/>
                        </a:rPr>
                        <a:t>NASA (HSAO)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Geostationary Column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NO</a:t>
                      </a:r>
                      <a:r>
                        <a:rPr lang="en-US" sz="1600" baseline="-25000" dirty="0">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Over US</a:t>
                      </a:r>
                    </a:p>
                  </a:txBody>
                  <a:tcPr/>
                </a:tc>
                <a:extLst>
                  <a:ext uri="{0D108BD9-81ED-4DB2-BD59-A6C34878D82A}">
                    <a16:rowId xmlns:a16="http://schemas.microsoft.com/office/drawing/2014/main" val="98495646"/>
                  </a:ext>
                </a:extLst>
              </a:tr>
            </a:tbl>
          </a:graphicData>
        </a:graphic>
      </p:graphicFrame>
      <p:sp>
        <p:nvSpPr>
          <p:cNvPr id="5" name="TextBox 4">
            <a:extLst>
              <a:ext uri="{FF2B5EF4-FFF2-40B4-BE49-F238E27FC236}">
                <a16:creationId xmlns:a16="http://schemas.microsoft.com/office/drawing/2014/main" id="{08B3E2F4-6BBF-E8DE-C9BC-9087F3AC1F03}"/>
              </a:ext>
            </a:extLst>
          </p:cNvPr>
          <p:cNvSpPr txBox="1"/>
          <p:nvPr/>
        </p:nvSpPr>
        <p:spPr>
          <a:xfrm>
            <a:off x="91440" y="6428232"/>
            <a:ext cx="11594591" cy="369332"/>
          </a:xfrm>
          <a:prstGeom prst="rect">
            <a:avLst/>
          </a:prstGeom>
          <a:noFill/>
        </p:spPr>
        <p:txBody>
          <a:bodyPr wrap="square" rtlCol="0">
            <a:spAutoFit/>
          </a:bodyPr>
          <a:lstStyle/>
          <a:p>
            <a:r>
              <a:rPr lang="en-US" dirty="0"/>
              <a:t>* </a:t>
            </a:r>
            <a:r>
              <a:rPr lang="en-US" sz="1600" dirty="0"/>
              <a:t>This does not include ”combined approaches” (e.g., TOMS/SAGE)</a:t>
            </a:r>
            <a:endParaRPr lang="en-US" dirty="0"/>
          </a:p>
        </p:txBody>
      </p:sp>
    </p:spTree>
    <p:extLst>
      <p:ext uri="{BB962C8B-B14F-4D97-AF65-F5344CB8AC3E}">
        <p14:creationId xmlns:p14="http://schemas.microsoft.com/office/powerpoint/2010/main" val="416955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69D9-0F40-3EEF-4A37-C5AF74E05EAE}"/>
              </a:ext>
            </a:extLst>
          </p:cNvPr>
          <p:cNvSpPr>
            <a:spLocks noGrp="1"/>
          </p:cNvSpPr>
          <p:nvPr>
            <p:ph type="title"/>
          </p:nvPr>
        </p:nvSpPr>
        <p:spPr>
          <a:xfrm>
            <a:off x="604909" y="440302"/>
            <a:ext cx="10668515" cy="535531"/>
          </a:xfrm>
        </p:spPr>
        <p:txBody>
          <a:bodyPr/>
          <a:lstStyle/>
          <a:p>
            <a:pPr algn="ctr"/>
            <a:r>
              <a:rPr lang="en-US" sz="3200" dirty="0"/>
              <a:t>Aura 20</a:t>
            </a:r>
            <a:r>
              <a:rPr lang="en-US" sz="3200" baseline="30000" dirty="0"/>
              <a:t>th</a:t>
            </a:r>
            <a:r>
              <a:rPr lang="en-US" sz="3200" dirty="0"/>
              <a:t> </a:t>
            </a:r>
            <a:r>
              <a:rPr lang="en-US" sz="3200" dirty="0" err="1"/>
              <a:t>Annniverary</a:t>
            </a:r>
            <a:r>
              <a:rPr lang="en-US" sz="3200" dirty="0"/>
              <a:t>! </a:t>
            </a:r>
          </a:p>
        </p:txBody>
      </p:sp>
      <p:pic>
        <p:nvPicPr>
          <p:cNvPr id="5" name="Picture 4">
            <a:extLst>
              <a:ext uri="{FF2B5EF4-FFF2-40B4-BE49-F238E27FC236}">
                <a16:creationId xmlns:a16="http://schemas.microsoft.com/office/drawing/2014/main" id="{DC1832BE-2352-736B-D8E1-88722DE64703}"/>
              </a:ext>
            </a:extLst>
          </p:cNvPr>
          <p:cNvPicPr>
            <a:picLocks noChangeAspect="1"/>
          </p:cNvPicPr>
          <p:nvPr/>
        </p:nvPicPr>
        <p:blipFill>
          <a:blip r:embed="rId2"/>
          <a:stretch>
            <a:fillRect/>
          </a:stretch>
        </p:blipFill>
        <p:spPr>
          <a:xfrm>
            <a:off x="576072" y="932852"/>
            <a:ext cx="6108192" cy="3826619"/>
          </a:xfrm>
          <a:prstGeom prst="rect">
            <a:avLst/>
          </a:prstGeom>
        </p:spPr>
      </p:pic>
      <p:sp>
        <p:nvSpPr>
          <p:cNvPr id="6" name="TextBox 5">
            <a:extLst>
              <a:ext uri="{FF2B5EF4-FFF2-40B4-BE49-F238E27FC236}">
                <a16:creationId xmlns:a16="http://schemas.microsoft.com/office/drawing/2014/main" id="{EF6D6278-9452-3BCE-A1DB-6F2448E96CE5}"/>
              </a:ext>
            </a:extLst>
          </p:cNvPr>
          <p:cNvSpPr txBox="1"/>
          <p:nvPr/>
        </p:nvSpPr>
        <p:spPr>
          <a:xfrm>
            <a:off x="604909" y="4754880"/>
            <a:ext cx="6243947" cy="1877437"/>
          </a:xfrm>
          <a:prstGeom prst="rect">
            <a:avLst/>
          </a:prstGeom>
          <a:noFill/>
        </p:spPr>
        <p:txBody>
          <a:bodyPr wrap="square" rtlCol="0">
            <a:spAutoFit/>
          </a:bodyPr>
          <a:lstStyle/>
          <a:p>
            <a:r>
              <a:rPr lang="en-US" sz="1400" b="1" dirty="0"/>
              <a:t>Aura's 20th Launch Anniversary Event</a:t>
            </a:r>
          </a:p>
          <a:p>
            <a:pPr marL="285750" indent="-285750">
              <a:buFont typeface="Arial" panose="020B0604020202020204" pitchFamily="34" charset="0"/>
              <a:buChar char="•"/>
            </a:pPr>
            <a:r>
              <a:rPr lang="en-US" sz="1400" dirty="0"/>
              <a:t>All are invited to join us for an informal, hybrid event on September 18th to celebrate the 20th anniversary of Aura's launch, which is on July 15th, 2004. We will have coffee/tea and cake along with an open mic!</a:t>
            </a:r>
          </a:p>
          <a:p>
            <a:pPr marL="285750" indent="-285750">
              <a:buFont typeface="Arial" panose="020B0604020202020204" pitchFamily="34" charset="0"/>
              <a:buChar char="•"/>
            </a:pPr>
            <a:r>
              <a:rPr lang="en-US" sz="1400" i="1" dirty="0"/>
              <a:t>Date/Time: </a:t>
            </a:r>
            <a:r>
              <a:rPr lang="en-US" sz="1400" dirty="0"/>
              <a:t>September 18, 2024; 12:30-2:30 pm EDT. </a:t>
            </a:r>
          </a:p>
          <a:p>
            <a:pPr marL="285750" indent="-285750">
              <a:buFont typeface="Arial" panose="020B0604020202020204" pitchFamily="34" charset="0"/>
              <a:buChar char="•"/>
            </a:pPr>
            <a:r>
              <a:rPr lang="en-US" sz="1400" i="1" dirty="0"/>
              <a:t>In-Person:</a:t>
            </a:r>
            <a:r>
              <a:rPr lang="en-US" sz="1400" dirty="0"/>
              <a:t> Barney and Bea Recreational Center (9998 Good Luck Rd., Greenbelt, MD 20771).</a:t>
            </a:r>
          </a:p>
          <a:p>
            <a:endParaRPr lang="en-US" dirty="0"/>
          </a:p>
        </p:txBody>
      </p:sp>
      <p:pic>
        <p:nvPicPr>
          <p:cNvPr id="8" name="Picture 7" descr="A map of the world&#10;&#10;Description automatically generated">
            <a:extLst>
              <a:ext uri="{FF2B5EF4-FFF2-40B4-BE49-F238E27FC236}">
                <a16:creationId xmlns:a16="http://schemas.microsoft.com/office/drawing/2014/main" id="{F866BE56-931F-E8A7-3C21-295606C9F9FE}"/>
              </a:ext>
            </a:extLst>
          </p:cNvPr>
          <p:cNvPicPr>
            <a:picLocks noChangeAspect="1"/>
          </p:cNvPicPr>
          <p:nvPr/>
        </p:nvPicPr>
        <p:blipFill>
          <a:blip r:embed="rId3"/>
          <a:stretch>
            <a:fillRect/>
          </a:stretch>
        </p:blipFill>
        <p:spPr>
          <a:xfrm>
            <a:off x="6967728" y="960284"/>
            <a:ext cx="3980689" cy="2124557"/>
          </a:xfrm>
          <a:prstGeom prst="rect">
            <a:avLst/>
          </a:prstGeom>
        </p:spPr>
      </p:pic>
      <p:sp>
        <p:nvSpPr>
          <p:cNvPr id="9" name="TextBox 8">
            <a:extLst>
              <a:ext uri="{FF2B5EF4-FFF2-40B4-BE49-F238E27FC236}">
                <a16:creationId xmlns:a16="http://schemas.microsoft.com/office/drawing/2014/main" id="{199BE070-6BFA-0364-474A-4E7DEB162A45}"/>
              </a:ext>
            </a:extLst>
          </p:cNvPr>
          <p:cNvSpPr txBox="1"/>
          <p:nvPr/>
        </p:nvSpPr>
        <p:spPr>
          <a:xfrm>
            <a:off x="6940296" y="3115374"/>
            <a:ext cx="4846320" cy="1061829"/>
          </a:xfrm>
          <a:prstGeom prst="rect">
            <a:avLst/>
          </a:prstGeom>
          <a:noFill/>
        </p:spPr>
        <p:txBody>
          <a:bodyPr wrap="square" rtlCol="0">
            <a:spAutoFit/>
          </a:bodyPr>
          <a:lstStyle/>
          <a:p>
            <a:r>
              <a:rPr lang="en-US" sz="1100" dirty="0"/>
              <a:t>This global map shows the concentration of nitrogen dioxide in the troposphere as detected by the Ozone Monitoring Instrument aboard the Aura satellite, averaged over 2014. </a:t>
            </a:r>
          </a:p>
          <a:p>
            <a:endParaRPr lang="en-US" sz="1200" dirty="0"/>
          </a:p>
          <a:p>
            <a:endParaRPr lang="en-US" dirty="0"/>
          </a:p>
        </p:txBody>
      </p:sp>
      <p:pic>
        <p:nvPicPr>
          <p:cNvPr id="11" name="Picture 10" descr="A map of the country&#10;&#10;Description automatically generated">
            <a:extLst>
              <a:ext uri="{FF2B5EF4-FFF2-40B4-BE49-F238E27FC236}">
                <a16:creationId xmlns:a16="http://schemas.microsoft.com/office/drawing/2014/main" id="{A99915A2-2B10-A11D-1F1F-4E3B55E6F837}"/>
              </a:ext>
            </a:extLst>
          </p:cNvPr>
          <p:cNvPicPr>
            <a:picLocks noChangeAspect="1"/>
          </p:cNvPicPr>
          <p:nvPr/>
        </p:nvPicPr>
        <p:blipFill>
          <a:blip r:embed="rId4"/>
          <a:stretch>
            <a:fillRect/>
          </a:stretch>
        </p:blipFill>
        <p:spPr>
          <a:xfrm>
            <a:off x="7011639" y="3726016"/>
            <a:ext cx="3439953" cy="2309339"/>
          </a:xfrm>
          <a:prstGeom prst="rect">
            <a:avLst/>
          </a:prstGeom>
        </p:spPr>
      </p:pic>
      <p:sp>
        <p:nvSpPr>
          <p:cNvPr id="12" name="TextBox 11">
            <a:extLst>
              <a:ext uri="{FF2B5EF4-FFF2-40B4-BE49-F238E27FC236}">
                <a16:creationId xmlns:a16="http://schemas.microsoft.com/office/drawing/2014/main" id="{CA6DFB90-0759-3670-4B4D-0AC2A24436B9}"/>
              </a:ext>
            </a:extLst>
          </p:cNvPr>
          <p:cNvSpPr txBox="1"/>
          <p:nvPr/>
        </p:nvSpPr>
        <p:spPr>
          <a:xfrm>
            <a:off x="6967728" y="6071616"/>
            <a:ext cx="3803904" cy="600164"/>
          </a:xfrm>
          <a:prstGeom prst="rect">
            <a:avLst/>
          </a:prstGeom>
          <a:noFill/>
        </p:spPr>
        <p:txBody>
          <a:bodyPr wrap="square" rtlCol="0">
            <a:spAutoFit/>
          </a:bodyPr>
          <a:lstStyle/>
          <a:p>
            <a:r>
              <a:rPr lang="en-US" sz="1100" dirty="0"/>
              <a:t>Volcanic sulfur dioxide emissions from Indonesia’s many volcanoes are shown in shades of orange. The data was produced from observations from NASA’s Aura satellite. </a:t>
            </a:r>
          </a:p>
        </p:txBody>
      </p:sp>
      <p:sp>
        <p:nvSpPr>
          <p:cNvPr id="13" name="TextBox 12">
            <a:extLst>
              <a:ext uri="{FF2B5EF4-FFF2-40B4-BE49-F238E27FC236}">
                <a16:creationId xmlns:a16="http://schemas.microsoft.com/office/drawing/2014/main" id="{340D58AA-17E0-D179-BB4F-860E512B84B4}"/>
              </a:ext>
            </a:extLst>
          </p:cNvPr>
          <p:cNvSpPr txBox="1"/>
          <p:nvPr/>
        </p:nvSpPr>
        <p:spPr>
          <a:xfrm>
            <a:off x="6096000" y="6632317"/>
            <a:ext cx="5827776" cy="261610"/>
          </a:xfrm>
          <a:prstGeom prst="rect">
            <a:avLst/>
          </a:prstGeom>
          <a:noFill/>
        </p:spPr>
        <p:txBody>
          <a:bodyPr wrap="square" rtlCol="0">
            <a:spAutoFit/>
          </a:bodyPr>
          <a:lstStyle/>
          <a:p>
            <a:r>
              <a:rPr lang="en-US" sz="1100" dirty="0"/>
              <a:t>https://</a:t>
            </a:r>
            <a:r>
              <a:rPr lang="en-US" sz="1100" dirty="0" err="1"/>
              <a:t>science.nasa.gov</a:t>
            </a:r>
            <a:r>
              <a:rPr lang="en-US" sz="1100" dirty="0"/>
              <a:t>/earth/nasa-celebrates-20-years-of-earth-observing-aura-satellite/</a:t>
            </a:r>
          </a:p>
        </p:txBody>
      </p:sp>
    </p:spTree>
    <p:extLst>
      <p:ext uri="{BB962C8B-B14F-4D97-AF65-F5344CB8AC3E}">
        <p14:creationId xmlns:p14="http://schemas.microsoft.com/office/powerpoint/2010/main" val="3330512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4BB282C6-615C-E96C-4174-359A4D2238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9963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640D9B-5F44-DE7B-02D8-34FB0F3D0173}"/>
              </a:ext>
            </a:extLst>
          </p:cNvPr>
          <p:cNvPicPr>
            <a:picLocks noChangeAspect="1"/>
          </p:cNvPicPr>
          <p:nvPr/>
        </p:nvPicPr>
        <p:blipFill>
          <a:blip r:embed="rId2"/>
          <a:stretch>
            <a:fillRect/>
          </a:stretch>
        </p:blipFill>
        <p:spPr>
          <a:xfrm>
            <a:off x="97536" y="307848"/>
            <a:ext cx="12192001" cy="6858000"/>
          </a:xfrm>
          <a:prstGeom prst="rect">
            <a:avLst/>
          </a:prstGeom>
        </p:spPr>
      </p:pic>
      <p:sp>
        <p:nvSpPr>
          <p:cNvPr id="3" name="Oval 2">
            <a:extLst>
              <a:ext uri="{FF2B5EF4-FFF2-40B4-BE49-F238E27FC236}">
                <a16:creationId xmlns:a16="http://schemas.microsoft.com/office/drawing/2014/main" id="{B6DAFCE1-2B66-8108-C5EE-E55FD8EA5170}"/>
              </a:ext>
            </a:extLst>
          </p:cNvPr>
          <p:cNvSpPr/>
          <p:nvPr/>
        </p:nvSpPr>
        <p:spPr>
          <a:xfrm>
            <a:off x="3483864" y="2816352"/>
            <a:ext cx="722376" cy="7132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98B603E-3C67-EF0D-8077-9E7D3B1FDDDA}"/>
              </a:ext>
            </a:extLst>
          </p:cNvPr>
          <p:cNvSpPr/>
          <p:nvPr/>
        </p:nvSpPr>
        <p:spPr>
          <a:xfrm>
            <a:off x="4166616" y="3288792"/>
            <a:ext cx="722376" cy="7132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697008B-EBDA-C754-AAA9-6299CBC360C0}"/>
              </a:ext>
            </a:extLst>
          </p:cNvPr>
          <p:cNvSpPr/>
          <p:nvPr/>
        </p:nvSpPr>
        <p:spPr>
          <a:xfrm>
            <a:off x="4870704" y="3764280"/>
            <a:ext cx="722376" cy="7132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41B7045-D4BE-B72D-5A58-61F569A95D87}"/>
              </a:ext>
            </a:extLst>
          </p:cNvPr>
          <p:cNvSpPr/>
          <p:nvPr/>
        </p:nvSpPr>
        <p:spPr>
          <a:xfrm>
            <a:off x="5718048" y="3916680"/>
            <a:ext cx="722376" cy="7132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29BC13A-2DC7-5368-6003-BA61BCF5C456}"/>
              </a:ext>
            </a:extLst>
          </p:cNvPr>
          <p:cNvSpPr/>
          <p:nvPr/>
        </p:nvSpPr>
        <p:spPr>
          <a:xfrm>
            <a:off x="6949440" y="2633472"/>
            <a:ext cx="658368" cy="5852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C5C0A4-F034-E277-553C-E0AAD1823AD0}"/>
              </a:ext>
            </a:extLst>
          </p:cNvPr>
          <p:cNvSpPr/>
          <p:nvPr/>
        </p:nvSpPr>
        <p:spPr>
          <a:xfrm>
            <a:off x="6653784" y="1789176"/>
            <a:ext cx="658368" cy="5852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3EAC09-0542-EEC9-0C60-CB3CB872187A}"/>
              </a:ext>
            </a:extLst>
          </p:cNvPr>
          <p:cNvSpPr/>
          <p:nvPr/>
        </p:nvSpPr>
        <p:spPr>
          <a:xfrm>
            <a:off x="1222248" y="1898904"/>
            <a:ext cx="722376" cy="4754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1F791A3-E581-32FB-5A8B-E7122A1BA3B7}"/>
              </a:ext>
            </a:extLst>
          </p:cNvPr>
          <p:cNvSpPr/>
          <p:nvPr/>
        </p:nvSpPr>
        <p:spPr>
          <a:xfrm>
            <a:off x="1027176" y="3038856"/>
            <a:ext cx="722376" cy="713232"/>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C09CED-CC26-51ED-5336-2A48894D9AE3}"/>
              </a:ext>
            </a:extLst>
          </p:cNvPr>
          <p:cNvSpPr/>
          <p:nvPr/>
        </p:nvSpPr>
        <p:spPr>
          <a:xfrm>
            <a:off x="2478024" y="5129784"/>
            <a:ext cx="722376" cy="713232"/>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85CB9C-8920-8A79-B2F5-3F189D58AF33}"/>
              </a:ext>
            </a:extLst>
          </p:cNvPr>
          <p:cNvSpPr/>
          <p:nvPr/>
        </p:nvSpPr>
        <p:spPr>
          <a:xfrm>
            <a:off x="3410712" y="1347216"/>
            <a:ext cx="1097280" cy="4419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394F91-7E64-6C9E-989A-423305324CC0}"/>
              </a:ext>
            </a:extLst>
          </p:cNvPr>
          <p:cNvSpPr/>
          <p:nvPr/>
        </p:nvSpPr>
        <p:spPr>
          <a:xfrm>
            <a:off x="1856232" y="2633472"/>
            <a:ext cx="923544" cy="3017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C4F490-7E5F-2D79-9DF0-ECC2F7ECE843}"/>
              </a:ext>
            </a:extLst>
          </p:cNvPr>
          <p:cNvSpPr/>
          <p:nvPr/>
        </p:nvSpPr>
        <p:spPr>
          <a:xfrm>
            <a:off x="11082528" y="5907024"/>
            <a:ext cx="722376" cy="7132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9809CF-0A55-6B7C-A699-D792920DCB9C}"/>
              </a:ext>
            </a:extLst>
          </p:cNvPr>
          <p:cNvSpPr/>
          <p:nvPr/>
        </p:nvSpPr>
        <p:spPr>
          <a:xfrm>
            <a:off x="9552432" y="5913120"/>
            <a:ext cx="722376" cy="7132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465C708-9846-8917-9F82-E0C060451821}"/>
              </a:ext>
            </a:extLst>
          </p:cNvPr>
          <p:cNvSpPr/>
          <p:nvPr/>
        </p:nvSpPr>
        <p:spPr>
          <a:xfrm>
            <a:off x="10543032" y="3916680"/>
            <a:ext cx="1551432" cy="2438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B9C804-53AC-34C9-93F7-A587959BE3D6}"/>
              </a:ext>
            </a:extLst>
          </p:cNvPr>
          <p:cNvSpPr/>
          <p:nvPr/>
        </p:nvSpPr>
        <p:spPr>
          <a:xfrm>
            <a:off x="10543032" y="4242816"/>
            <a:ext cx="1621536" cy="3870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86B2B2B-9651-4906-182F-B0B74ED1E3A7}"/>
              </a:ext>
            </a:extLst>
          </p:cNvPr>
          <p:cNvSpPr txBox="1"/>
          <p:nvPr/>
        </p:nvSpPr>
        <p:spPr>
          <a:xfrm>
            <a:off x="6992112" y="4663440"/>
            <a:ext cx="2417064"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Satellites with atmospheric composition as significant focus.</a:t>
            </a:r>
          </a:p>
        </p:txBody>
      </p:sp>
      <p:sp>
        <p:nvSpPr>
          <p:cNvPr id="22" name="Oval 21">
            <a:extLst>
              <a:ext uri="{FF2B5EF4-FFF2-40B4-BE49-F238E27FC236}">
                <a16:creationId xmlns:a16="http://schemas.microsoft.com/office/drawing/2014/main" id="{318B3F04-1ABF-44F9-686D-0131197A791C}"/>
              </a:ext>
            </a:extLst>
          </p:cNvPr>
          <p:cNvSpPr/>
          <p:nvPr/>
        </p:nvSpPr>
        <p:spPr>
          <a:xfrm>
            <a:off x="6793992" y="4721352"/>
            <a:ext cx="219456" cy="152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827D2E9-1EA4-1D6C-F218-4D7E55F69761}"/>
              </a:ext>
            </a:extLst>
          </p:cNvPr>
          <p:cNvSpPr/>
          <p:nvPr/>
        </p:nvSpPr>
        <p:spPr>
          <a:xfrm>
            <a:off x="6809232" y="5102352"/>
            <a:ext cx="219456" cy="152400"/>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195750-486C-FB99-39BB-1EDCADCEE141}"/>
              </a:ext>
            </a:extLst>
          </p:cNvPr>
          <p:cNvSpPr txBox="1"/>
          <p:nvPr/>
        </p:nvSpPr>
        <p:spPr>
          <a:xfrm>
            <a:off x="7095744" y="5102352"/>
            <a:ext cx="2313432"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Satellites with atmospheric </a:t>
            </a:r>
            <a:r>
              <a:rPr lang="en-US" sz="1200" dirty="0" err="1">
                <a:solidFill>
                  <a:schemeClr val="bg1"/>
                </a:solidFill>
                <a:latin typeface="Arial" panose="020B0604020202020204" pitchFamily="34" charset="0"/>
                <a:cs typeface="Arial" panose="020B0604020202020204" pitchFamily="34" charset="0"/>
              </a:rPr>
              <a:t>aserosols</a:t>
            </a:r>
            <a:r>
              <a:rPr lang="en-US" sz="1200" dirty="0">
                <a:solidFill>
                  <a:schemeClr val="bg1"/>
                </a:solidFill>
                <a:latin typeface="Arial" panose="020B0604020202020204" pitchFamily="34" charset="0"/>
                <a:cs typeface="Arial" panose="020B0604020202020204" pitchFamily="34" charset="0"/>
              </a:rPr>
              <a:t> as significant focus.</a:t>
            </a:r>
          </a:p>
        </p:txBody>
      </p:sp>
      <p:sp>
        <p:nvSpPr>
          <p:cNvPr id="25" name="Oval 24">
            <a:extLst>
              <a:ext uri="{FF2B5EF4-FFF2-40B4-BE49-F238E27FC236}">
                <a16:creationId xmlns:a16="http://schemas.microsoft.com/office/drawing/2014/main" id="{D1CE986D-F74F-49D1-7814-A2F74CAAED80}"/>
              </a:ext>
            </a:extLst>
          </p:cNvPr>
          <p:cNvSpPr/>
          <p:nvPr/>
        </p:nvSpPr>
        <p:spPr>
          <a:xfrm>
            <a:off x="2090928" y="3526536"/>
            <a:ext cx="923544" cy="3017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966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D Light Template External_150ppi " id="{398822B6-486C-134C-985D-380DEDFCA873}" vid="{E83F43C3-3B7A-FA4C-974E-B82EEDA1E33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1398</TotalTime>
  <Words>2101</Words>
  <Application>Microsoft Macintosh PowerPoint</Application>
  <PresentationFormat>Widescreen</PresentationFormat>
  <Paragraphs>272</Paragraphs>
  <Slides>23</Slides>
  <Notes>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Aptos</vt:lpstr>
      <vt:lpstr>Aptos Display</vt:lpstr>
      <vt:lpstr>Arial</vt:lpstr>
      <vt:lpstr>Arial Narrow</vt:lpstr>
      <vt:lpstr>Calibri</vt:lpstr>
      <vt:lpstr>Courier New</vt:lpstr>
      <vt:lpstr>Geneva</vt:lpstr>
      <vt:lpstr>Helvetica</vt:lpstr>
      <vt:lpstr>Helvetica Neue</vt:lpstr>
      <vt:lpstr>ヒラギノ角ゴ Pro W3</vt:lpstr>
      <vt:lpstr>Office Theme</vt:lpstr>
      <vt:lpstr>1_Office Theme</vt:lpstr>
      <vt:lpstr>2_Office Theme</vt:lpstr>
      <vt:lpstr>3_Office Theme</vt:lpstr>
      <vt:lpstr>4_Office Theme</vt:lpstr>
      <vt:lpstr>PowerPoint Presentation</vt:lpstr>
      <vt:lpstr>Outline of Talk</vt:lpstr>
      <vt:lpstr>Early (Very Abbreviated!) History of Air Quality Research at NASA</vt:lpstr>
      <vt:lpstr>NASA Tropospheric Chemistry Field Campaigns (1983-2008)</vt:lpstr>
      <vt:lpstr>Partial History of NASA Air Quality Field Campaigns</vt:lpstr>
      <vt:lpstr>Selected History of Air Quality Related Satellites/Instruments*</vt:lpstr>
      <vt:lpstr>Aura 20th Annniverary! </vt:lpstr>
      <vt:lpstr>PowerPoint Presentation</vt:lpstr>
      <vt:lpstr>PowerPoint Presentation</vt:lpstr>
      <vt:lpstr>PowerPoint Presentation</vt:lpstr>
      <vt:lpstr>PowerPoint Presentation</vt:lpstr>
      <vt:lpstr>Integration of Vantage Points and Approaches for Air Quality Research</vt:lpstr>
      <vt:lpstr>Early Thoughts About Geostationary Observations for Tropospheric Composition – Easton Meeting (1998)</vt:lpstr>
      <vt:lpstr>Early Thoughts About Geostationary Observations for Tropospheric Composition – GIFTS (1999)</vt:lpstr>
      <vt:lpstr>First Decadal Assessment: GEO-CAPE (and then some…)</vt:lpstr>
      <vt:lpstr>Overview from GEO-CAPE Mission Implementation Study* </vt:lpstr>
      <vt:lpstr>TOLNet – Initiated to Get Ozone Data with Improved Temporal Sampling </vt:lpstr>
      <vt:lpstr>PANDORA/Pandonia Global Network</vt:lpstr>
      <vt:lpstr>Second Decadal Survey</vt:lpstr>
      <vt:lpstr>ESD Technology Investments in Support of Air Quality Observations and Modeling</vt:lpstr>
      <vt:lpstr>Today: A ”Golden Age” for Space-Based Air Quality Measurements – with more to come!</vt:lpstr>
      <vt:lpstr>NASA Health &amp; Air Quality Applied Science Team (HAQAST)</vt:lpstr>
      <vt:lpstr>Converting Knowledge into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Kaye, Jack (HQ-DK000)</dc:creator>
  <cp:lastModifiedBy>Kaye, Jack (HQ-DK000)</cp:lastModifiedBy>
  <cp:revision>13</cp:revision>
  <dcterms:created xsi:type="dcterms:W3CDTF">2024-08-19T12:34:39Z</dcterms:created>
  <dcterms:modified xsi:type="dcterms:W3CDTF">2024-08-23T13:45:15Z</dcterms:modified>
</cp:coreProperties>
</file>