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8229600" cx="14630400"/>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ulfportmemorial.com/" TargetMode="External"/><Relationship Id="rId3" Type="http://schemas.openxmlformats.org/officeDocument/2006/relationships/hyperlink" Target="https://www.healthcatalyst.com/insights/hospital-transitioning-fee-for-service-value-based-reimbursements" TargetMode="External"/><Relationship Id="rId4" Type="http://schemas.openxmlformats.org/officeDocument/2006/relationships/hyperlink" Target="https://www.healthcatalyst.com/success_stories/reducing-length-of-stay-memorial-hospital-at-gulfport" TargetMode="External"/><Relationship Id="rId5" Type="http://schemas.openxmlformats.org/officeDocument/2006/relationships/hyperlink" Target="https://www.healthcatalyst.com/healthcare-data-warehouse-hospital-readmissions-reducti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62" name="Google Shape;162;p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10: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0: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307" name="Google Shape;307;p10: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1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323" name="Google Shape;323;p1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1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38" name="Google Shape;338;p1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2: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2: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1. </a:t>
            </a:r>
            <a:endParaRPr/>
          </a:p>
          <a:p>
            <a:pPr indent="0" lvl="0" marL="0" rtl="0" algn="l">
              <a:spcBef>
                <a:spcPts val="0"/>
              </a:spcBef>
              <a:spcAft>
                <a:spcPts val="0"/>
              </a:spcAft>
              <a:buNone/>
            </a:pPr>
            <a:r>
              <a:rPr lang="en-US"/>
              <a:t>2. Nose-level</a:t>
            </a:r>
            <a:endParaRPr/>
          </a:p>
          <a:p>
            <a:pPr indent="0" lvl="0" marL="0" rtl="0" algn="l">
              <a:spcBef>
                <a:spcPts val="0"/>
              </a:spcBef>
              <a:spcAft>
                <a:spcPts val="0"/>
              </a:spcAft>
              <a:buNone/>
            </a:pPr>
            <a:r>
              <a:rPr lang="en-US"/>
              <a:t>3. Yang Liu—short-term, acute ‘hours to minutes to months’ </a:t>
            </a:r>
            <a:endParaRPr/>
          </a:p>
          <a:p>
            <a:pPr indent="0" lvl="0" marL="0" rtl="0" algn="l">
              <a:spcBef>
                <a:spcPts val="0"/>
              </a:spcBef>
              <a:spcAft>
                <a:spcPts val="0"/>
              </a:spcAft>
              <a:buNone/>
            </a:pPr>
            <a:r>
              <a:rPr lang="en-US"/>
              <a:t>O3 –respiratory disorders-causal--need nose level O3 which TEMPO may be able to provide</a:t>
            </a:r>
            <a:endParaRPr/>
          </a:p>
          <a:p>
            <a:pPr indent="0" lvl="0" marL="0" rtl="0" algn="l">
              <a:spcBef>
                <a:spcPts val="0"/>
              </a:spcBef>
              <a:spcAft>
                <a:spcPts val="0"/>
              </a:spcAft>
              <a:buNone/>
            </a:pPr>
            <a:r>
              <a:rPr lang="en-US"/>
              <a:t>NO2—near roadways</a:t>
            </a:r>
            <a:endParaRPr/>
          </a:p>
          <a:p>
            <a:pPr indent="0" lvl="0" marL="0" rtl="0" algn="l">
              <a:spcBef>
                <a:spcPts val="0"/>
              </a:spcBef>
              <a:spcAft>
                <a:spcPts val="0"/>
              </a:spcAft>
              <a:buNone/>
            </a:pPr>
            <a:r>
              <a:rPr lang="en-US"/>
              <a:t>SO2 –linked to asthma related IP admissions and ED visits even at short durations (&lt;1  day)</a:t>
            </a:r>
            <a:endParaRPr/>
          </a:p>
          <a:p>
            <a:pPr indent="0" lvl="0" marL="0" rtl="0" algn="l">
              <a:spcBef>
                <a:spcPts val="0"/>
              </a:spcBef>
              <a:spcAft>
                <a:spcPts val="0"/>
              </a:spcAft>
              <a:buNone/>
            </a:pPr>
            <a:r>
              <a:t/>
            </a:r>
            <a:endParaRPr/>
          </a:p>
        </p:txBody>
      </p:sp>
      <p:sp>
        <p:nvSpPr>
          <p:cNvPr id="179" name="Google Shape;179;p2: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3: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Temporal resolution: </a:t>
            </a:r>
            <a:endParaRPr/>
          </a:p>
          <a:p>
            <a:pPr indent="0" lvl="1" marL="457200" rtl="0" algn="l">
              <a:spcBef>
                <a:spcPts val="0"/>
              </a:spcBef>
              <a:spcAft>
                <a:spcPts val="0"/>
              </a:spcAft>
              <a:buNone/>
            </a:pPr>
            <a:r>
              <a:rPr lang="en-US" sz="3400"/>
              <a:t>Hourly NO</a:t>
            </a:r>
            <a:r>
              <a:rPr baseline="-25000" lang="en-US" sz="3400"/>
              <a:t>2</a:t>
            </a:r>
            <a:r>
              <a:rPr lang="en-US" sz="3400"/>
              <a:t> and aerosol</a:t>
            </a:r>
            <a:endParaRPr/>
          </a:p>
          <a:p>
            <a:pPr indent="0" lvl="1" marL="457200" rtl="0" algn="l">
              <a:spcBef>
                <a:spcPts val="0"/>
              </a:spcBef>
              <a:spcAft>
                <a:spcPts val="0"/>
              </a:spcAft>
              <a:buNone/>
            </a:pPr>
            <a:r>
              <a:rPr lang="en-US" sz="3400"/>
              <a:t>0–2 km O</a:t>
            </a:r>
            <a:r>
              <a:rPr baseline="-25000" lang="en-US" sz="3400"/>
              <a:t>3 </a:t>
            </a:r>
            <a:r>
              <a:rPr lang="en-US" sz="3400"/>
              <a:t>every 2 hours (possibly at 1 hour at target locations)</a:t>
            </a:r>
            <a:endParaRPr/>
          </a:p>
          <a:p>
            <a:pPr indent="0" lvl="1" marL="457200" rtl="0" algn="l">
              <a:spcBef>
                <a:spcPts val="0"/>
              </a:spcBef>
              <a:spcAft>
                <a:spcPts val="0"/>
              </a:spcAft>
              <a:buNone/>
            </a:pPr>
            <a:r>
              <a:rPr lang="en-US" sz="3400"/>
              <a:t>SO</a:t>
            </a:r>
            <a:r>
              <a:rPr baseline="-25000" lang="en-US" sz="3400"/>
              <a:t>2</a:t>
            </a:r>
            <a:r>
              <a:rPr lang="en-US" sz="3400"/>
              <a:t> sampled every 3 hours</a:t>
            </a:r>
            <a:endParaRPr/>
          </a:p>
          <a:p>
            <a:pPr indent="0" lvl="0" marL="0" rtl="0" algn="l">
              <a:spcBef>
                <a:spcPts val="0"/>
              </a:spcBef>
              <a:spcAft>
                <a:spcPts val="0"/>
              </a:spcAft>
              <a:buNone/>
            </a:pPr>
            <a:r>
              <a:rPr lang="en-US"/>
              <a:t>Spatial resolution: required at 8.4 x 4.7 km</a:t>
            </a:r>
            <a:r>
              <a:rPr baseline="30000" lang="en-US"/>
              <a:t>2 </a:t>
            </a:r>
            <a:r>
              <a:rPr lang="en-US"/>
              <a:t>(possibly at 2.1 x 4.7 km</a:t>
            </a:r>
            <a:r>
              <a:rPr baseline="30000" lang="en-US"/>
              <a:t>2</a:t>
            </a:r>
            <a:r>
              <a:rPr lang="en-US"/>
              <a:t> at target locations)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0" lvl="0" marL="0" rtl="0" algn="l">
              <a:spcBef>
                <a:spcPts val="0"/>
              </a:spcBef>
              <a:spcAft>
                <a:spcPts val="0"/>
              </a:spcAft>
              <a:buNone/>
            </a:pPr>
            <a:r>
              <a:rPr lang="en-US"/>
              <a:t>Well established for PM</a:t>
            </a:r>
            <a:r>
              <a:rPr baseline="-25000" lang="en-US"/>
              <a:t>2.5 </a:t>
            </a:r>
            <a:r>
              <a:rPr lang="en-US"/>
              <a:t>(not sure if in the upcoming ISA)</a:t>
            </a:r>
            <a:endParaRPr/>
          </a:p>
          <a:p>
            <a:pPr indent="0" lvl="1" marL="457200" rtl="0" algn="l">
              <a:spcBef>
                <a:spcPts val="0"/>
              </a:spcBef>
              <a:spcAft>
                <a:spcPts val="0"/>
              </a:spcAft>
              <a:buNone/>
            </a:pPr>
            <a:r>
              <a:rPr lang="en-US"/>
              <a:t>A lot of methods proposed to convert AOD to PM</a:t>
            </a:r>
            <a:r>
              <a:rPr baseline="-25000" lang="en-US"/>
              <a:t>2.5</a:t>
            </a:r>
            <a:r>
              <a:rPr lang="en-US"/>
              <a:t> and fill data gaps</a:t>
            </a:r>
            <a:endParaRPr/>
          </a:p>
          <a:p>
            <a:pPr indent="0" lvl="1" marL="457200" rtl="0" algn="l">
              <a:spcBef>
                <a:spcPts val="0"/>
              </a:spcBef>
              <a:spcAft>
                <a:spcPts val="0"/>
              </a:spcAft>
              <a:buNone/>
            </a:pPr>
            <a:r>
              <a:rPr lang="en-US"/>
              <a:t>Have been used to drive both acute and chronic effects studies in the US and worldwide</a:t>
            </a:r>
            <a:endParaRPr/>
          </a:p>
          <a:p>
            <a:pPr indent="0" lvl="1" marL="457200" rtl="0" algn="l">
              <a:spcBef>
                <a:spcPts val="0"/>
              </a:spcBef>
              <a:spcAft>
                <a:spcPts val="0"/>
              </a:spcAft>
              <a:buNone/>
            </a:pPr>
            <a:r>
              <a:rPr lang="en-US"/>
              <a:t>Spatial resolution: as high as 1 km</a:t>
            </a:r>
            <a:endParaRPr/>
          </a:p>
          <a:p>
            <a:pPr indent="0" lvl="1" marL="457200" rtl="0" algn="l">
              <a:spcBef>
                <a:spcPts val="0"/>
              </a:spcBef>
              <a:spcAft>
                <a:spcPts val="0"/>
              </a:spcAft>
              <a:buNone/>
            </a:pPr>
            <a:r>
              <a:t/>
            </a:r>
            <a:endParaRPr/>
          </a:p>
          <a:p>
            <a:pPr indent="0" lvl="0" marL="0" rtl="0" algn="l">
              <a:spcBef>
                <a:spcPts val="0"/>
              </a:spcBef>
              <a:spcAft>
                <a:spcPts val="0"/>
              </a:spcAft>
              <a:buNone/>
            </a:pPr>
            <a:r>
              <a:rPr lang="en-US"/>
              <a:t>Applications of other species are lacking due to</a:t>
            </a:r>
            <a:endParaRPr/>
          </a:p>
          <a:p>
            <a:pPr indent="0" lvl="1" marL="457200" rtl="0" algn="l">
              <a:spcBef>
                <a:spcPts val="0"/>
              </a:spcBef>
              <a:spcAft>
                <a:spcPts val="0"/>
              </a:spcAft>
              <a:buNone/>
            </a:pPr>
            <a:r>
              <a:rPr lang="en-US"/>
              <a:t>Poor spatial resolution (e.g., SO</a:t>
            </a:r>
            <a:r>
              <a:rPr baseline="-25000" lang="en-US"/>
              <a:t>2</a:t>
            </a:r>
            <a:r>
              <a:rPr lang="en-US"/>
              <a:t> and NO</a:t>
            </a:r>
            <a:r>
              <a:rPr baseline="-25000" lang="en-US"/>
              <a:t>2</a:t>
            </a:r>
            <a:r>
              <a:rPr lang="en-US"/>
              <a:t>)</a:t>
            </a:r>
            <a:endParaRPr/>
          </a:p>
          <a:p>
            <a:pPr indent="0" lvl="1" marL="457200" rtl="0" algn="l">
              <a:spcBef>
                <a:spcPts val="0"/>
              </a:spcBef>
              <a:spcAft>
                <a:spcPts val="0"/>
              </a:spcAft>
              <a:buNone/>
            </a:pPr>
            <a:r>
              <a:rPr lang="en-US"/>
              <a:t>Poor sensitivity in boundary layer (e.g., O</a:t>
            </a:r>
            <a:r>
              <a:rPr baseline="-25000" lang="en-US"/>
              <a:t>3</a:t>
            </a:r>
            <a:r>
              <a:rPr lang="en-US"/>
              <a:t>)</a:t>
            </a:r>
            <a:endParaRPr/>
          </a:p>
          <a:p>
            <a:pPr indent="0" lvl="1" marL="457200" rtl="0" algn="l">
              <a:spcBef>
                <a:spcPts val="0"/>
              </a:spcBef>
              <a:spcAft>
                <a:spcPts val="0"/>
              </a:spcAft>
              <a:buNone/>
            </a:pPr>
            <a:r>
              <a:rPr lang="en-US"/>
              <a:t>Low correlation with ground observations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Study duration</a:t>
            </a:r>
            <a:endParaRPr/>
          </a:p>
          <a:p>
            <a:pPr indent="0" lvl="1" marL="457200" rtl="0" algn="l">
              <a:spcBef>
                <a:spcPts val="0"/>
              </a:spcBef>
              <a:spcAft>
                <a:spcPts val="0"/>
              </a:spcAft>
              <a:buNone/>
            </a:pPr>
            <a:r>
              <a:rPr lang="en-US"/>
              <a:t>Means sample size in acute studies</a:t>
            </a:r>
            <a:endParaRPr/>
          </a:p>
          <a:p>
            <a:pPr indent="0" lvl="1" marL="457200" rtl="0" algn="l">
              <a:spcBef>
                <a:spcPts val="0"/>
              </a:spcBef>
              <a:spcAft>
                <a:spcPts val="0"/>
              </a:spcAft>
              <a:buNone/>
            </a:pPr>
            <a:r>
              <a:rPr lang="en-US"/>
              <a:t>Makes more accurate exposure estimates in chronic studies</a:t>
            </a:r>
            <a:endParaRPr/>
          </a:p>
          <a:p>
            <a:pPr indent="0" lvl="0" marL="0" rtl="0" algn="l">
              <a:spcBef>
                <a:spcPts val="0"/>
              </a:spcBef>
              <a:spcAft>
                <a:spcPts val="0"/>
              </a:spcAft>
              <a:buNone/>
            </a:pPr>
            <a:r>
              <a:rPr lang="en-US"/>
              <a:t>Temporal resolution</a:t>
            </a:r>
            <a:endParaRPr/>
          </a:p>
          <a:p>
            <a:pPr indent="0" lvl="1" marL="457200" rtl="0" algn="l">
              <a:spcBef>
                <a:spcPts val="0"/>
              </a:spcBef>
              <a:spcAft>
                <a:spcPts val="0"/>
              </a:spcAft>
              <a:buNone/>
            </a:pPr>
            <a:r>
              <a:rPr lang="en-US"/>
              <a:t>Acute study </a:t>
            </a:r>
            <a:r>
              <a:rPr b="1" lang="en-US"/>
              <a:t>NEEDS</a:t>
            </a:r>
            <a:r>
              <a:rPr lang="en-US"/>
              <a:t> accurate short-term fluctuation of exposure</a:t>
            </a:r>
            <a:endParaRPr/>
          </a:p>
          <a:p>
            <a:pPr indent="0" lvl="1" marL="457200" rtl="0" algn="l">
              <a:spcBef>
                <a:spcPts val="0"/>
              </a:spcBef>
              <a:spcAft>
                <a:spcPts val="0"/>
              </a:spcAft>
              <a:buNone/>
            </a:pPr>
            <a:r>
              <a:rPr lang="en-US"/>
              <a:t>Chronic study cares less about temporal resolution</a:t>
            </a:r>
            <a:endParaRPr/>
          </a:p>
          <a:p>
            <a:pPr indent="0" lvl="0" marL="0" rtl="0" algn="l">
              <a:spcBef>
                <a:spcPts val="0"/>
              </a:spcBef>
              <a:spcAft>
                <a:spcPts val="0"/>
              </a:spcAft>
              <a:buNone/>
            </a:pPr>
            <a:r>
              <a:rPr lang="en-US"/>
              <a:t>Spatial resolution</a:t>
            </a:r>
            <a:endParaRPr/>
          </a:p>
          <a:p>
            <a:pPr indent="0" lvl="1" marL="457200" rtl="0" algn="l">
              <a:spcBef>
                <a:spcPts val="0"/>
              </a:spcBef>
              <a:spcAft>
                <a:spcPts val="0"/>
              </a:spcAft>
              <a:buNone/>
            </a:pPr>
            <a:r>
              <a:rPr lang="en-US"/>
              <a:t>Acute study can get more accurate effect estimates with high resolution exposure data</a:t>
            </a:r>
            <a:endParaRPr/>
          </a:p>
          <a:p>
            <a:pPr indent="0" lvl="1" marL="457200" rtl="0" algn="l">
              <a:spcBef>
                <a:spcPts val="0"/>
              </a:spcBef>
              <a:spcAft>
                <a:spcPts val="0"/>
              </a:spcAft>
              <a:buNone/>
            </a:pPr>
            <a:r>
              <a:rPr lang="en-US"/>
              <a:t>Chronic study </a:t>
            </a:r>
            <a:r>
              <a:rPr b="1" lang="en-US"/>
              <a:t>NEEDS</a:t>
            </a:r>
            <a:r>
              <a:rPr lang="en-US"/>
              <a:t> accurate spatial gradient of exposure</a:t>
            </a:r>
            <a:endParaRPr/>
          </a:p>
          <a:p>
            <a:pPr indent="0" lvl="0" marL="0" rtl="0" algn="l">
              <a:spcBef>
                <a:spcPts val="0"/>
              </a:spcBef>
              <a:spcAft>
                <a:spcPts val="0"/>
              </a:spcAft>
              <a:buNone/>
            </a:pPr>
            <a:r>
              <a:rPr lang="en-US"/>
              <a:t>Accuracy and spatial coverage</a:t>
            </a:r>
            <a:endParaRPr/>
          </a:p>
          <a:p>
            <a:pPr indent="0" lvl="1" marL="457200" rtl="0" algn="l">
              <a:spcBef>
                <a:spcPts val="0"/>
              </a:spcBef>
              <a:spcAft>
                <a:spcPts val="0"/>
              </a:spcAft>
              <a:buNone/>
            </a:pPr>
            <a:r>
              <a:rPr lang="en-US"/>
              <a:t>Important to both study types</a:t>
            </a:r>
            <a:endParaRPr/>
          </a:p>
          <a:p>
            <a:pPr indent="-157108" lvl="0" marL="233308" rtl="0" algn="l">
              <a:spcBef>
                <a:spcPts val="0"/>
              </a:spcBef>
              <a:spcAft>
                <a:spcPts val="0"/>
              </a:spcAft>
              <a:buClr>
                <a:schemeClr val="dk1"/>
              </a:buClr>
              <a:buSzPts val="1200"/>
              <a:buFont typeface="Calibri"/>
              <a:buNone/>
            </a:pPr>
            <a:r>
              <a:t/>
            </a:r>
            <a:endParaRPr/>
          </a:p>
        </p:txBody>
      </p:sp>
      <p:sp>
        <p:nvSpPr>
          <p:cNvPr id="193" name="Google Shape;193;p3: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4: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4: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The second example comes from </a:t>
            </a:r>
            <a:r>
              <a:rPr lang="en-US" u="sng">
                <a:solidFill>
                  <a:schemeClr val="hlink"/>
                </a:solidFill>
                <a:hlinkClick r:id="rId2"/>
              </a:rPr>
              <a:t>Memorial Hospital at Gulfport</a:t>
            </a:r>
            <a:r>
              <a:rPr lang="en-US"/>
              <a:t>. The hospital was faced with declining revenue due to changes in Medicare and Medicaid </a:t>
            </a:r>
            <a:r>
              <a:rPr lang="en-US" u="sng">
                <a:solidFill>
                  <a:schemeClr val="hlink"/>
                </a:solidFill>
                <a:hlinkClick r:id="rId3"/>
              </a:rPr>
              <a:t>reimbursements</a:t>
            </a:r>
            <a:r>
              <a:rPr lang="en-US"/>
              <a:t>. Hospital leaders knew additional methods of providing more efficient and cost-effective quality care were needed to maintain long-term success. Improving and reducing length of stay (LOS) improves financial, operational, and clinical outcomes by decreasing the costs of care for a patient. It can also improve outcomes by minimizing the risk of hospital-acquired conditions.</a:t>
            </a:r>
            <a:endParaRPr/>
          </a:p>
          <a:p>
            <a:pPr indent="0" lvl="0" marL="0" rtl="0" algn="l">
              <a:spcBef>
                <a:spcPts val="0"/>
              </a:spcBef>
              <a:spcAft>
                <a:spcPts val="0"/>
              </a:spcAft>
              <a:buNone/>
            </a:pPr>
            <a:r>
              <a:rPr lang="en-US"/>
              <a:t>Hospital leaders embraced the challenge of reducing LOS to lower costs and lessen risk for its patients. By adopting a systematic, data-driven, and multi-pronged approach, Memorial has achieved </a:t>
            </a:r>
            <a:r>
              <a:rPr lang="en-US" u="sng">
                <a:solidFill>
                  <a:schemeClr val="hlink"/>
                </a:solidFill>
                <a:hlinkClick r:id="rId4"/>
              </a:rPr>
              <a:t>significant results</a:t>
            </a:r>
            <a:r>
              <a:rPr lang="en-US"/>
              <a:t> in one year, including:</a:t>
            </a:r>
            <a:endParaRPr/>
          </a:p>
          <a:p>
            <a:pPr indent="-76200" lvl="0" marL="0" rtl="0" algn="l">
              <a:spcBef>
                <a:spcPts val="0"/>
              </a:spcBef>
              <a:spcAft>
                <a:spcPts val="0"/>
              </a:spcAft>
              <a:buClr>
                <a:schemeClr val="dk1"/>
              </a:buClr>
              <a:buSzPts val="1200"/>
              <a:buFont typeface="Arial"/>
              <a:buChar char="•"/>
            </a:pPr>
            <a:r>
              <a:rPr lang="en-US"/>
              <a:t>$2 million in cost savings, the result of decreased LOS and decreased utilization of supplies and medications.</a:t>
            </a:r>
            <a:endParaRPr/>
          </a:p>
          <a:p>
            <a:pPr indent="-76200" lvl="0" marL="0" rtl="0" algn="l">
              <a:spcBef>
                <a:spcPts val="0"/>
              </a:spcBef>
              <a:spcAft>
                <a:spcPts val="0"/>
              </a:spcAft>
              <a:buClr>
                <a:schemeClr val="dk1"/>
              </a:buClr>
              <a:buSzPts val="1200"/>
              <a:buFont typeface="Arial"/>
              <a:buChar char="•"/>
            </a:pPr>
            <a:r>
              <a:rPr lang="en-US"/>
              <a:t>47-day percentage point reduction in LOS.</a:t>
            </a:r>
            <a:endParaRPr/>
          </a:p>
          <a:p>
            <a:pPr indent="-76200" lvl="0" marL="0" rtl="0" algn="l">
              <a:spcBef>
                <a:spcPts val="0"/>
              </a:spcBef>
              <a:spcAft>
                <a:spcPts val="0"/>
              </a:spcAft>
              <a:buClr>
                <a:schemeClr val="dk1"/>
              </a:buClr>
              <a:buSzPts val="1200"/>
              <a:buFont typeface="Arial"/>
              <a:buChar char="•"/>
            </a:pPr>
            <a:r>
              <a:rPr lang="en-US"/>
              <a:t>Improved care coordination and physician engagement have successfully reduced LOS.</a:t>
            </a:r>
            <a:endParaRPr/>
          </a:p>
          <a:p>
            <a:pPr indent="-76200" lvl="0" marL="0" rtl="0" algn="l">
              <a:spcBef>
                <a:spcPts val="0"/>
              </a:spcBef>
              <a:spcAft>
                <a:spcPts val="0"/>
              </a:spcAft>
              <a:buClr>
                <a:schemeClr val="dk1"/>
              </a:buClr>
              <a:buSzPts val="1200"/>
              <a:buFont typeface="Arial"/>
              <a:buChar char="•"/>
            </a:pPr>
            <a:r>
              <a:rPr lang="en-US"/>
              <a:t>The 30-day r</a:t>
            </a:r>
            <a:r>
              <a:rPr lang="en-US" u="sng">
                <a:solidFill>
                  <a:schemeClr val="hlink"/>
                </a:solidFill>
                <a:hlinkClick r:id="rId5"/>
              </a:rPr>
              <a:t>eadmission</a:t>
            </a:r>
            <a:r>
              <a:rPr lang="en-US"/>
              <a:t> rate has remained stable.</a:t>
            </a:r>
            <a:endParaRPr/>
          </a:p>
          <a:p>
            <a:pPr indent="-76200" lvl="0" marL="0" rtl="0" algn="l">
              <a:spcBef>
                <a:spcPts val="0"/>
              </a:spcBef>
              <a:spcAft>
                <a:spcPts val="0"/>
              </a:spcAft>
              <a:buClr>
                <a:schemeClr val="dk1"/>
              </a:buClr>
              <a:buSzPts val="1200"/>
              <a:buFont typeface="Arial"/>
              <a:buChar char="•"/>
            </a:pPr>
            <a:r>
              <a:rPr lang="en-US"/>
              <a:t>Three percent increase in the number of discharges occurring on the weekend.</a:t>
            </a:r>
            <a:endParaRPr/>
          </a:p>
          <a:p>
            <a:pPr indent="0" lvl="0" marL="0" rtl="0" algn="l">
              <a:spcBef>
                <a:spcPts val="0"/>
              </a:spcBef>
              <a:spcAft>
                <a:spcPts val="0"/>
              </a:spcAft>
              <a:buClr>
                <a:schemeClr val="dk1"/>
              </a:buClr>
              <a:buSzPts val="1200"/>
              <a:buFont typeface="Arial"/>
              <a:buNone/>
            </a:pPr>
            <a:r>
              <a:t/>
            </a:r>
            <a:endParaRPr/>
          </a:p>
          <a:p>
            <a:pPr indent="-76200" lvl="0" marL="0" rtl="0" algn="l">
              <a:spcBef>
                <a:spcPts val="0"/>
              </a:spcBef>
              <a:spcAft>
                <a:spcPts val="0"/>
              </a:spcAft>
              <a:buClr>
                <a:schemeClr val="dk1"/>
              </a:buClr>
              <a:buSzPts val="1200"/>
              <a:buFont typeface="Arial"/>
              <a:buChar char="•"/>
            </a:pPr>
            <a:r>
              <a:rPr lang="en-US">
                <a:latin typeface="Times New Roman"/>
                <a:ea typeface="Times New Roman"/>
                <a:cs typeface="Times New Roman"/>
                <a:sym typeface="Times New Roman"/>
              </a:rPr>
              <a:t>Overall, an organization’s goal is to improve care delivery and improve patient outcomes. As complex systems underpin the clinical care change, it is important to ensure an organization’s performance is improving toward its goal. Performance is generally tracked on a monthly, or at minimum, a quarterly basis. A graphic depiction of performance over time assists an organization to know that its efforts are resulting in improved performance. Examples of data displays used by other organizations can be found in the</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207" name="Google Shape;207;p4: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5: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225" name="Google Shape;225;p5: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42" name="Google Shape;242;p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7: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7: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258" name="Google Shape;258;p7: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p8: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8: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275" name="Google Shape;275;p8: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9: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9: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233308" lvl="0" marL="233308" rtl="0" algn="l">
              <a:spcBef>
                <a:spcPts val="0"/>
              </a:spcBef>
              <a:spcAft>
                <a:spcPts val="0"/>
              </a:spcAft>
              <a:buClr>
                <a:schemeClr val="dk1"/>
              </a:buClr>
              <a:buSzPts val="1200"/>
              <a:buFont typeface="Calibri"/>
              <a:buAutoNum type="arabicPeriod"/>
            </a:pPr>
            <a:r>
              <a:rPr lang="en-US"/>
              <a:t>GCP—more later</a:t>
            </a:r>
            <a:endParaRPr/>
          </a:p>
          <a:p>
            <a:pPr indent="0" lvl="0" marL="0" rtl="0" algn="l">
              <a:spcBef>
                <a:spcPts val="0"/>
              </a:spcBef>
              <a:spcAft>
                <a:spcPts val="0"/>
              </a:spcAft>
              <a:buNone/>
            </a:pPr>
            <a:r>
              <a:rPr lang="en-US"/>
              <a:t>2. Address confounders</a:t>
            </a:r>
            <a:endParaRPr/>
          </a:p>
          <a:p>
            <a:pPr indent="0" lvl="0" marL="0" rtl="0" algn="l">
              <a:spcBef>
                <a:spcPts val="0"/>
              </a:spcBef>
              <a:spcAft>
                <a:spcPts val="0"/>
              </a:spcAft>
              <a:buNone/>
            </a:pPr>
            <a:r>
              <a:rPr lang="en-US"/>
              <a:t>Reduce measurement error</a:t>
            </a:r>
            <a:endParaRPr/>
          </a:p>
          <a:p>
            <a:pPr indent="0" lvl="0" marL="0" rtl="0" algn="l">
              <a:spcBef>
                <a:spcPts val="0"/>
              </a:spcBef>
              <a:spcAft>
                <a:spcPts val="0"/>
              </a:spcAft>
              <a:buNone/>
            </a:pPr>
            <a:r>
              <a:rPr lang="en-US"/>
              <a:t>Designing a model that can manage the imbalance between volume and source of health and AQ data may be difficult. Failure to consider these potential sources of error can lead to inaccuracy in surface exposure estimates and health effects (Sheppard, 2012). </a:t>
            </a:r>
            <a:endParaRPr/>
          </a:p>
          <a:p>
            <a:pPr indent="0" lvl="0" marL="0" rtl="0" algn="l">
              <a:spcBef>
                <a:spcPts val="0"/>
              </a:spcBef>
              <a:spcAft>
                <a:spcPts val="0"/>
              </a:spcAft>
              <a:buNone/>
            </a:pPr>
            <a:r>
              <a:rPr lang="en-US"/>
              <a:t>3. Here we are…</a:t>
            </a:r>
            <a:endParaRPr/>
          </a:p>
          <a:p>
            <a:pPr indent="0" lvl="0" marL="0" rtl="0" algn="l">
              <a:spcBef>
                <a:spcPts val="0"/>
              </a:spcBef>
              <a:spcAft>
                <a:spcPts val="0"/>
              </a:spcAft>
              <a:buNone/>
            </a:pPr>
            <a:r>
              <a:rPr lang="en-US"/>
              <a:t>4. Total agreement due to many possibilities particularly if can be combined with MAIA </a:t>
            </a:r>
            <a:endParaRPr/>
          </a:p>
          <a:p>
            <a:pPr indent="-157108" lvl="0" marL="233308" rtl="0" algn="l">
              <a:spcBef>
                <a:spcPts val="0"/>
              </a:spcBef>
              <a:spcAft>
                <a:spcPts val="0"/>
              </a:spcAft>
              <a:buClr>
                <a:schemeClr val="dk1"/>
              </a:buClr>
              <a:buSzPts val="1200"/>
              <a:buFont typeface="Calibri"/>
              <a:buNone/>
            </a:pPr>
            <a:r>
              <a:t/>
            </a:r>
            <a:endParaRPr/>
          </a:p>
        </p:txBody>
      </p:sp>
      <p:sp>
        <p:nvSpPr>
          <p:cNvPr id="292" name="Google Shape;292;p9: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1005840" y="438150"/>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4704396" y="-1507807"/>
            <a:ext cx="5221606" cy="126187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75" name="Google Shape;75;p11"/>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8560116" y="2347913"/>
            <a:ext cx="6974206" cy="315468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2159317" y="-715327"/>
            <a:ext cx="6974206" cy="928116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81" name="Google Shape;81;p12"/>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0" name="Shape 90"/>
        <p:cNvGrpSpPr/>
        <p:nvPr/>
      </p:nvGrpSpPr>
      <p:grpSpPr>
        <a:xfrm>
          <a:off x="0" y="0"/>
          <a:ext cx="0" cy="0"/>
          <a:chOff x="0" y="0"/>
          <a:chExt cx="0" cy="0"/>
        </a:xfrm>
      </p:grpSpPr>
      <p:sp>
        <p:nvSpPr>
          <p:cNvPr id="91" name="Google Shape;91;p14"/>
          <p:cNvSpPr txBox="1"/>
          <p:nvPr>
            <p:ph type="title"/>
          </p:nvPr>
        </p:nvSpPr>
        <p:spPr>
          <a:xfrm>
            <a:off x="1005840" y="438154"/>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5" name="Shape 95"/>
        <p:cNvGrpSpPr/>
        <p:nvPr/>
      </p:nvGrpSpPr>
      <p:grpSpPr>
        <a:xfrm>
          <a:off x="0" y="0"/>
          <a:ext cx="0" cy="0"/>
          <a:chOff x="0" y="0"/>
          <a:chExt cx="0" cy="0"/>
        </a:xfrm>
      </p:grpSpPr>
      <p:sp>
        <p:nvSpPr>
          <p:cNvPr id="96" name="Google Shape;96;p15"/>
          <p:cNvSpPr txBox="1"/>
          <p:nvPr>
            <p:ph type="ctrTitle"/>
          </p:nvPr>
        </p:nvSpPr>
        <p:spPr>
          <a:xfrm>
            <a:off x="1828800" y="1346836"/>
            <a:ext cx="10972800" cy="286512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5"/>
          <p:cNvSpPr txBox="1"/>
          <p:nvPr>
            <p:ph idx="1" type="subTitle"/>
          </p:nvPr>
        </p:nvSpPr>
        <p:spPr>
          <a:xfrm>
            <a:off x="1828800" y="4322446"/>
            <a:ext cx="10972800" cy="1986914"/>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2880"/>
              <a:buNone/>
              <a:defRPr sz="2880"/>
            </a:lvl1pPr>
            <a:lvl2pPr lvl="1" algn="ctr">
              <a:lnSpc>
                <a:spcPct val="90000"/>
              </a:lnSpc>
              <a:spcBef>
                <a:spcPts val="600"/>
              </a:spcBef>
              <a:spcAft>
                <a:spcPts val="0"/>
              </a:spcAft>
              <a:buClr>
                <a:schemeClr val="dk1"/>
              </a:buClr>
              <a:buSzPts val="2400"/>
              <a:buNone/>
              <a:defRPr sz="2400"/>
            </a:lvl2pPr>
            <a:lvl3pPr lvl="2" algn="ctr">
              <a:lnSpc>
                <a:spcPct val="90000"/>
              </a:lnSpc>
              <a:spcBef>
                <a:spcPts val="600"/>
              </a:spcBef>
              <a:spcAft>
                <a:spcPts val="0"/>
              </a:spcAft>
              <a:buClr>
                <a:schemeClr val="dk1"/>
              </a:buClr>
              <a:buSzPts val="2160"/>
              <a:buNone/>
              <a:defRPr sz="2160"/>
            </a:lvl3pPr>
            <a:lvl4pPr lvl="3" algn="ctr">
              <a:lnSpc>
                <a:spcPct val="90000"/>
              </a:lnSpc>
              <a:spcBef>
                <a:spcPts val="600"/>
              </a:spcBef>
              <a:spcAft>
                <a:spcPts val="0"/>
              </a:spcAft>
              <a:buClr>
                <a:schemeClr val="dk1"/>
              </a:buClr>
              <a:buSzPts val="1920"/>
              <a:buNone/>
              <a:defRPr sz="1920"/>
            </a:lvl4pPr>
            <a:lvl5pPr lvl="4" algn="ctr">
              <a:lnSpc>
                <a:spcPct val="90000"/>
              </a:lnSpc>
              <a:spcBef>
                <a:spcPts val="600"/>
              </a:spcBef>
              <a:spcAft>
                <a:spcPts val="0"/>
              </a:spcAft>
              <a:buClr>
                <a:schemeClr val="dk1"/>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p:txBody>
      </p:sp>
      <p:sp>
        <p:nvSpPr>
          <p:cNvPr id="98" name="Google Shape;98;p15"/>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1" name="Shape 101"/>
        <p:cNvGrpSpPr/>
        <p:nvPr/>
      </p:nvGrpSpPr>
      <p:grpSpPr>
        <a:xfrm>
          <a:off x="0" y="0"/>
          <a:ext cx="0" cy="0"/>
          <a:chOff x="0" y="0"/>
          <a:chExt cx="0" cy="0"/>
        </a:xfrm>
      </p:grpSpPr>
      <p:sp>
        <p:nvSpPr>
          <p:cNvPr id="102" name="Google Shape;102;p16"/>
          <p:cNvSpPr txBox="1"/>
          <p:nvPr>
            <p:ph type="title"/>
          </p:nvPr>
        </p:nvSpPr>
        <p:spPr>
          <a:xfrm>
            <a:off x="1005840" y="438154"/>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6"/>
          <p:cNvSpPr txBox="1"/>
          <p:nvPr>
            <p:ph idx="1" type="body"/>
          </p:nvPr>
        </p:nvSpPr>
        <p:spPr>
          <a:xfrm>
            <a:off x="1005840" y="2190750"/>
            <a:ext cx="12618721"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04" name="Google Shape;104;p16"/>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7" name="Shape 107"/>
        <p:cNvGrpSpPr/>
        <p:nvPr/>
      </p:nvGrpSpPr>
      <p:grpSpPr>
        <a:xfrm>
          <a:off x="0" y="0"/>
          <a:ext cx="0" cy="0"/>
          <a:chOff x="0" y="0"/>
          <a:chExt cx="0" cy="0"/>
        </a:xfrm>
      </p:grpSpPr>
      <p:sp>
        <p:nvSpPr>
          <p:cNvPr id="108" name="Google Shape;108;p17"/>
          <p:cNvSpPr txBox="1"/>
          <p:nvPr>
            <p:ph type="title"/>
          </p:nvPr>
        </p:nvSpPr>
        <p:spPr>
          <a:xfrm>
            <a:off x="998222" y="2051690"/>
            <a:ext cx="12618721" cy="342328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7"/>
          <p:cNvSpPr txBox="1"/>
          <p:nvPr>
            <p:ph idx="1" type="body"/>
          </p:nvPr>
        </p:nvSpPr>
        <p:spPr>
          <a:xfrm>
            <a:off x="998222" y="5507360"/>
            <a:ext cx="12618721" cy="180022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880"/>
              <a:buNone/>
              <a:defRPr sz="2880">
                <a:solidFill>
                  <a:srgbClr val="888888"/>
                </a:solidFill>
              </a:defRPr>
            </a:lvl1pPr>
            <a:lvl2pPr indent="-228600" lvl="1" marL="914400" algn="l">
              <a:lnSpc>
                <a:spcPct val="90000"/>
              </a:lnSpc>
              <a:spcBef>
                <a:spcPts val="600"/>
              </a:spcBef>
              <a:spcAft>
                <a:spcPts val="0"/>
              </a:spcAft>
              <a:buClr>
                <a:srgbClr val="888888"/>
              </a:buClr>
              <a:buSzPts val="2400"/>
              <a:buNone/>
              <a:defRPr sz="2400">
                <a:solidFill>
                  <a:srgbClr val="888888"/>
                </a:solidFill>
              </a:defRPr>
            </a:lvl2pPr>
            <a:lvl3pPr indent="-228600" lvl="2" marL="1371600" algn="l">
              <a:lnSpc>
                <a:spcPct val="90000"/>
              </a:lnSpc>
              <a:spcBef>
                <a:spcPts val="600"/>
              </a:spcBef>
              <a:spcAft>
                <a:spcPts val="0"/>
              </a:spcAft>
              <a:buClr>
                <a:srgbClr val="888888"/>
              </a:buClr>
              <a:buSzPts val="2160"/>
              <a:buNone/>
              <a:defRPr sz="2160">
                <a:solidFill>
                  <a:srgbClr val="888888"/>
                </a:solidFill>
              </a:defRPr>
            </a:lvl3pPr>
            <a:lvl4pPr indent="-228600" lvl="3" marL="1828800" algn="l">
              <a:lnSpc>
                <a:spcPct val="90000"/>
              </a:lnSpc>
              <a:spcBef>
                <a:spcPts val="600"/>
              </a:spcBef>
              <a:spcAft>
                <a:spcPts val="0"/>
              </a:spcAft>
              <a:buClr>
                <a:srgbClr val="888888"/>
              </a:buClr>
              <a:buSzPts val="1920"/>
              <a:buNone/>
              <a:defRPr sz="1920">
                <a:solidFill>
                  <a:srgbClr val="888888"/>
                </a:solidFill>
              </a:defRPr>
            </a:lvl4pPr>
            <a:lvl5pPr indent="-228600" lvl="4" marL="2286000" algn="l">
              <a:lnSpc>
                <a:spcPct val="90000"/>
              </a:lnSpc>
              <a:spcBef>
                <a:spcPts val="600"/>
              </a:spcBef>
              <a:spcAft>
                <a:spcPts val="0"/>
              </a:spcAft>
              <a:buClr>
                <a:srgbClr val="888888"/>
              </a:buClr>
              <a:buSzPts val="1920"/>
              <a:buNone/>
              <a:defRPr sz="1920">
                <a:solidFill>
                  <a:srgbClr val="888888"/>
                </a:solidFill>
              </a:defRPr>
            </a:lvl5pPr>
            <a:lvl6pPr indent="-228600" lvl="5" marL="2743200" algn="l">
              <a:lnSpc>
                <a:spcPct val="90000"/>
              </a:lnSpc>
              <a:spcBef>
                <a:spcPts val="600"/>
              </a:spcBef>
              <a:spcAft>
                <a:spcPts val="0"/>
              </a:spcAft>
              <a:buClr>
                <a:srgbClr val="888888"/>
              </a:buClr>
              <a:buSzPts val="1920"/>
              <a:buNone/>
              <a:defRPr sz="1920">
                <a:solidFill>
                  <a:srgbClr val="888888"/>
                </a:solidFill>
              </a:defRPr>
            </a:lvl6pPr>
            <a:lvl7pPr indent="-228600" lvl="6" marL="3200400" algn="l">
              <a:lnSpc>
                <a:spcPct val="90000"/>
              </a:lnSpc>
              <a:spcBef>
                <a:spcPts val="600"/>
              </a:spcBef>
              <a:spcAft>
                <a:spcPts val="0"/>
              </a:spcAft>
              <a:buClr>
                <a:srgbClr val="888888"/>
              </a:buClr>
              <a:buSzPts val="1920"/>
              <a:buNone/>
              <a:defRPr sz="1920">
                <a:solidFill>
                  <a:srgbClr val="888888"/>
                </a:solidFill>
              </a:defRPr>
            </a:lvl7pPr>
            <a:lvl8pPr indent="-228600" lvl="7" marL="3657600" algn="l">
              <a:lnSpc>
                <a:spcPct val="90000"/>
              </a:lnSpc>
              <a:spcBef>
                <a:spcPts val="600"/>
              </a:spcBef>
              <a:spcAft>
                <a:spcPts val="0"/>
              </a:spcAft>
              <a:buClr>
                <a:srgbClr val="888888"/>
              </a:buClr>
              <a:buSzPts val="1920"/>
              <a:buNone/>
              <a:defRPr sz="1920">
                <a:solidFill>
                  <a:srgbClr val="888888"/>
                </a:solidFill>
              </a:defRPr>
            </a:lvl8pPr>
            <a:lvl9pPr indent="-228600" lvl="8" marL="4114800" algn="l">
              <a:lnSpc>
                <a:spcPct val="90000"/>
              </a:lnSpc>
              <a:spcBef>
                <a:spcPts val="600"/>
              </a:spcBef>
              <a:spcAft>
                <a:spcPts val="0"/>
              </a:spcAft>
              <a:buClr>
                <a:srgbClr val="888888"/>
              </a:buClr>
              <a:buSzPts val="1920"/>
              <a:buNone/>
              <a:defRPr sz="1920">
                <a:solidFill>
                  <a:srgbClr val="888888"/>
                </a:solidFill>
              </a:defRPr>
            </a:lvl9pPr>
          </a:lstStyle>
          <a:p/>
        </p:txBody>
      </p:sp>
      <p:sp>
        <p:nvSpPr>
          <p:cNvPr id="110" name="Google Shape;110;p17"/>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13" name="Shape 113"/>
        <p:cNvGrpSpPr/>
        <p:nvPr/>
      </p:nvGrpSpPr>
      <p:grpSpPr>
        <a:xfrm>
          <a:off x="0" y="0"/>
          <a:ext cx="0" cy="0"/>
          <a:chOff x="0" y="0"/>
          <a:chExt cx="0" cy="0"/>
        </a:xfrm>
      </p:grpSpPr>
      <p:sp>
        <p:nvSpPr>
          <p:cNvPr id="114" name="Google Shape;114;p18"/>
          <p:cNvSpPr txBox="1"/>
          <p:nvPr>
            <p:ph type="title"/>
          </p:nvPr>
        </p:nvSpPr>
        <p:spPr>
          <a:xfrm>
            <a:off x="1005840" y="438154"/>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8"/>
          <p:cNvSpPr txBox="1"/>
          <p:nvPr>
            <p:ph idx="1" type="body"/>
          </p:nvPr>
        </p:nvSpPr>
        <p:spPr>
          <a:xfrm>
            <a:off x="1005842" y="2190750"/>
            <a:ext cx="6187440"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16" name="Google Shape;116;p18"/>
          <p:cNvSpPr txBox="1"/>
          <p:nvPr>
            <p:ph idx="2" type="body"/>
          </p:nvPr>
        </p:nvSpPr>
        <p:spPr>
          <a:xfrm>
            <a:off x="7437122" y="2190750"/>
            <a:ext cx="6187440"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17" name="Google Shape;117;p18"/>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8"/>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0" name="Shape 120"/>
        <p:cNvGrpSpPr/>
        <p:nvPr/>
      </p:nvGrpSpPr>
      <p:grpSpPr>
        <a:xfrm>
          <a:off x="0" y="0"/>
          <a:ext cx="0" cy="0"/>
          <a:chOff x="0" y="0"/>
          <a:chExt cx="0" cy="0"/>
        </a:xfrm>
      </p:grpSpPr>
      <p:sp>
        <p:nvSpPr>
          <p:cNvPr id="121" name="Google Shape;121;p19"/>
          <p:cNvSpPr txBox="1"/>
          <p:nvPr>
            <p:ph type="title"/>
          </p:nvPr>
        </p:nvSpPr>
        <p:spPr>
          <a:xfrm>
            <a:off x="1008380" y="438154"/>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9"/>
          <p:cNvSpPr txBox="1"/>
          <p:nvPr>
            <p:ph idx="1" type="body"/>
          </p:nvPr>
        </p:nvSpPr>
        <p:spPr>
          <a:xfrm>
            <a:off x="1008384" y="2017396"/>
            <a:ext cx="6189979" cy="9886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880"/>
              <a:buNone/>
              <a:defRPr b="1" sz="2880"/>
            </a:lvl1pPr>
            <a:lvl2pPr indent="-228600" lvl="1" marL="914400" algn="l">
              <a:lnSpc>
                <a:spcPct val="90000"/>
              </a:lnSpc>
              <a:spcBef>
                <a:spcPts val="600"/>
              </a:spcBef>
              <a:spcAft>
                <a:spcPts val="0"/>
              </a:spcAft>
              <a:buClr>
                <a:schemeClr val="dk1"/>
              </a:buClr>
              <a:buSzPts val="2400"/>
              <a:buNone/>
              <a:defRPr b="1" sz="2400"/>
            </a:lvl2pPr>
            <a:lvl3pPr indent="-228600" lvl="2" marL="1371600" algn="l">
              <a:lnSpc>
                <a:spcPct val="90000"/>
              </a:lnSpc>
              <a:spcBef>
                <a:spcPts val="600"/>
              </a:spcBef>
              <a:spcAft>
                <a:spcPts val="0"/>
              </a:spcAft>
              <a:buClr>
                <a:schemeClr val="dk1"/>
              </a:buClr>
              <a:buSzPts val="2160"/>
              <a:buNone/>
              <a:defRPr b="1" sz="2160"/>
            </a:lvl3pPr>
            <a:lvl4pPr indent="-228600" lvl="3" marL="1828800" algn="l">
              <a:lnSpc>
                <a:spcPct val="90000"/>
              </a:lnSpc>
              <a:spcBef>
                <a:spcPts val="600"/>
              </a:spcBef>
              <a:spcAft>
                <a:spcPts val="0"/>
              </a:spcAft>
              <a:buClr>
                <a:schemeClr val="dk1"/>
              </a:buClr>
              <a:buSzPts val="1920"/>
              <a:buNone/>
              <a:defRPr b="1" sz="1920"/>
            </a:lvl4pPr>
            <a:lvl5pPr indent="-228600" lvl="4" marL="2286000" algn="l">
              <a:lnSpc>
                <a:spcPct val="90000"/>
              </a:lnSpc>
              <a:spcBef>
                <a:spcPts val="600"/>
              </a:spcBef>
              <a:spcAft>
                <a:spcPts val="0"/>
              </a:spcAft>
              <a:buClr>
                <a:schemeClr val="dk1"/>
              </a:buClr>
              <a:buSzPts val="1920"/>
              <a:buNone/>
              <a:defRPr b="1" sz="1920"/>
            </a:lvl5pPr>
            <a:lvl6pPr indent="-228600" lvl="5" marL="2743200" algn="l">
              <a:lnSpc>
                <a:spcPct val="90000"/>
              </a:lnSpc>
              <a:spcBef>
                <a:spcPts val="600"/>
              </a:spcBef>
              <a:spcAft>
                <a:spcPts val="0"/>
              </a:spcAft>
              <a:buClr>
                <a:schemeClr val="dk1"/>
              </a:buClr>
              <a:buSzPts val="1920"/>
              <a:buNone/>
              <a:defRPr b="1" sz="1920"/>
            </a:lvl6pPr>
            <a:lvl7pPr indent="-228600" lvl="6" marL="3200400" algn="l">
              <a:lnSpc>
                <a:spcPct val="90000"/>
              </a:lnSpc>
              <a:spcBef>
                <a:spcPts val="600"/>
              </a:spcBef>
              <a:spcAft>
                <a:spcPts val="0"/>
              </a:spcAft>
              <a:buClr>
                <a:schemeClr val="dk1"/>
              </a:buClr>
              <a:buSzPts val="1920"/>
              <a:buNone/>
              <a:defRPr b="1" sz="1920"/>
            </a:lvl7pPr>
            <a:lvl8pPr indent="-228600" lvl="7" marL="3657600" algn="l">
              <a:lnSpc>
                <a:spcPct val="90000"/>
              </a:lnSpc>
              <a:spcBef>
                <a:spcPts val="600"/>
              </a:spcBef>
              <a:spcAft>
                <a:spcPts val="0"/>
              </a:spcAft>
              <a:buClr>
                <a:schemeClr val="dk1"/>
              </a:buClr>
              <a:buSzPts val="1920"/>
              <a:buNone/>
              <a:defRPr b="1" sz="1920"/>
            </a:lvl8pPr>
            <a:lvl9pPr indent="-228600" lvl="8" marL="4114800" algn="l">
              <a:lnSpc>
                <a:spcPct val="90000"/>
              </a:lnSpc>
              <a:spcBef>
                <a:spcPts val="600"/>
              </a:spcBef>
              <a:spcAft>
                <a:spcPts val="0"/>
              </a:spcAft>
              <a:buClr>
                <a:schemeClr val="dk1"/>
              </a:buClr>
              <a:buSzPts val="1920"/>
              <a:buNone/>
              <a:defRPr b="1" sz="1920"/>
            </a:lvl9pPr>
          </a:lstStyle>
          <a:p/>
        </p:txBody>
      </p:sp>
      <p:sp>
        <p:nvSpPr>
          <p:cNvPr id="123" name="Google Shape;123;p19"/>
          <p:cNvSpPr txBox="1"/>
          <p:nvPr>
            <p:ph idx="2" type="body"/>
          </p:nvPr>
        </p:nvSpPr>
        <p:spPr>
          <a:xfrm>
            <a:off x="1008384" y="3006090"/>
            <a:ext cx="6189979" cy="44215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24" name="Google Shape;124;p19"/>
          <p:cNvSpPr txBox="1"/>
          <p:nvPr>
            <p:ph idx="3" type="body"/>
          </p:nvPr>
        </p:nvSpPr>
        <p:spPr>
          <a:xfrm>
            <a:off x="7406641" y="2017396"/>
            <a:ext cx="6220460" cy="9886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880"/>
              <a:buNone/>
              <a:defRPr b="1" sz="2880"/>
            </a:lvl1pPr>
            <a:lvl2pPr indent="-228600" lvl="1" marL="914400" algn="l">
              <a:lnSpc>
                <a:spcPct val="90000"/>
              </a:lnSpc>
              <a:spcBef>
                <a:spcPts val="600"/>
              </a:spcBef>
              <a:spcAft>
                <a:spcPts val="0"/>
              </a:spcAft>
              <a:buClr>
                <a:schemeClr val="dk1"/>
              </a:buClr>
              <a:buSzPts val="2400"/>
              <a:buNone/>
              <a:defRPr b="1" sz="2400"/>
            </a:lvl2pPr>
            <a:lvl3pPr indent="-228600" lvl="2" marL="1371600" algn="l">
              <a:lnSpc>
                <a:spcPct val="90000"/>
              </a:lnSpc>
              <a:spcBef>
                <a:spcPts val="600"/>
              </a:spcBef>
              <a:spcAft>
                <a:spcPts val="0"/>
              </a:spcAft>
              <a:buClr>
                <a:schemeClr val="dk1"/>
              </a:buClr>
              <a:buSzPts val="2160"/>
              <a:buNone/>
              <a:defRPr b="1" sz="2160"/>
            </a:lvl3pPr>
            <a:lvl4pPr indent="-228600" lvl="3" marL="1828800" algn="l">
              <a:lnSpc>
                <a:spcPct val="90000"/>
              </a:lnSpc>
              <a:spcBef>
                <a:spcPts val="600"/>
              </a:spcBef>
              <a:spcAft>
                <a:spcPts val="0"/>
              </a:spcAft>
              <a:buClr>
                <a:schemeClr val="dk1"/>
              </a:buClr>
              <a:buSzPts val="1920"/>
              <a:buNone/>
              <a:defRPr b="1" sz="1920"/>
            </a:lvl4pPr>
            <a:lvl5pPr indent="-228600" lvl="4" marL="2286000" algn="l">
              <a:lnSpc>
                <a:spcPct val="90000"/>
              </a:lnSpc>
              <a:spcBef>
                <a:spcPts val="600"/>
              </a:spcBef>
              <a:spcAft>
                <a:spcPts val="0"/>
              </a:spcAft>
              <a:buClr>
                <a:schemeClr val="dk1"/>
              </a:buClr>
              <a:buSzPts val="1920"/>
              <a:buNone/>
              <a:defRPr b="1" sz="1920"/>
            </a:lvl5pPr>
            <a:lvl6pPr indent="-228600" lvl="5" marL="2743200" algn="l">
              <a:lnSpc>
                <a:spcPct val="90000"/>
              </a:lnSpc>
              <a:spcBef>
                <a:spcPts val="600"/>
              </a:spcBef>
              <a:spcAft>
                <a:spcPts val="0"/>
              </a:spcAft>
              <a:buClr>
                <a:schemeClr val="dk1"/>
              </a:buClr>
              <a:buSzPts val="1920"/>
              <a:buNone/>
              <a:defRPr b="1" sz="1920"/>
            </a:lvl6pPr>
            <a:lvl7pPr indent="-228600" lvl="6" marL="3200400" algn="l">
              <a:lnSpc>
                <a:spcPct val="90000"/>
              </a:lnSpc>
              <a:spcBef>
                <a:spcPts val="600"/>
              </a:spcBef>
              <a:spcAft>
                <a:spcPts val="0"/>
              </a:spcAft>
              <a:buClr>
                <a:schemeClr val="dk1"/>
              </a:buClr>
              <a:buSzPts val="1920"/>
              <a:buNone/>
              <a:defRPr b="1" sz="1920"/>
            </a:lvl7pPr>
            <a:lvl8pPr indent="-228600" lvl="7" marL="3657600" algn="l">
              <a:lnSpc>
                <a:spcPct val="90000"/>
              </a:lnSpc>
              <a:spcBef>
                <a:spcPts val="600"/>
              </a:spcBef>
              <a:spcAft>
                <a:spcPts val="0"/>
              </a:spcAft>
              <a:buClr>
                <a:schemeClr val="dk1"/>
              </a:buClr>
              <a:buSzPts val="1920"/>
              <a:buNone/>
              <a:defRPr b="1" sz="1920"/>
            </a:lvl8pPr>
            <a:lvl9pPr indent="-228600" lvl="8" marL="4114800" algn="l">
              <a:lnSpc>
                <a:spcPct val="90000"/>
              </a:lnSpc>
              <a:spcBef>
                <a:spcPts val="600"/>
              </a:spcBef>
              <a:spcAft>
                <a:spcPts val="0"/>
              </a:spcAft>
              <a:buClr>
                <a:schemeClr val="dk1"/>
              </a:buClr>
              <a:buSzPts val="1920"/>
              <a:buNone/>
              <a:defRPr b="1" sz="1920"/>
            </a:lvl9pPr>
          </a:lstStyle>
          <a:p/>
        </p:txBody>
      </p:sp>
      <p:sp>
        <p:nvSpPr>
          <p:cNvPr id="125" name="Google Shape;125;p19"/>
          <p:cNvSpPr txBox="1"/>
          <p:nvPr>
            <p:ph idx="4" type="body"/>
          </p:nvPr>
        </p:nvSpPr>
        <p:spPr>
          <a:xfrm>
            <a:off x="7406641" y="3006090"/>
            <a:ext cx="6220460" cy="44215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26" name="Google Shape;126;p19"/>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1008384" y="548640"/>
            <a:ext cx="4719321" cy="19202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6220462" y="1184914"/>
            <a:ext cx="7406640" cy="5848350"/>
          </a:xfrm>
          <a:prstGeom prst="rect">
            <a:avLst/>
          </a:prstGeom>
          <a:noFill/>
          <a:ln>
            <a:noFill/>
          </a:ln>
        </p:spPr>
        <p:txBody>
          <a:bodyPr anchorCtr="0" anchor="t" bIns="45700" lIns="91425" spcFirstLastPara="1" rIns="91425" wrap="square" tIns="45700">
            <a:noAutofit/>
          </a:bodyPr>
          <a:lstStyle>
            <a:lvl1pPr indent="-472440" lvl="0" marL="457200" algn="l">
              <a:lnSpc>
                <a:spcPct val="90000"/>
              </a:lnSpc>
              <a:spcBef>
                <a:spcPts val="1200"/>
              </a:spcBef>
              <a:spcAft>
                <a:spcPts val="0"/>
              </a:spcAft>
              <a:buClr>
                <a:schemeClr val="dk1"/>
              </a:buClr>
              <a:buSzPts val="3840"/>
              <a:buChar char="•"/>
              <a:defRPr sz="3840"/>
            </a:lvl1pPr>
            <a:lvl2pPr indent="-441960" lvl="1" marL="914400" algn="l">
              <a:lnSpc>
                <a:spcPct val="90000"/>
              </a:lnSpc>
              <a:spcBef>
                <a:spcPts val="600"/>
              </a:spcBef>
              <a:spcAft>
                <a:spcPts val="0"/>
              </a:spcAft>
              <a:buClr>
                <a:schemeClr val="dk1"/>
              </a:buClr>
              <a:buSzPts val="3360"/>
              <a:buChar char="•"/>
              <a:defRPr sz="3359"/>
            </a:lvl2pPr>
            <a:lvl3pPr indent="-411480" lvl="2" marL="1371600" algn="l">
              <a:lnSpc>
                <a:spcPct val="90000"/>
              </a:lnSpc>
              <a:spcBef>
                <a:spcPts val="600"/>
              </a:spcBef>
              <a:spcAft>
                <a:spcPts val="0"/>
              </a:spcAft>
              <a:buClr>
                <a:schemeClr val="dk1"/>
              </a:buClr>
              <a:buSzPts val="2880"/>
              <a:buChar char="•"/>
              <a:defRPr sz="2880"/>
            </a:lvl3pPr>
            <a:lvl4pPr indent="-381000" lvl="3" marL="1828800" algn="l">
              <a:lnSpc>
                <a:spcPct val="90000"/>
              </a:lnSpc>
              <a:spcBef>
                <a:spcPts val="600"/>
              </a:spcBef>
              <a:spcAft>
                <a:spcPts val="0"/>
              </a:spcAft>
              <a:buClr>
                <a:schemeClr val="dk1"/>
              </a:buClr>
              <a:buSzPts val="2400"/>
              <a:buChar char="•"/>
              <a:defRPr sz="2400"/>
            </a:lvl4pPr>
            <a:lvl5pPr indent="-381000" lvl="4" marL="2286000" algn="l">
              <a:lnSpc>
                <a:spcPct val="90000"/>
              </a:lnSpc>
              <a:spcBef>
                <a:spcPts val="600"/>
              </a:spcBef>
              <a:spcAft>
                <a:spcPts val="0"/>
              </a:spcAft>
              <a:buClr>
                <a:schemeClr val="dk1"/>
              </a:buClr>
              <a:buSzPts val="2400"/>
              <a:buChar char="•"/>
              <a:defRPr sz="2400"/>
            </a:lvl5pPr>
            <a:lvl6pPr indent="-381000" lvl="5" marL="2743200" algn="l">
              <a:lnSpc>
                <a:spcPct val="90000"/>
              </a:lnSpc>
              <a:spcBef>
                <a:spcPts val="600"/>
              </a:spcBef>
              <a:spcAft>
                <a:spcPts val="0"/>
              </a:spcAft>
              <a:buClr>
                <a:schemeClr val="dk1"/>
              </a:buClr>
              <a:buSzPts val="2400"/>
              <a:buChar char="•"/>
              <a:defRPr sz="2400"/>
            </a:lvl6pPr>
            <a:lvl7pPr indent="-381000" lvl="6" marL="3200400" algn="l">
              <a:lnSpc>
                <a:spcPct val="90000"/>
              </a:lnSpc>
              <a:spcBef>
                <a:spcPts val="600"/>
              </a:spcBef>
              <a:spcAft>
                <a:spcPts val="0"/>
              </a:spcAft>
              <a:buClr>
                <a:schemeClr val="dk1"/>
              </a:buClr>
              <a:buSzPts val="2400"/>
              <a:buChar char="•"/>
              <a:defRPr sz="2400"/>
            </a:lvl7pPr>
            <a:lvl8pPr indent="-381000" lvl="7" marL="3657600" algn="l">
              <a:lnSpc>
                <a:spcPct val="90000"/>
              </a:lnSpc>
              <a:spcBef>
                <a:spcPts val="600"/>
              </a:spcBef>
              <a:spcAft>
                <a:spcPts val="0"/>
              </a:spcAft>
              <a:buClr>
                <a:schemeClr val="dk1"/>
              </a:buClr>
              <a:buSzPts val="2400"/>
              <a:buChar char="•"/>
              <a:defRPr sz="2400"/>
            </a:lvl8pPr>
            <a:lvl9pPr indent="-381000" lvl="8" marL="4114800" algn="l">
              <a:lnSpc>
                <a:spcPct val="90000"/>
              </a:lnSpc>
              <a:spcBef>
                <a:spcPts val="600"/>
              </a:spcBef>
              <a:spcAft>
                <a:spcPts val="0"/>
              </a:spcAft>
              <a:buClr>
                <a:schemeClr val="dk1"/>
              </a:buClr>
              <a:buSzPts val="2400"/>
              <a:buChar char="•"/>
              <a:defRPr sz="2400"/>
            </a:lvl9pPr>
          </a:lstStyle>
          <a:p/>
        </p:txBody>
      </p:sp>
      <p:sp>
        <p:nvSpPr>
          <p:cNvPr id="136" name="Google Shape;136;p21"/>
          <p:cNvSpPr txBox="1"/>
          <p:nvPr>
            <p:ph idx="2" type="body"/>
          </p:nvPr>
        </p:nvSpPr>
        <p:spPr>
          <a:xfrm>
            <a:off x="1008384" y="2468880"/>
            <a:ext cx="4719321" cy="45739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920"/>
              <a:buNone/>
              <a:defRPr sz="1920"/>
            </a:lvl1pPr>
            <a:lvl2pPr indent="-228600" lvl="1" marL="914400" algn="l">
              <a:lnSpc>
                <a:spcPct val="90000"/>
              </a:lnSpc>
              <a:spcBef>
                <a:spcPts val="600"/>
              </a:spcBef>
              <a:spcAft>
                <a:spcPts val="0"/>
              </a:spcAft>
              <a:buClr>
                <a:schemeClr val="dk1"/>
              </a:buClr>
              <a:buSzPts val="1680"/>
              <a:buNone/>
              <a:defRPr sz="1679"/>
            </a:lvl2pPr>
            <a:lvl3pPr indent="-228600" lvl="2" marL="1371600" algn="l">
              <a:lnSpc>
                <a:spcPct val="90000"/>
              </a:lnSpc>
              <a:spcBef>
                <a:spcPts val="600"/>
              </a:spcBef>
              <a:spcAft>
                <a:spcPts val="0"/>
              </a:spcAft>
              <a:buClr>
                <a:schemeClr val="dk1"/>
              </a:buClr>
              <a:buSzPts val="1440"/>
              <a:buNone/>
              <a:defRPr sz="1440"/>
            </a:lvl3pPr>
            <a:lvl4pPr indent="-228600" lvl="3" marL="1828800" algn="l">
              <a:lnSpc>
                <a:spcPct val="90000"/>
              </a:lnSpc>
              <a:spcBef>
                <a:spcPts val="600"/>
              </a:spcBef>
              <a:spcAft>
                <a:spcPts val="0"/>
              </a:spcAft>
              <a:buClr>
                <a:schemeClr val="dk1"/>
              </a:buClr>
              <a:buSzPts val="1200"/>
              <a:buNone/>
              <a:defRPr sz="1200"/>
            </a:lvl4pPr>
            <a:lvl5pPr indent="-228600" lvl="4" marL="2286000" algn="l">
              <a:lnSpc>
                <a:spcPct val="90000"/>
              </a:lnSpc>
              <a:spcBef>
                <a:spcPts val="600"/>
              </a:spcBef>
              <a:spcAft>
                <a:spcPts val="0"/>
              </a:spcAft>
              <a:buClr>
                <a:schemeClr val="dk1"/>
              </a:buClr>
              <a:buSzPts val="1200"/>
              <a:buNone/>
              <a:defRPr sz="1200"/>
            </a:lvl5pPr>
            <a:lvl6pPr indent="-228600" lvl="5" marL="2743200" algn="l">
              <a:lnSpc>
                <a:spcPct val="90000"/>
              </a:lnSpc>
              <a:spcBef>
                <a:spcPts val="600"/>
              </a:spcBef>
              <a:spcAft>
                <a:spcPts val="0"/>
              </a:spcAft>
              <a:buClr>
                <a:schemeClr val="dk1"/>
              </a:buClr>
              <a:buSzPts val="1200"/>
              <a:buNone/>
              <a:defRPr sz="1200"/>
            </a:lvl6pPr>
            <a:lvl7pPr indent="-228600" lvl="6" marL="3200400" algn="l">
              <a:lnSpc>
                <a:spcPct val="90000"/>
              </a:lnSpc>
              <a:spcBef>
                <a:spcPts val="600"/>
              </a:spcBef>
              <a:spcAft>
                <a:spcPts val="0"/>
              </a:spcAft>
              <a:buClr>
                <a:schemeClr val="dk1"/>
              </a:buClr>
              <a:buSzPts val="1200"/>
              <a:buNone/>
              <a:defRPr sz="1200"/>
            </a:lvl7pPr>
            <a:lvl8pPr indent="-228600" lvl="7" marL="3657600" algn="l">
              <a:lnSpc>
                <a:spcPct val="90000"/>
              </a:lnSpc>
              <a:spcBef>
                <a:spcPts val="600"/>
              </a:spcBef>
              <a:spcAft>
                <a:spcPts val="0"/>
              </a:spcAft>
              <a:buClr>
                <a:schemeClr val="dk1"/>
              </a:buClr>
              <a:buSzPts val="1200"/>
              <a:buNone/>
              <a:defRPr sz="1200"/>
            </a:lvl8pPr>
            <a:lvl9pPr indent="-228600" lvl="8" marL="4114800" algn="l">
              <a:lnSpc>
                <a:spcPct val="90000"/>
              </a:lnSpc>
              <a:spcBef>
                <a:spcPts val="600"/>
              </a:spcBef>
              <a:spcAft>
                <a:spcPts val="0"/>
              </a:spcAft>
              <a:buClr>
                <a:schemeClr val="dk1"/>
              </a:buClr>
              <a:buSzPts val="1200"/>
              <a:buNone/>
              <a:defRPr sz="1200"/>
            </a:lvl9pPr>
          </a:lstStyle>
          <a:p/>
        </p:txBody>
      </p:sp>
      <p:sp>
        <p:nvSpPr>
          <p:cNvPr id="137" name="Google Shape;137;p21"/>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 name="Shape 19"/>
        <p:cNvGrpSpPr/>
        <p:nvPr/>
      </p:nvGrpSpPr>
      <p:grpSpPr>
        <a:xfrm>
          <a:off x="0" y="0"/>
          <a:ext cx="0" cy="0"/>
          <a:chOff x="0" y="0"/>
          <a:chExt cx="0" cy="0"/>
        </a:xfrm>
      </p:grpSpPr>
      <p:sp>
        <p:nvSpPr>
          <p:cNvPr id="20" name="Google Shape;20;p3"/>
          <p:cNvSpPr txBox="1"/>
          <p:nvPr>
            <p:ph type="title"/>
          </p:nvPr>
        </p:nvSpPr>
        <p:spPr>
          <a:xfrm>
            <a:off x="1005840" y="438150"/>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1008384" y="548640"/>
            <a:ext cx="4719321" cy="19202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6220462" y="1184914"/>
            <a:ext cx="7406640" cy="58483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840"/>
              <a:buFont typeface="Arial"/>
              <a:buNone/>
              <a:defRPr b="0" i="0" sz="384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3360"/>
              <a:buFont typeface="Arial"/>
              <a:buNone/>
              <a:defRPr b="0" i="0" sz="3359"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880"/>
              <a:buFont typeface="Arial"/>
              <a:buNone/>
              <a:defRPr b="0" i="0" sz="288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6pPr>
            <a:lvl7pPr lvl="6"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7pPr>
            <a:lvl8pPr lvl="7"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8pPr>
            <a:lvl9pPr lvl="8"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9pPr>
          </a:lstStyle>
          <a:p/>
        </p:txBody>
      </p:sp>
      <p:sp>
        <p:nvSpPr>
          <p:cNvPr id="143" name="Google Shape;143;p22"/>
          <p:cNvSpPr txBox="1"/>
          <p:nvPr>
            <p:ph idx="1" type="body"/>
          </p:nvPr>
        </p:nvSpPr>
        <p:spPr>
          <a:xfrm>
            <a:off x="1008384" y="2468880"/>
            <a:ext cx="4719321" cy="45739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920"/>
              <a:buNone/>
              <a:defRPr sz="1920"/>
            </a:lvl1pPr>
            <a:lvl2pPr indent="-228600" lvl="1" marL="914400" algn="l">
              <a:lnSpc>
                <a:spcPct val="90000"/>
              </a:lnSpc>
              <a:spcBef>
                <a:spcPts val="600"/>
              </a:spcBef>
              <a:spcAft>
                <a:spcPts val="0"/>
              </a:spcAft>
              <a:buClr>
                <a:schemeClr val="dk1"/>
              </a:buClr>
              <a:buSzPts val="1680"/>
              <a:buNone/>
              <a:defRPr sz="1679"/>
            </a:lvl2pPr>
            <a:lvl3pPr indent="-228600" lvl="2" marL="1371600" algn="l">
              <a:lnSpc>
                <a:spcPct val="90000"/>
              </a:lnSpc>
              <a:spcBef>
                <a:spcPts val="600"/>
              </a:spcBef>
              <a:spcAft>
                <a:spcPts val="0"/>
              </a:spcAft>
              <a:buClr>
                <a:schemeClr val="dk1"/>
              </a:buClr>
              <a:buSzPts val="1440"/>
              <a:buNone/>
              <a:defRPr sz="1440"/>
            </a:lvl3pPr>
            <a:lvl4pPr indent="-228600" lvl="3" marL="1828800" algn="l">
              <a:lnSpc>
                <a:spcPct val="90000"/>
              </a:lnSpc>
              <a:spcBef>
                <a:spcPts val="600"/>
              </a:spcBef>
              <a:spcAft>
                <a:spcPts val="0"/>
              </a:spcAft>
              <a:buClr>
                <a:schemeClr val="dk1"/>
              </a:buClr>
              <a:buSzPts val="1200"/>
              <a:buNone/>
              <a:defRPr sz="1200"/>
            </a:lvl4pPr>
            <a:lvl5pPr indent="-228600" lvl="4" marL="2286000" algn="l">
              <a:lnSpc>
                <a:spcPct val="90000"/>
              </a:lnSpc>
              <a:spcBef>
                <a:spcPts val="600"/>
              </a:spcBef>
              <a:spcAft>
                <a:spcPts val="0"/>
              </a:spcAft>
              <a:buClr>
                <a:schemeClr val="dk1"/>
              </a:buClr>
              <a:buSzPts val="1200"/>
              <a:buNone/>
              <a:defRPr sz="1200"/>
            </a:lvl5pPr>
            <a:lvl6pPr indent="-228600" lvl="5" marL="2743200" algn="l">
              <a:lnSpc>
                <a:spcPct val="90000"/>
              </a:lnSpc>
              <a:spcBef>
                <a:spcPts val="600"/>
              </a:spcBef>
              <a:spcAft>
                <a:spcPts val="0"/>
              </a:spcAft>
              <a:buClr>
                <a:schemeClr val="dk1"/>
              </a:buClr>
              <a:buSzPts val="1200"/>
              <a:buNone/>
              <a:defRPr sz="1200"/>
            </a:lvl6pPr>
            <a:lvl7pPr indent="-228600" lvl="6" marL="3200400" algn="l">
              <a:lnSpc>
                <a:spcPct val="90000"/>
              </a:lnSpc>
              <a:spcBef>
                <a:spcPts val="600"/>
              </a:spcBef>
              <a:spcAft>
                <a:spcPts val="0"/>
              </a:spcAft>
              <a:buClr>
                <a:schemeClr val="dk1"/>
              </a:buClr>
              <a:buSzPts val="1200"/>
              <a:buNone/>
              <a:defRPr sz="1200"/>
            </a:lvl7pPr>
            <a:lvl8pPr indent="-228600" lvl="7" marL="3657600" algn="l">
              <a:lnSpc>
                <a:spcPct val="90000"/>
              </a:lnSpc>
              <a:spcBef>
                <a:spcPts val="600"/>
              </a:spcBef>
              <a:spcAft>
                <a:spcPts val="0"/>
              </a:spcAft>
              <a:buClr>
                <a:schemeClr val="dk1"/>
              </a:buClr>
              <a:buSzPts val="1200"/>
              <a:buNone/>
              <a:defRPr sz="1200"/>
            </a:lvl8pPr>
            <a:lvl9pPr indent="-228600" lvl="8" marL="4114800" algn="l">
              <a:lnSpc>
                <a:spcPct val="90000"/>
              </a:lnSpc>
              <a:spcBef>
                <a:spcPts val="600"/>
              </a:spcBef>
              <a:spcAft>
                <a:spcPts val="0"/>
              </a:spcAft>
              <a:buClr>
                <a:schemeClr val="dk1"/>
              </a:buClr>
              <a:buSzPts val="1200"/>
              <a:buNone/>
              <a:defRPr sz="1200"/>
            </a:lvl9pPr>
          </a:lstStyle>
          <a:p/>
        </p:txBody>
      </p:sp>
      <p:sp>
        <p:nvSpPr>
          <p:cNvPr id="144" name="Google Shape;144;p22"/>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1005840" y="438154"/>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4704396" y="-1507807"/>
            <a:ext cx="5221606" cy="126187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50" name="Google Shape;150;p23"/>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8560121" y="2347913"/>
            <a:ext cx="6974206" cy="3154681"/>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2128842" y="-684847"/>
            <a:ext cx="6974206" cy="922020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56" name="Google Shape;156;p24"/>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4" name="Shape 24"/>
        <p:cNvGrpSpPr/>
        <p:nvPr/>
      </p:nvGrpSpPr>
      <p:grpSpPr>
        <a:xfrm>
          <a:off x="0" y="0"/>
          <a:ext cx="0" cy="0"/>
          <a:chOff x="0" y="0"/>
          <a:chExt cx="0" cy="0"/>
        </a:xfrm>
      </p:grpSpPr>
      <p:sp>
        <p:nvSpPr>
          <p:cNvPr id="25" name="Google Shape;25;p4"/>
          <p:cNvSpPr txBox="1"/>
          <p:nvPr>
            <p:ph type="ctrTitle"/>
          </p:nvPr>
        </p:nvSpPr>
        <p:spPr>
          <a:xfrm>
            <a:off x="1828800" y="1346836"/>
            <a:ext cx="10972800" cy="286512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subTitle"/>
          </p:nvPr>
        </p:nvSpPr>
        <p:spPr>
          <a:xfrm>
            <a:off x="1828800" y="4322446"/>
            <a:ext cx="10972800" cy="1986914"/>
          </a:xfrm>
          <a:prstGeom prst="rect">
            <a:avLst/>
          </a:prstGeom>
          <a:noFill/>
          <a:ln>
            <a:noFill/>
          </a:ln>
        </p:spPr>
        <p:txBody>
          <a:bodyPr anchorCtr="0" anchor="t" bIns="45700" lIns="91425" spcFirstLastPara="1" rIns="91425" wrap="square" tIns="45700">
            <a:noAutofit/>
          </a:bodyPr>
          <a:lstStyle>
            <a:lvl1pPr lvl="0" algn="ctr">
              <a:lnSpc>
                <a:spcPct val="90000"/>
              </a:lnSpc>
              <a:spcBef>
                <a:spcPts val="1200"/>
              </a:spcBef>
              <a:spcAft>
                <a:spcPts val="0"/>
              </a:spcAft>
              <a:buClr>
                <a:schemeClr val="dk1"/>
              </a:buClr>
              <a:buSzPts val="2880"/>
              <a:buNone/>
              <a:defRPr sz="2880"/>
            </a:lvl1pPr>
            <a:lvl2pPr lvl="1" algn="ctr">
              <a:lnSpc>
                <a:spcPct val="90000"/>
              </a:lnSpc>
              <a:spcBef>
                <a:spcPts val="600"/>
              </a:spcBef>
              <a:spcAft>
                <a:spcPts val="0"/>
              </a:spcAft>
              <a:buClr>
                <a:schemeClr val="dk1"/>
              </a:buClr>
              <a:buSzPts val="2400"/>
              <a:buNone/>
              <a:defRPr sz="2400"/>
            </a:lvl2pPr>
            <a:lvl3pPr lvl="2" algn="ctr">
              <a:lnSpc>
                <a:spcPct val="90000"/>
              </a:lnSpc>
              <a:spcBef>
                <a:spcPts val="600"/>
              </a:spcBef>
              <a:spcAft>
                <a:spcPts val="0"/>
              </a:spcAft>
              <a:buClr>
                <a:schemeClr val="dk1"/>
              </a:buClr>
              <a:buSzPts val="2160"/>
              <a:buNone/>
              <a:defRPr sz="2160"/>
            </a:lvl3pPr>
            <a:lvl4pPr lvl="3" algn="ctr">
              <a:lnSpc>
                <a:spcPct val="90000"/>
              </a:lnSpc>
              <a:spcBef>
                <a:spcPts val="600"/>
              </a:spcBef>
              <a:spcAft>
                <a:spcPts val="0"/>
              </a:spcAft>
              <a:buClr>
                <a:schemeClr val="dk1"/>
              </a:buClr>
              <a:buSzPts val="1920"/>
              <a:buNone/>
              <a:defRPr sz="1920"/>
            </a:lvl4pPr>
            <a:lvl5pPr lvl="4" algn="ctr">
              <a:lnSpc>
                <a:spcPct val="90000"/>
              </a:lnSpc>
              <a:spcBef>
                <a:spcPts val="600"/>
              </a:spcBef>
              <a:spcAft>
                <a:spcPts val="0"/>
              </a:spcAft>
              <a:buClr>
                <a:schemeClr val="dk1"/>
              </a:buClr>
              <a:buSzPts val="1920"/>
              <a:buNone/>
              <a:defRPr sz="1920"/>
            </a:lvl5pPr>
            <a:lvl6pPr lvl="5" algn="ctr">
              <a:lnSpc>
                <a:spcPct val="90000"/>
              </a:lnSpc>
              <a:spcBef>
                <a:spcPts val="600"/>
              </a:spcBef>
              <a:spcAft>
                <a:spcPts val="0"/>
              </a:spcAft>
              <a:buClr>
                <a:schemeClr val="dk1"/>
              </a:buClr>
              <a:buSzPts val="1920"/>
              <a:buNone/>
              <a:defRPr sz="1920"/>
            </a:lvl6pPr>
            <a:lvl7pPr lvl="6" algn="ctr">
              <a:lnSpc>
                <a:spcPct val="90000"/>
              </a:lnSpc>
              <a:spcBef>
                <a:spcPts val="600"/>
              </a:spcBef>
              <a:spcAft>
                <a:spcPts val="0"/>
              </a:spcAft>
              <a:buClr>
                <a:schemeClr val="dk1"/>
              </a:buClr>
              <a:buSzPts val="1920"/>
              <a:buNone/>
              <a:defRPr sz="1920"/>
            </a:lvl7pPr>
            <a:lvl8pPr lvl="7" algn="ctr">
              <a:lnSpc>
                <a:spcPct val="90000"/>
              </a:lnSpc>
              <a:spcBef>
                <a:spcPts val="600"/>
              </a:spcBef>
              <a:spcAft>
                <a:spcPts val="0"/>
              </a:spcAft>
              <a:buClr>
                <a:schemeClr val="dk1"/>
              </a:buClr>
              <a:buSzPts val="1920"/>
              <a:buNone/>
              <a:defRPr sz="1920"/>
            </a:lvl8pPr>
            <a:lvl9pPr lvl="8" algn="ctr">
              <a:lnSpc>
                <a:spcPct val="90000"/>
              </a:lnSpc>
              <a:spcBef>
                <a:spcPts val="600"/>
              </a:spcBef>
              <a:spcAft>
                <a:spcPts val="0"/>
              </a:spcAft>
              <a:buClr>
                <a:schemeClr val="dk1"/>
              </a:buClr>
              <a:buSzPts val="1920"/>
              <a:buNone/>
              <a:defRPr sz="1920"/>
            </a:lvl9pPr>
          </a:lstStyle>
          <a:p/>
        </p:txBody>
      </p:sp>
      <p:sp>
        <p:nvSpPr>
          <p:cNvPr id="27" name="Google Shape;27;p4"/>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 name="Shape 30"/>
        <p:cNvGrpSpPr/>
        <p:nvPr/>
      </p:nvGrpSpPr>
      <p:grpSpPr>
        <a:xfrm>
          <a:off x="0" y="0"/>
          <a:ext cx="0" cy="0"/>
          <a:chOff x="0" y="0"/>
          <a:chExt cx="0" cy="0"/>
        </a:xfrm>
      </p:grpSpPr>
      <p:sp>
        <p:nvSpPr>
          <p:cNvPr id="31" name="Google Shape;31;p5"/>
          <p:cNvSpPr txBox="1"/>
          <p:nvPr>
            <p:ph type="title"/>
          </p:nvPr>
        </p:nvSpPr>
        <p:spPr>
          <a:xfrm>
            <a:off x="1005840" y="438150"/>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1005840" y="2190750"/>
            <a:ext cx="12618721"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33" name="Google Shape;33;p5"/>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6" name="Shape 36"/>
        <p:cNvGrpSpPr/>
        <p:nvPr/>
      </p:nvGrpSpPr>
      <p:grpSpPr>
        <a:xfrm>
          <a:off x="0" y="0"/>
          <a:ext cx="0" cy="0"/>
          <a:chOff x="0" y="0"/>
          <a:chExt cx="0" cy="0"/>
        </a:xfrm>
      </p:grpSpPr>
      <p:sp>
        <p:nvSpPr>
          <p:cNvPr id="37" name="Google Shape;37;p6"/>
          <p:cNvSpPr txBox="1"/>
          <p:nvPr>
            <p:ph type="title"/>
          </p:nvPr>
        </p:nvSpPr>
        <p:spPr>
          <a:xfrm>
            <a:off x="998220" y="2051686"/>
            <a:ext cx="12618721" cy="342328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998220" y="5507356"/>
            <a:ext cx="12618721" cy="180022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rgbClr val="888888"/>
              </a:buClr>
              <a:buSzPts val="2880"/>
              <a:buNone/>
              <a:defRPr sz="2880">
                <a:solidFill>
                  <a:srgbClr val="888888"/>
                </a:solidFill>
              </a:defRPr>
            </a:lvl1pPr>
            <a:lvl2pPr indent="-228600" lvl="1" marL="914400" algn="l">
              <a:lnSpc>
                <a:spcPct val="90000"/>
              </a:lnSpc>
              <a:spcBef>
                <a:spcPts val="600"/>
              </a:spcBef>
              <a:spcAft>
                <a:spcPts val="0"/>
              </a:spcAft>
              <a:buClr>
                <a:srgbClr val="888888"/>
              </a:buClr>
              <a:buSzPts val="2400"/>
              <a:buNone/>
              <a:defRPr sz="2400">
                <a:solidFill>
                  <a:srgbClr val="888888"/>
                </a:solidFill>
              </a:defRPr>
            </a:lvl2pPr>
            <a:lvl3pPr indent="-228600" lvl="2" marL="1371600" algn="l">
              <a:lnSpc>
                <a:spcPct val="90000"/>
              </a:lnSpc>
              <a:spcBef>
                <a:spcPts val="600"/>
              </a:spcBef>
              <a:spcAft>
                <a:spcPts val="0"/>
              </a:spcAft>
              <a:buClr>
                <a:srgbClr val="888888"/>
              </a:buClr>
              <a:buSzPts val="2160"/>
              <a:buNone/>
              <a:defRPr sz="2160">
                <a:solidFill>
                  <a:srgbClr val="888888"/>
                </a:solidFill>
              </a:defRPr>
            </a:lvl3pPr>
            <a:lvl4pPr indent="-228600" lvl="3" marL="1828800" algn="l">
              <a:lnSpc>
                <a:spcPct val="90000"/>
              </a:lnSpc>
              <a:spcBef>
                <a:spcPts val="600"/>
              </a:spcBef>
              <a:spcAft>
                <a:spcPts val="0"/>
              </a:spcAft>
              <a:buClr>
                <a:srgbClr val="888888"/>
              </a:buClr>
              <a:buSzPts val="1920"/>
              <a:buNone/>
              <a:defRPr sz="1920">
                <a:solidFill>
                  <a:srgbClr val="888888"/>
                </a:solidFill>
              </a:defRPr>
            </a:lvl4pPr>
            <a:lvl5pPr indent="-228600" lvl="4" marL="2286000" algn="l">
              <a:lnSpc>
                <a:spcPct val="90000"/>
              </a:lnSpc>
              <a:spcBef>
                <a:spcPts val="600"/>
              </a:spcBef>
              <a:spcAft>
                <a:spcPts val="0"/>
              </a:spcAft>
              <a:buClr>
                <a:srgbClr val="888888"/>
              </a:buClr>
              <a:buSzPts val="1920"/>
              <a:buNone/>
              <a:defRPr sz="1920">
                <a:solidFill>
                  <a:srgbClr val="888888"/>
                </a:solidFill>
              </a:defRPr>
            </a:lvl5pPr>
            <a:lvl6pPr indent="-228600" lvl="5" marL="2743200" algn="l">
              <a:lnSpc>
                <a:spcPct val="90000"/>
              </a:lnSpc>
              <a:spcBef>
                <a:spcPts val="600"/>
              </a:spcBef>
              <a:spcAft>
                <a:spcPts val="0"/>
              </a:spcAft>
              <a:buClr>
                <a:srgbClr val="888888"/>
              </a:buClr>
              <a:buSzPts val="1920"/>
              <a:buNone/>
              <a:defRPr sz="1920">
                <a:solidFill>
                  <a:srgbClr val="888888"/>
                </a:solidFill>
              </a:defRPr>
            </a:lvl6pPr>
            <a:lvl7pPr indent="-228600" lvl="6" marL="3200400" algn="l">
              <a:lnSpc>
                <a:spcPct val="90000"/>
              </a:lnSpc>
              <a:spcBef>
                <a:spcPts val="600"/>
              </a:spcBef>
              <a:spcAft>
                <a:spcPts val="0"/>
              </a:spcAft>
              <a:buClr>
                <a:srgbClr val="888888"/>
              </a:buClr>
              <a:buSzPts val="1920"/>
              <a:buNone/>
              <a:defRPr sz="1920">
                <a:solidFill>
                  <a:srgbClr val="888888"/>
                </a:solidFill>
              </a:defRPr>
            </a:lvl7pPr>
            <a:lvl8pPr indent="-228600" lvl="7" marL="3657600" algn="l">
              <a:lnSpc>
                <a:spcPct val="90000"/>
              </a:lnSpc>
              <a:spcBef>
                <a:spcPts val="600"/>
              </a:spcBef>
              <a:spcAft>
                <a:spcPts val="0"/>
              </a:spcAft>
              <a:buClr>
                <a:srgbClr val="888888"/>
              </a:buClr>
              <a:buSzPts val="1920"/>
              <a:buNone/>
              <a:defRPr sz="1920">
                <a:solidFill>
                  <a:srgbClr val="888888"/>
                </a:solidFill>
              </a:defRPr>
            </a:lvl8pPr>
            <a:lvl9pPr indent="-228600" lvl="8" marL="4114800" algn="l">
              <a:lnSpc>
                <a:spcPct val="90000"/>
              </a:lnSpc>
              <a:spcBef>
                <a:spcPts val="600"/>
              </a:spcBef>
              <a:spcAft>
                <a:spcPts val="0"/>
              </a:spcAft>
              <a:buClr>
                <a:srgbClr val="888888"/>
              </a:buClr>
              <a:buSzPts val="1920"/>
              <a:buNone/>
              <a:defRPr sz="1920">
                <a:solidFill>
                  <a:srgbClr val="888888"/>
                </a:solidFill>
              </a:defRPr>
            </a:lvl9pPr>
          </a:lstStyle>
          <a:p/>
        </p:txBody>
      </p:sp>
      <p:sp>
        <p:nvSpPr>
          <p:cNvPr id="39" name="Google Shape;39;p6"/>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 name="Shape 42"/>
        <p:cNvGrpSpPr/>
        <p:nvPr/>
      </p:nvGrpSpPr>
      <p:grpSpPr>
        <a:xfrm>
          <a:off x="0" y="0"/>
          <a:ext cx="0" cy="0"/>
          <a:chOff x="0" y="0"/>
          <a:chExt cx="0" cy="0"/>
        </a:xfrm>
      </p:grpSpPr>
      <p:sp>
        <p:nvSpPr>
          <p:cNvPr id="43" name="Google Shape;43;p7"/>
          <p:cNvSpPr txBox="1"/>
          <p:nvPr>
            <p:ph type="title"/>
          </p:nvPr>
        </p:nvSpPr>
        <p:spPr>
          <a:xfrm>
            <a:off x="1005840" y="438150"/>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1005840" y="2190750"/>
            <a:ext cx="6217920"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45" name="Google Shape;45;p7"/>
          <p:cNvSpPr txBox="1"/>
          <p:nvPr>
            <p:ph idx="2" type="body"/>
          </p:nvPr>
        </p:nvSpPr>
        <p:spPr>
          <a:xfrm>
            <a:off x="7406640" y="2190750"/>
            <a:ext cx="6217920" cy="52216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46" name="Google Shape;46;p7"/>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1007746" y="438150"/>
            <a:ext cx="12618721" cy="1590676"/>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1007746" y="2017396"/>
            <a:ext cx="6189344" cy="9886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880"/>
              <a:buNone/>
              <a:defRPr b="1" sz="2880"/>
            </a:lvl1pPr>
            <a:lvl2pPr indent="-228600" lvl="1" marL="914400" algn="l">
              <a:lnSpc>
                <a:spcPct val="90000"/>
              </a:lnSpc>
              <a:spcBef>
                <a:spcPts val="600"/>
              </a:spcBef>
              <a:spcAft>
                <a:spcPts val="0"/>
              </a:spcAft>
              <a:buClr>
                <a:schemeClr val="dk1"/>
              </a:buClr>
              <a:buSzPts val="2400"/>
              <a:buNone/>
              <a:defRPr b="1" sz="2400"/>
            </a:lvl2pPr>
            <a:lvl3pPr indent="-228600" lvl="2" marL="1371600" algn="l">
              <a:lnSpc>
                <a:spcPct val="90000"/>
              </a:lnSpc>
              <a:spcBef>
                <a:spcPts val="600"/>
              </a:spcBef>
              <a:spcAft>
                <a:spcPts val="0"/>
              </a:spcAft>
              <a:buClr>
                <a:schemeClr val="dk1"/>
              </a:buClr>
              <a:buSzPts val="2160"/>
              <a:buNone/>
              <a:defRPr b="1" sz="2160"/>
            </a:lvl3pPr>
            <a:lvl4pPr indent="-228600" lvl="3" marL="1828800" algn="l">
              <a:lnSpc>
                <a:spcPct val="90000"/>
              </a:lnSpc>
              <a:spcBef>
                <a:spcPts val="600"/>
              </a:spcBef>
              <a:spcAft>
                <a:spcPts val="0"/>
              </a:spcAft>
              <a:buClr>
                <a:schemeClr val="dk1"/>
              </a:buClr>
              <a:buSzPts val="1920"/>
              <a:buNone/>
              <a:defRPr b="1" sz="1920"/>
            </a:lvl4pPr>
            <a:lvl5pPr indent="-228600" lvl="4" marL="2286000" algn="l">
              <a:lnSpc>
                <a:spcPct val="90000"/>
              </a:lnSpc>
              <a:spcBef>
                <a:spcPts val="600"/>
              </a:spcBef>
              <a:spcAft>
                <a:spcPts val="0"/>
              </a:spcAft>
              <a:buClr>
                <a:schemeClr val="dk1"/>
              </a:buClr>
              <a:buSzPts val="1920"/>
              <a:buNone/>
              <a:defRPr b="1" sz="1920"/>
            </a:lvl5pPr>
            <a:lvl6pPr indent="-228600" lvl="5" marL="2743200" algn="l">
              <a:lnSpc>
                <a:spcPct val="90000"/>
              </a:lnSpc>
              <a:spcBef>
                <a:spcPts val="600"/>
              </a:spcBef>
              <a:spcAft>
                <a:spcPts val="0"/>
              </a:spcAft>
              <a:buClr>
                <a:schemeClr val="dk1"/>
              </a:buClr>
              <a:buSzPts val="1920"/>
              <a:buNone/>
              <a:defRPr b="1" sz="1920"/>
            </a:lvl6pPr>
            <a:lvl7pPr indent="-228600" lvl="6" marL="3200400" algn="l">
              <a:lnSpc>
                <a:spcPct val="90000"/>
              </a:lnSpc>
              <a:spcBef>
                <a:spcPts val="600"/>
              </a:spcBef>
              <a:spcAft>
                <a:spcPts val="0"/>
              </a:spcAft>
              <a:buClr>
                <a:schemeClr val="dk1"/>
              </a:buClr>
              <a:buSzPts val="1920"/>
              <a:buNone/>
              <a:defRPr b="1" sz="1920"/>
            </a:lvl7pPr>
            <a:lvl8pPr indent="-228600" lvl="7" marL="3657600" algn="l">
              <a:lnSpc>
                <a:spcPct val="90000"/>
              </a:lnSpc>
              <a:spcBef>
                <a:spcPts val="600"/>
              </a:spcBef>
              <a:spcAft>
                <a:spcPts val="0"/>
              </a:spcAft>
              <a:buClr>
                <a:schemeClr val="dk1"/>
              </a:buClr>
              <a:buSzPts val="1920"/>
              <a:buNone/>
              <a:defRPr b="1" sz="1920"/>
            </a:lvl8pPr>
            <a:lvl9pPr indent="-228600" lvl="8" marL="4114800" algn="l">
              <a:lnSpc>
                <a:spcPct val="90000"/>
              </a:lnSpc>
              <a:spcBef>
                <a:spcPts val="600"/>
              </a:spcBef>
              <a:spcAft>
                <a:spcPts val="0"/>
              </a:spcAft>
              <a:buClr>
                <a:schemeClr val="dk1"/>
              </a:buClr>
              <a:buSzPts val="1920"/>
              <a:buNone/>
              <a:defRPr b="1" sz="1920"/>
            </a:lvl9pPr>
          </a:lstStyle>
          <a:p/>
        </p:txBody>
      </p:sp>
      <p:sp>
        <p:nvSpPr>
          <p:cNvPr id="52" name="Google Shape;52;p8"/>
          <p:cNvSpPr txBox="1"/>
          <p:nvPr>
            <p:ph idx="2" type="body"/>
          </p:nvPr>
        </p:nvSpPr>
        <p:spPr>
          <a:xfrm>
            <a:off x="1007746" y="3006090"/>
            <a:ext cx="6189344" cy="44215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53" name="Google Shape;53;p8"/>
          <p:cNvSpPr txBox="1"/>
          <p:nvPr>
            <p:ph idx="3" type="body"/>
          </p:nvPr>
        </p:nvSpPr>
        <p:spPr>
          <a:xfrm>
            <a:off x="7406640" y="2017396"/>
            <a:ext cx="6219826" cy="9886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880"/>
              <a:buNone/>
              <a:defRPr b="1" sz="2880"/>
            </a:lvl1pPr>
            <a:lvl2pPr indent="-228600" lvl="1" marL="914400" algn="l">
              <a:lnSpc>
                <a:spcPct val="90000"/>
              </a:lnSpc>
              <a:spcBef>
                <a:spcPts val="600"/>
              </a:spcBef>
              <a:spcAft>
                <a:spcPts val="0"/>
              </a:spcAft>
              <a:buClr>
                <a:schemeClr val="dk1"/>
              </a:buClr>
              <a:buSzPts val="2400"/>
              <a:buNone/>
              <a:defRPr b="1" sz="2400"/>
            </a:lvl2pPr>
            <a:lvl3pPr indent="-228600" lvl="2" marL="1371600" algn="l">
              <a:lnSpc>
                <a:spcPct val="90000"/>
              </a:lnSpc>
              <a:spcBef>
                <a:spcPts val="600"/>
              </a:spcBef>
              <a:spcAft>
                <a:spcPts val="0"/>
              </a:spcAft>
              <a:buClr>
                <a:schemeClr val="dk1"/>
              </a:buClr>
              <a:buSzPts val="2160"/>
              <a:buNone/>
              <a:defRPr b="1" sz="2160"/>
            </a:lvl3pPr>
            <a:lvl4pPr indent="-228600" lvl="3" marL="1828800" algn="l">
              <a:lnSpc>
                <a:spcPct val="90000"/>
              </a:lnSpc>
              <a:spcBef>
                <a:spcPts val="600"/>
              </a:spcBef>
              <a:spcAft>
                <a:spcPts val="0"/>
              </a:spcAft>
              <a:buClr>
                <a:schemeClr val="dk1"/>
              </a:buClr>
              <a:buSzPts val="1920"/>
              <a:buNone/>
              <a:defRPr b="1" sz="1920"/>
            </a:lvl4pPr>
            <a:lvl5pPr indent="-228600" lvl="4" marL="2286000" algn="l">
              <a:lnSpc>
                <a:spcPct val="90000"/>
              </a:lnSpc>
              <a:spcBef>
                <a:spcPts val="600"/>
              </a:spcBef>
              <a:spcAft>
                <a:spcPts val="0"/>
              </a:spcAft>
              <a:buClr>
                <a:schemeClr val="dk1"/>
              </a:buClr>
              <a:buSzPts val="1920"/>
              <a:buNone/>
              <a:defRPr b="1" sz="1920"/>
            </a:lvl5pPr>
            <a:lvl6pPr indent="-228600" lvl="5" marL="2743200" algn="l">
              <a:lnSpc>
                <a:spcPct val="90000"/>
              </a:lnSpc>
              <a:spcBef>
                <a:spcPts val="600"/>
              </a:spcBef>
              <a:spcAft>
                <a:spcPts val="0"/>
              </a:spcAft>
              <a:buClr>
                <a:schemeClr val="dk1"/>
              </a:buClr>
              <a:buSzPts val="1920"/>
              <a:buNone/>
              <a:defRPr b="1" sz="1920"/>
            </a:lvl6pPr>
            <a:lvl7pPr indent="-228600" lvl="6" marL="3200400" algn="l">
              <a:lnSpc>
                <a:spcPct val="90000"/>
              </a:lnSpc>
              <a:spcBef>
                <a:spcPts val="600"/>
              </a:spcBef>
              <a:spcAft>
                <a:spcPts val="0"/>
              </a:spcAft>
              <a:buClr>
                <a:schemeClr val="dk1"/>
              </a:buClr>
              <a:buSzPts val="1920"/>
              <a:buNone/>
              <a:defRPr b="1" sz="1920"/>
            </a:lvl7pPr>
            <a:lvl8pPr indent="-228600" lvl="7" marL="3657600" algn="l">
              <a:lnSpc>
                <a:spcPct val="90000"/>
              </a:lnSpc>
              <a:spcBef>
                <a:spcPts val="600"/>
              </a:spcBef>
              <a:spcAft>
                <a:spcPts val="0"/>
              </a:spcAft>
              <a:buClr>
                <a:schemeClr val="dk1"/>
              </a:buClr>
              <a:buSzPts val="1920"/>
              <a:buNone/>
              <a:defRPr b="1" sz="1920"/>
            </a:lvl8pPr>
            <a:lvl9pPr indent="-228600" lvl="8" marL="4114800" algn="l">
              <a:lnSpc>
                <a:spcPct val="90000"/>
              </a:lnSpc>
              <a:spcBef>
                <a:spcPts val="600"/>
              </a:spcBef>
              <a:spcAft>
                <a:spcPts val="0"/>
              </a:spcAft>
              <a:buClr>
                <a:schemeClr val="dk1"/>
              </a:buClr>
              <a:buSzPts val="1920"/>
              <a:buNone/>
              <a:defRPr b="1" sz="1920"/>
            </a:lvl9pPr>
          </a:lstStyle>
          <a:p/>
        </p:txBody>
      </p:sp>
      <p:sp>
        <p:nvSpPr>
          <p:cNvPr id="54" name="Google Shape;54;p8"/>
          <p:cNvSpPr txBox="1"/>
          <p:nvPr>
            <p:ph idx="4" type="body"/>
          </p:nvPr>
        </p:nvSpPr>
        <p:spPr>
          <a:xfrm>
            <a:off x="7406640" y="3006090"/>
            <a:ext cx="6219826" cy="442150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200"/>
              </a:spcBef>
              <a:spcAft>
                <a:spcPts val="0"/>
              </a:spcAft>
              <a:buClr>
                <a:schemeClr val="dk1"/>
              </a:buClr>
              <a:buSzPts val="1800"/>
              <a:buChar char="•"/>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55" name="Google Shape;55;p8"/>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1007746" y="548640"/>
            <a:ext cx="4718684" cy="19202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6219826" y="1184911"/>
            <a:ext cx="7406640" cy="5848350"/>
          </a:xfrm>
          <a:prstGeom prst="rect">
            <a:avLst/>
          </a:prstGeom>
          <a:noFill/>
          <a:ln>
            <a:noFill/>
          </a:ln>
        </p:spPr>
        <p:txBody>
          <a:bodyPr anchorCtr="0" anchor="t" bIns="45700" lIns="91425" spcFirstLastPara="1" rIns="91425" wrap="square" tIns="45700">
            <a:noAutofit/>
          </a:bodyPr>
          <a:lstStyle>
            <a:lvl1pPr indent="-472440" lvl="0" marL="457200" algn="l">
              <a:lnSpc>
                <a:spcPct val="90000"/>
              </a:lnSpc>
              <a:spcBef>
                <a:spcPts val="1200"/>
              </a:spcBef>
              <a:spcAft>
                <a:spcPts val="0"/>
              </a:spcAft>
              <a:buClr>
                <a:schemeClr val="dk1"/>
              </a:buClr>
              <a:buSzPts val="3840"/>
              <a:buChar char="•"/>
              <a:defRPr sz="3840"/>
            </a:lvl1pPr>
            <a:lvl2pPr indent="-441960" lvl="1" marL="914400" algn="l">
              <a:lnSpc>
                <a:spcPct val="90000"/>
              </a:lnSpc>
              <a:spcBef>
                <a:spcPts val="600"/>
              </a:spcBef>
              <a:spcAft>
                <a:spcPts val="0"/>
              </a:spcAft>
              <a:buClr>
                <a:schemeClr val="dk1"/>
              </a:buClr>
              <a:buSzPts val="3360"/>
              <a:buChar char="•"/>
              <a:defRPr sz="3359"/>
            </a:lvl2pPr>
            <a:lvl3pPr indent="-411480" lvl="2" marL="1371600" algn="l">
              <a:lnSpc>
                <a:spcPct val="90000"/>
              </a:lnSpc>
              <a:spcBef>
                <a:spcPts val="600"/>
              </a:spcBef>
              <a:spcAft>
                <a:spcPts val="0"/>
              </a:spcAft>
              <a:buClr>
                <a:schemeClr val="dk1"/>
              </a:buClr>
              <a:buSzPts val="2880"/>
              <a:buChar char="•"/>
              <a:defRPr sz="2880"/>
            </a:lvl3pPr>
            <a:lvl4pPr indent="-381000" lvl="3" marL="1828800" algn="l">
              <a:lnSpc>
                <a:spcPct val="90000"/>
              </a:lnSpc>
              <a:spcBef>
                <a:spcPts val="600"/>
              </a:spcBef>
              <a:spcAft>
                <a:spcPts val="0"/>
              </a:spcAft>
              <a:buClr>
                <a:schemeClr val="dk1"/>
              </a:buClr>
              <a:buSzPts val="2400"/>
              <a:buChar char="•"/>
              <a:defRPr sz="2400"/>
            </a:lvl4pPr>
            <a:lvl5pPr indent="-381000" lvl="4" marL="2286000" algn="l">
              <a:lnSpc>
                <a:spcPct val="90000"/>
              </a:lnSpc>
              <a:spcBef>
                <a:spcPts val="600"/>
              </a:spcBef>
              <a:spcAft>
                <a:spcPts val="0"/>
              </a:spcAft>
              <a:buClr>
                <a:schemeClr val="dk1"/>
              </a:buClr>
              <a:buSzPts val="2400"/>
              <a:buChar char="•"/>
              <a:defRPr sz="2400"/>
            </a:lvl5pPr>
            <a:lvl6pPr indent="-381000" lvl="5" marL="2743200" algn="l">
              <a:lnSpc>
                <a:spcPct val="90000"/>
              </a:lnSpc>
              <a:spcBef>
                <a:spcPts val="600"/>
              </a:spcBef>
              <a:spcAft>
                <a:spcPts val="0"/>
              </a:spcAft>
              <a:buClr>
                <a:schemeClr val="dk1"/>
              </a:buClr>
              <a:buSzPts val="2400"/>
              <a:buChar char="•"/>
              <a:defRPr sz="2400"/>
            </a:lvl6pPr>
            <a:lvl7pPr indent="-381000" lvl="6" marL="3200400" algn="l">
              <a:lnSpc>
                <a:spcPct val="90000"/>
              </a:lnSpc>
              <a:spcBef>
                <a:spcPts val="600"/>
              </a:spcBef>
              <a:spcAft>
                <a:spcPts val="0"/>
              </a:spcAft>
              <a:buClr>
                <a:schemeClr val="dk1"/>
              </a:buClr>
              <a:buSzPts val="2400"/>
              <a:buChar char="•"/>
              <a:defRPr sz="2400"/>
            </a:lvl7pPr>
            <a:lvl8pPr indent="-381000" lvl="7" marL="3657600" algn="l">
              <a:lnSpc>
                <a:spcPct val="90000"/>
              </a:lnSpc>
              <a:spcBef>
                <a:spcPts val="600"/>
              </a:spcBef>
              <a:spcAft>
                <a:spcPts val="0"/>
              </a:spcAft>
              <a:buClr>
                <a:schemeClr val="dk1"/>
              </a:buClr>
              <a:buSzPts val="2400"/>
              <a:buChar char="•"/>
              <a:defRPr sz="2400"/>
            </a:lvl8pPr>
            <a:lvl9pPr indent="-381000" lvl="8" marL="4114800" algn="l">
              <a:lnSpc>
                <a:spcPct val="90000"/>
              </a:lnSpc>
              <a:spcBef>
                <a:spcPts val="600"/>
              </a:spcBef>
              <a:spcAft>
                <a:spcPts val="0"/>
              </a:spcAft>
              <a:buClr>
                <a:schemeClr val="dk1"/>
              </a:buClr>
              <a:buSzPts val="2400"/>
              <a:buChar char="•"/>
              <a:defRPr sz="2400"/>
            </a:lvl9pPr>
          </a:lstStyle>
          <a:p/>
        </p:txBody>
      </p:sp>
      <p:sp>
        <p:nvSpPr>
          <p:cNvPr id="61" name="Google Shape;61;p9"/>
          <p:cNvSpPr txBox="1"/>
          <p:nvPr>
            <p:ph idx="2" type="body"/>
          </p:nvPr>
        </p:nvSpPr>
        <p:spPr>
          <a:xfrm>
            <a:off x="1007746" y="2468880"/>
            <a:ext cx="4718684" cy="45739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920"/>
              <a:buNone/>
              <a:defRPr sz="1920"/>
            </a:lvl1pPr>
            <a:lvl2pPr indent="-228600" lvl="1" marL="914400" algn="l">
              <a:lnSpc>
                <a:spcPct val="90000"/>
              </a:lnSpc>
              <a:spcBef>
                <a:spcPts val="600"/>
              </a:spcBef>
              <a:spcAft>
                <a:spcPts val="0"/>
              </a:spcAft>
              <a:buClr>
                <a:schemeClr val="dk1"/>
              </a:buClr>
              <a:buSzPts val="1680"/>
              <a:buNone/>
              <a:defRPr sz="1679"/>
            </a:lvl2pPr>
            <a:lvl3pPr indent="-228600" lvl="2" marL="1371600" algn="l">
              <a:lnSpc>
                <a:spcPct val="90000"/>
              </a:lnSpc>
              <a:spcBef>
                <a:spcPts val="600"/>
              </a:spcBef>
              <a:spcAft>
                <a:spcPts val="0"/>
              </a:spcAft>
              <a:buClr>
                <a:schemeClr val="dk1"/>
              </a:buClr>
              <a:buSzPts val="1440"/>
              <a:buNone/>
              <a:defRPr sz="1440"/>
            </a:lvl3pPr>
            <a:lvl4pPr indent="-228600" lvl="3" marL="1828800" algn="l">
              <a:lnSpc>
                <a:spcPct val="90000"/>
              </a:lnSpc>
              <a:spcBef>
                <a:spcPts val="600"/>
              </a:spcBef>
              <a:spcAft>
                <a:spcPts val="0"/>
              </a:spcAft>
              <a:buClr>
                <a:schemeClr val="dk1"/>
              </a:buClr>
              <a:buSzPts val="1200"/>
              <a:buNone/>
              <a:defRPr sz="1200"/>
            </a:lvl4pPr>
            <a:lvl5pPr indent="-228600" lvl="4" marL="2286000" algn="l">
              <a:lnSpc>
                <a:spcPct val="90000"/>
              </a:lnSpc>
              <a:spcBef>
                <a:spcPts val="600"/>
              </a:spcBef>
              <a:spcAft>
                <a:spcPts val="0"/>
              </a:spcAft>
              <a:buClr>
                <a:schemeClr val="dk1"/>
              </a:buClr>
              <a:buSzPts val="1200"/>
              <a:buNone/>
              <a:defRPr sz="1200"/>
            </a:lvl5pPr>
            <a:lvl6pPr indent="-228600" lvl="5" marL="2743200" algn="l">
              <a:lnSpc>
                <a:spcPct val="90000"/>
              </a:lnSpc>
              <a:spcBef>
                <a:spcPts val="600"/>
              </a:spcBef>
              <a:spcAft>
                <a:spcPts val="0"/>
              </a:spcAft>
              <a:buClr>
                <a:schemeClr val="dk1"/>
              </a:buClr>
              <a:buSzPts val="1200"/>
              <a:buNone/>
              <a:defRPr sz="1200"/>
            </a:lvl6pPr>
            <a:lvl7pPr indent="-228600" lvl="6" marL="3200400" algn="l">
              <a:lnSpc>
                <a:spcPct val="90000"/>
              </a:lnSpc>
              <a:spcBef>
                <a:spcPts val="600"/>
              </a:spcBef>
              <a:spcAft>
                <a:spcPts val="0"/>
              </a:spcAft>
              <a:buClr>
                <a:schemeClr val="dk1"/>
              </a:buClr>
              <a:buSzPts val="1200"/>
              <a:buNone/>
              <a:defRPr sz="1200"/>
            </a:lvl7pPr>
            <a:lvl8pPr indent="-228600" lvl="7" marL="3657600" algn="l">
              <a:lnSpc>
                <a:spcPct val="90000"/>
              </a:lnSpc>
              <a:spcBef>
                <a:spcPts val="600"/>
              </a:spcBef>
              <a:spcAft>
                <a:spcPts val="0"/>
              </a:spcAft>
              <a:buClr>
                <a:schemeClr val="dk1"/>
              </a:buClr>
              <a:buSzPts val="1200"/>
              <a:buNone/>
              <a:defRPr sz="1200"/>
            </a:lvl8pPr>
            <a:lvl9pPr indent="-228600" lvl="8" marL="4114800" algn="l">
              <a:lnSpc>
                <a:spcPct val="90000"/>
              </a:lnSpc>
              <a:spcBef>
                <a:spcPts val="600"/>
              </a:spcBef>
              <a:spcAft>
                <a:spcPts val="0"/>
              </a:spcAft>
              <a:buClr>
                <a:schemeClr val="dk1"/>
              </a:buClr>
              <a:buSzPts val="1200"/>
              <a:buNone/>
              <a:defRPr sz="1200"/>
            </a:lvl9pPr>
          </a:lstStyle>
          <a:p/>
        </p:txBody>
      </p:sp>
      <p:sp>
        <p:nvSpPr>
          <p:cNvPr id="62" name="Google Shape;62;p9"/>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007746" y="548640"/>
            <a:ext cx="4718684" cy="192024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840"/>
              <a:buFont typeface="Calibri"/>
              <a:buNone/>
              <a:defRPr sz="384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6219826" y="1184911"/>
            <a:ext cx="7406640" cy="58483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dk1"/>
              </a:buClr>
              <a:buSzPts val="3840"/>
              <a:buFont typeface="Arial"/>
              <a:buNone/>
              <a:defRPr b="0" i="0" sz="3840" u="none" cap="none" strike="noStrike">
                <a:solidFill>
                  <a:schemeClr val="dk1"/>
                </a:solidFill>
                <a:latin typeface="Calibri"/>
                <a:ea typeface="Calibri"/>
                <a:cs typeface="Calibri"/>
                <a:sym typeface="Calibri"/>
              </a:defRPr>
            </a:lvl1pPr>
            <a:lvl2pPr lvl="1" marR="0" rtl="0" algn="l">
              <a:lnSpc>
                <a:spcPct val="90000"/>
              </a:lnSpc>
              <a:spcBef>
                <a:spcPts val="600"/>
              </a:spcBef>
              <a:spcAft>
                <a:spcPts val="0"/>
              </a:spcAft>
              <a:buClr>
                <a:schemeClr val="dk1"/>
              </a:buClr>
              <a:buSzPts val="3360"/>
              <a:buFont typeface="Arial"/>
              <a:buNone/>
              <a:defRPr b="0" i="0" sz="3359" u="none" cap="none" strike="noStrike">
                <a:solidFill>
                  <a:schemeClr val="dk1"/>
                </a:solidFill>
                <a:latin typeface="Calibri"/>
                <a:ea typeface="Calibri"/>
                <a:cs typeface="Calibri"/>
                <a:sym typeface="Calibri"/>
              </a:defRPr>
            </a:lvl2pPr>
            <a:lvl3pPr lvl="2" marR="0" rtl="0" algn="l">
              <a:lnSpc>
                <a:spcPct val="90000"/>
              </a:lnSpc>
              <a:spcBef>
                <a:spcPts val="600"/>
              </a:spcBef>
              <a:spcAft>
                <a:spcPts val="0"/>
              </a:spcAft>
              <a:buClr>
                <a:schemeClr val="dk1"/>
              </a:buClr>
              <a:buSzPts val="2880"/>
              <a:buFont typeface="Arial"/>
              <a:buNone/>
              <a:defRPr b="0" i="0" sz="288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5pPr>
            <a:lvl6pPr lvl="5"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6pPr>
            <a:lvl7pPr lvl="6"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7pPr>
            <a:lvl8pPr lvl="7"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8pPr>
            <a:lvl9pPr lvl="8"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1007746" y="2468880"/>
            <a:ext cx="4718684" cy="45739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1920"/>
              <a:buNone/>
              <a:defRPr sz="1920"/>
            </a:lvl1pPr>
            <a:lvl2pPr indent="-228600" lvl="1" marL="914400" algn="l">
              <a:lnSpc>
                <a:spcPct val="90000"/>
              </a:lnSpc>
              <a:spcBef>
                <a:spcPts val="600"/>
              </a:spcBef>
              <a:spcAft>
                <a:spcPts val="0"/>
              </a:spcAft>
              <a:buClr>
                <a:schemeClr val="dk1"/>
              </a:buClr>
              <a:buSzPts val="1680"/>
              <a:buNone/>
              <a:defRPr sz="1679"/>
            </a:lvl2pPr>
            <a:lvl3pPr indent="-228600" lvl="2" marL="1371600" algn="l">
              <a:lnSpc>
                <a:spcPct val="90000"/>
              </a:lnSpc>
              <a:spcBef>
                <a:spcPts val="600"/>
              </a:spcBef>
              <a:spcAft>
                <a:spcPts val="0"/>
              </a:spcAft>
              <a:buClr>
                <a:schemeClr val="dk1"/>
              </a:buClr>
              <a:buSzPts val="1440"/>
              <a:buNone/>
              <a:defRPr sz="1440"/>
            </a:lvl3pPr>
            <a:lvl4pPr indent="-228600" lvl="3" marL="1828800" algn="l">
              <a:lnSpc>
                <a:spcPct val="90000"/>
              </a:lnSpc>
              <a:spcBef>
                <a:spcPts val="600"/>
              </a:spcBef>
              <a:spcAft>
                <a:spcPts val="0"/>
              </a:spcAft>
              <a:buClr>
                <a:schemeClr val="dk1"/>
              </a:buClr>
              <a:buSzPts val="1200"/>
              <a:buNone/>
              <a:defRPr sz="1200"/>
            </a:lvl4pPr>
            <a:lvl5pPr indent="-228600" lvl="4" marL="2286000" algn="l">
              <a:lnSpc>
                <a:spcPct val="90000"/>
              </a:lnSpc>
              <a:spcBef>
                <a:spcPts val="600"/>
              </a:spcBef>
              <a:spcAft>
                <a:spcPts val="0"/>
              </a:spcAft>
              <a:buClr>
                <a:schemeClr val="dk1"/>
              </a:buClr>
              <a:buSzPts val="1200"/>
              <a:buNone/>
              <a:defRPr sz="1200"/>
            </a:lvl5pPr>
            <a:lvl6pPr indent="-228600" lvl="5" marL="2743200" algn="l">
              <a:lnSpc>
                <a:spcPct val="90000"/>
              </a:lnSpc>
              <a:spcBef>
                <a:spcPts val="600"/>
              </a:spcBef>
              <a:spcAft>
                <a:spcPts val="0"/>
              </a:spcAft>
              <a:buClr>
                <a:schemeClr val="dk1"/>
              </a:buClr>
              <a:buSzPts val="1200"/>
              <a:buNone/>
              <a:defRPr sz="1200"/>
            </a:lvl6pPr>
            <a:lvl7pPr indent="-228600" lvl="6" marL="3200400" algn="l">
              <a:lnSpc>
                <a:spcPct val="90000"/>
              </a:lnSpc>
              <a:spcBef>
                <a:spcPts val="600"/>
              </a:spcBef>
              <a:spcAft>
                <a:spcPts val="0"/>
              </a:spcAft>
              <a:buClr>
                <a:schemeClr val="dk1"/>
              </a:buClr>
              <a:buSzPts val="1200"/>
              <a:buNone/>
              <a:defRPr sz="1200"/>
            </a:lvl7pPr>
            <a:lvl8pPr indent="-228600" lvl="7" marL="3657600" algn="l">
              <a:lnSpc>
                <a:spcPct val="90000"/>
              </a:lnSpc>
              <a:spcBef>
                <a:spcPts val="600"/>
              </a:spcBef>
              <a:spcAft>
                <a:spcPts val="0"/>
              </a:spcAft>
              <a:buClr>
                <a:schemeClr val="dk1"/>
              </a:buClr>
              <a:buSzPts val="1200"/>
              <a:buNone/>
              <a:defRPr sz="1200"/>
            </a:lvl8pPr>
            <a:lvl9pPr indent="-228600" lvl="8" marL="4114800" algn="l">
              <a:lnSpc>
                <a:spcPct val="90000"/>
              </a:lnSpc>
              <a:spcBef>
                <a:spcPts val="600"/>
              </a:spcBef>
              <a:spcAft>
                <a:spcPts val="0"/>
              </a:spcAft>
              <a:buClr>
                <a:schemeClr val="dk1"/>
              </a:buClr>
              <a:buSzPts val="1200"/>
              <a:buNone/>
              <a:defRPr sz="1200"/>
            </a:lvl9pPr>
          </a:lstStyle>
          <a:p/>
        </p:txBody>
      </p:sp>
      <p:sp>
        <p:nvSpPr>
          <p:cNvPr id="69" name="Google Shape;69;p10"/>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005840" y="438150"/>
            <a:ext cx="12618721" cy="1590676"/>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280"/>
              <a:buFont typeface="Calibri"/>
              <a:buNone/>
              <a:defRPr b="0" i="0" sz="528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005840" y="2190750"/>
            <a:ext cx="12618721" cy="5221606"/>
          </a:xfrm>
          <a:prstGeom prst="rect">
            <a:avLst/>
          </a:prstGeom>
          <a:noFill/>
          <a:ln>
            <a:noFill/>
          </a:ln>
        </p:spPr>
        <p:txBody>
          <a:bodyPr anchorCtr="0" anchor="t" bIns="45700" lIns="91425" spcFirstLastPara="1" rIns="91425" wrap="square" tIns="45700">
            <a:noAutofit/>
          </a:bodyPr>
          <a:lstStyle>
            <a:lvl1pPr indent="-441960" lvl="0" marL="457200" marR="0" rtl="0" algn="l">
              <a:lnSpc>
                <a:spcPct val="90000"/>
              </a:lnSpc>
              <a:spcBef>
                <a:spcPts val="1200"/>
              </a:spcBef>
              <a:spcAft>
                <a:spcPts val="0"/>
              </a:spcAft>
              <a:buClr>
                <a:schemeClr val="dk1"/>
              </a:buClr>
              <a:buSzPts val="3360"/>
              <a:buFont typeface="Arial"/>
              <a:buChar char="•"/>
              <a:defRPr b="0" i="0" sz="3359" u="none" cap="none" strike="noStrike">
                <a:solidFill>
                  <a:schemeClr val="dk1"/>
                </a:solidFill>
                <a:latin typeface="Calibri"/>
                <a:ea typeface="Calibri"/>
                <a:cs typeface="Calibri"/>
                <a:sym typeface="Calibri"/>
              </a:defRPr>
            </a:lvl1pPr>
            <a:lvl2pPr indent="-411480" lvl="1" marL="914400" marR="0" rtl="0" algn="l">
              <a:lnSpc>
                <a:spcPct val="90000"/>
              </a:lnSpc>
              <a:spcBef>
                <a:spcPts val="600"/>
              </a:spcBef>
              <a:spcAft>
                <a:spcPts val="0"/>
              </a:spcAft>
              <a:buClr>
                <a:schemeClr val="dk1"/>
              </a:buClr>
              <a:buSzPts val="2880"/>
              <a:buFont typeface="Arial"/>
              <a:buChar char="•"/>
              <a:defRPr b="0" i="0" sz="2880" u="none" cap="none" strike="noStrike">
                <a:solidFill>
                  <a:schemeClr val="dk1"/>
                </a:solidFill>
                <a:latin typeface="Calibri"/>
                <a:ea typeface="Calibri"/>
                <a:cs typeface="Calibri"/>
                <a:sym typeface="Calibri"/>
              </a:defRPr>
            </a:lvl2pPr>
            <a:lvl3pPr indent="-381000" lvl="2" marL="13716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65760" lvl="3" marL="1828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4pPr>
            <a:lvl5pPr indent="-365760" lvl="4" marL="22860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005840" y="7627621"/>
            <a:ext cx="3291840" cy="43815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4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846320" y="7627621"/>
            <a:ext cx="4937760" cy="4381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44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0332720" y="7627621"/>
            <a:ext cx="3291840" cy="4381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440" u="none" cap="none" strike="noStrike">
                <a:solidFill>
                  <a:srgbClr val="888888"/>
                </a:solidFill>
                <a:latin typeface="Calibri"/>
                <a:ea typeface="Calibri"/>
                <a:cs typeface="Calibri"/>
                <a:sym typeface="Calibri"/>
              </a:defRPr>
            </a:lvl1pPr>
            <a:lvl2pPr indent="0" lvl="1" marL="0" marR="0" rtl="0" algn="r">
              <a:spcBef>
                <a:spcPts val="0"/>
              </a:spcBef>
              <a:buNone/>
              <a:defRPr b="0" i="0" sz="1440" u="none" cap="none" strike="noStrike">
                <a:solidFill>
                  <a:srgbClr val="888888"/>
                </a:solidFill>
                <a:latin typeface="Calibri"/>
                <a:ea typeface="Calibri"/>
                <a:cs typeface="Calibri"/>
                <a:sym typeface="Calibri"/>
              </a:defRPr>
            </a:lvl2pPr>
            <a:lvl3pPr indent="0" lvl="2" marL="0" marR="0" rtl="0" algn="r">
              <a:spcBef>
                <a:spcPts val="0"/>
              </a:spcBef>
              <a:buNone/>
              <a:defRPr b="0" i="0" sz="1440" u="none" cap="none" strike="noStrike">
                <a:solidFill>
                  <a:srgbClr val="888888"/>
                </a:solidFill>
                <a:latin typeface="Calibri"/>
                <a:ea typeface="Calibri"/>
                <a:cs typeface="Calibri"/>
                <a:sym typeface="Calibri"/>
              </a:defRPr>
            </a:lvl3pPr>
            <a:lvl4pPr indent="0" lvl="3" marL="0" marR="0" rtl="0" algn="r">
              <a:spcBef>
                <a:spcPts val="0"/>
              </a:spcBef>
              <a:buNone/>
              <a:defRPr b="0" i="0" sz="1440" u="none" cap="none" strike="noStrike">
                <a:solidFill>
                  <a:srgbClr val="888888"/>
                </a:solidFill>
                <a:latin typeface="Calibri"/>
                <a:ea typeface="Calibri"/>
                <a:cs typeface="Calibri"/>
                <a:sym typeface="Calibri"/>
              </a:defRPr>
            </a:lvl4pPr>
            <a:lvl5pPr indent="0" lvl="4" marL="0" marR="0" rtl="0" algn="r">
              <a:spcBef>
                <a:spcPts val="0"/>
              </a:spcBef>
              <a:buNone/>
              <a:defRPr b="0" i="0" sz="1440" u="none" cap="none" strike="noStrike">
                <a:solidFill>
                  <a:srgbClr val="888888"/>
                </a:solidFill>
                <a:latin typeface="Calibri"/>
                <a:ea typeface="Calibri"/>
                <a:cs typeface="Calibri"/>
                <a:sym typeface="Calibri"/>
              </a:defRPr>
            </a:lvl5pPr>
            <a:lvl6pPr indent="0" lvl="5" marL="0" marR="0" rtl="0" algn="r">
              <a:spcBef>
                <a:spcPts val="0"/>
              </a:spcBef>
              <a:buNone/>
              <a:defRPr b="0" i="0" sz="1440" u="none" cap="none" strike="noStrike">
                <a:solidFill>
                  <a:srgbClr val="888888"/>
                </a:solidFill>
                <a:latin typeface="Calibri"/>
                <a:ea typeface="Calibri"/>
                <a:cs typeface="Calibri"/>
                <a:sym typeface="Calibri"/>
              </a:defRPr>
            </a:lvl6pPr>
            <a:lvl7pPr indent="0" lvl="6" marL="0" marR="0" rtl="0" algn="r">
              <a:spcBef>
                <a:spcPts val="0"/>
              </a:spcBef>
              <a:buNone/>
              <a:defRPr b="0" i="0" sz="1440" u="none" cap="none" strike="noStrike">
                <a:solidFill>
                  <a:srgbClr val="888888"/>
                </a:solidFill>
                <a:latin typeface="Calibri"/>
                <a:ea typeface="Calibri"/>
                <a:cs typeface="Calibri"/>
                <a:sym typeface="Calibri"/>
              </a:defRPr>
            </a:lvl7pPr>
            <a:lvl8pPr indent="0" lvl="7" marL="0" marR="0" rtl="0" algn="r">
              <a:spcBef>
                <a:spcPts val="0"/>
              </a:spcBef>
              <a:buNone/>
              <a:defRPr b="0" i="0" sz="1440" u="none" cap="none" strike="noStrike">
                <a:solidFill>
                  <a:srgbClr val="888888"/>
                </a:solidFill>
                <a:latin typeface="Calibri"/>
                <a:ea typeface="Calibri"/>
                <a:cs typeface="Calibri"/>
                <a:sym typeface="Calibri"/>
              </a:defRPr>
            </a:lvl8pPr>
            <a:lvl9pPr indent="0" lvl="8" marL="0" marR="0" rtl="0" algn="r">
              <a:spcBef>
                <a:spcPts val="0"/>
              </a:spcBef>
              <a:buNone/>
              <a:defRPr b="0" i="0" sz="144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1005840" y="438154"/>
            <a:ext cx="12618721" cy="1590676"/>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5280"/>
              <a:buFont typeface="Calibri"/>
              <a:buNone/>
              <a:defRPr b="0" i="0" sz="528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1005840" y="2190750"/>
            <a:ext cx="12618721" cy="5221606"/>
          </a:xfrm>
          <a:prstGeom prst="rect">
            <a:avLst/>
          </a:prstGeom>
          <a:noFill/>
          <a:ln>
            <a:noFill/>
          </a:ln>
        </p:spPr>
        <p:txBody>
          <a:bodyPr anchorCtr="0" anchor="t" bIns="45700" lIns="91425" spcFirstLastPara="1" rIns="91425" wrap="square" tIns="45700">
            <a:noAutofit/>
          </a:bodyPr>
          <a:lstStyle>
            <a:lvl1pPr indent="-441960" lvl="0" marL="457200" marR="0" rtl="0" algn="l">
              <a:lnSpc>
                <a:spcPct val="90000"/>
              </a:lnSpc>
              <a:spcBef>
                <a:spcPts val="1200"/>
              </a:spcBef>
              <a:spcAft>
                <a:spcPts val="0"/>
              </a:spcAft>
              <a:buClr>
                <a:schemeClr val="dk1"/>
              </a:buClr>
              <a:buSzPts val="3360"/>
              <a:buFont typeface="Arial"/>
              <a:buChar char="•"/>
              <a:defRPr b="0" i="0" sz="3359" u="none" cap="none" strike="noStrike">
                <a:solidFill>
                  <a:schemeClr val="dk1"/>
                </a:solidFill>
                <a:latin typeface="Calibri"/>
                <a:ea typeface="Calibri"/>
                <a:cs typeface="Calibri"/>
                <a:sym typeface="Calibri"/>
              </a:defRPr>
            </a:lvl1pPr>
            <a:lvl2pPr indent="-411480" lvl="1" marL="914400" marR="0" rtl="0" algn="l">
              <a:lnSpc>
                <a:spcPct val="90000"/>
              </a:lnSpc>
              <a:spcBef>
                <a:spcPts val="600"/>
              </a:spcBef>
              <a:spcAft>
                <a:spcPts val="0"/>
              </a:spcAft>
              <a:buClr>
                <a:schemeClr val="dk1"/>
              </a:buClr>
              <a:buSzPts val="2880"/>
              <a:buFont typeface="Arial"/>
              <a:buChar char="•"/>
              <a:defRPr b="0" i="0" sz="2880" u="none" cap="none" strike="noStrike">
                <a:solidFill>
                  <a:schemeClr val="dk1"/>
                </a:solidFill>
                <a:latin typeface="Calibri"/>
                <a:ea typeface="Calibri"/>
                <a:cs typeface="Calibri"/>
                <a:sym typeface="Calibri"/>
              </a:defRPr>
            </a:lvl2pPr>
            <a:lvl3pPr indent="-381000" lvl="2" marL="13716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65760" lvl="3" marL="1828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4pPr>
            <a:lvl5pPr indent="-365760" lvl="4" marL="22860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5pPr>
            <a:lvl6pPr indent="-365760" lvl="5" marL="27432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6pPr>
            <a:lvl7pPr indent="-365760" lvl="6" marL="32004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7pPr>
            <a:lvl8pPr indent="-365759" lvl="7" marL="36576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8pPr>
            <a:lvl9pPr indent="-365759" lvl="8" marL="4114800" marR="0" rtl="0" algn="l">
              <a:lnSpc>
                <a:spcPct val="90000"/>
              </a:lnSpc>
              <a:spcBef>
                <a:spcPts val="600"/>
              </a:spcBef>
              <a:spcAft>
                <a:spcPts val="0"/>
              </a:spcAft>
              <a:buClr>
                <a:schemeClr val="dk1"/>
              </a:buClr>
              <a:buSzPts val="2160"/>
              <a:buFont typeface="Arial"/>
              <a:buChar char="•"/>
              <a:defRPr b="0" i="0" sz="216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1005840" y="7627624"/>
            <a:ext cx="3291840" cy="43815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44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846320" y="7627624"/>
            <a:ext cx="4937760" cy="4381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44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10332720" y="7627624"/>
            <a:ext cx="3291840" cy="4381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440">
                <a:solidFill>
                  <a:srgbClr val="888888"/>
                </a:solidFill>
                <a:latin typeface="Calibri"/>
                <a:ea typeface="Calibri"/>
                <a:cs typeface="Calibri"/>
                <a:sym typeface="Calibri"/>
              </a:defRPr>
            </a:lvl1pPr>
            <a:lvl2pPr indent="0" lvl="1" marL="0" marR="0" rtl="0" algn="r">
              <a:spcBef>
                <a:spcPts val="0"/>
              </a:spcBef>
              <a:buNone/>
              <a:defRPr sz="1440">
                <a:solidFill>
                  <a:srgbClr val="888888"/>
                </a:solidFill>
                <a:latin typeface="Calibri"/>
                <a:ea typeface="Calibri"/>
                <a:cs typeface="Calibri"/>
                <a:sym typeface="Calibri"/>
              </a:defRPr>
            </a:lvl2pPr>
            <a:lvl3pPr indent="0" lvl="2" marL="0" marR="0" rtl="0" algn="r">
              <a:spcBef>
                <a:spcPts val="0"/>
              </a:spcBef>
              <a:buNone/>
              <a:defRPr sz="1440">
                <a:solidFill>
                  <a:srgbClr val="888888"/>
                </a:solidFill>
                <a:latin typeface="Calibri"/>
                <a:ea typeface="Calibri"/>
                <a:cs typeface="Calibri"/>
                <a:sym typeface="Calibri"/>
              </a:defRPr>
            </a:lvl3pPr>
            <a:lvl4pPr indent="0" lvl="3" marL="0" marR="0" rtl="0" algn="r">
              <a:spcBef>
                <a:spcPts val="0"/>
              </a:spcBef>
              <a:buNone/>
              <a:defRPr sz="1440">
                <a:solidFill>
                  <a:srgbClr val="888888"/>
                </a:solidFill>
                <a:latin typeface="Calibri"/>
                <a:ea typeface="Calibri"/>
                <a:cs typeface="Calibri"/>
                <a:sym typeface="Calibri"/>
              </a:defRPr>
            </a:lvl4pPr>
            <a:lvl5pPr indent="0" lvl="4" marL="0" marR="0" rtl="0" algn="r">
              <a:spcBef>
                <a:spcPts val="0"/>
              </a:spcBef>
              <a:buNone/>
              <a:defRPr sz="1440">
                <a:solidFill>
                  <a:srgbClr val="888888"/>
                </a:solidFill>
                <a:latin typeface="Calibri"/>
                <a:ea typeface="Calibri"/>
                <a:cs typeface="Calibri"/>
                <a:sym typeface="Calibri"/>
              </a:defRPr>
            </a:lvl5pPr>
            <a:lvl6pPr indent="0" lvl="5" marL="0" marR="0" rtl="0" algn="r">
              <a:spcBef>
                <a:spcPts val="0"/>
              </a:spcBef>
              <a:buNone/>
              <a:defRPr sz="1440">
                <a:solidFill>
                  <a:srgbClr val="888888"/>
                </a:solidFill>
                <a:latin typeface="Calibri"/>
                <a:ea typeface="Calibri"/>
                <a:cs typeface="Calibri"/>
                <a:sym typeface="Calibri"/>
              </a:defRPr>
            </a:lvl6pPr>
            <a:lvl7pPr indent="0" lvl="6" marL="0" marR="0" rtl="0" algn="r">
              <a:spcBef>
                <a:spcPts val="0"/>
              </a:spcBef>
              <a:buNone/>
              <a:defRPr sz="1440">
                <a:solidFill>
                  <a:srgbClr val="888888"/>
                </a:solidFill>
                <a:latin typeface="Calibri"/>
                <a:ea typeface="Calibri"/>
                <a:cs typeface="Calibri"/>
                <a:sym typeface="Calibri"/>
              </a:defRPr>
            </a:lvl7pPr>
            <a:lvl8pPr indent="0" lvl="7" marL="0" marR="0" rtl="0" algn="r">
              <a:spcBef>
                <a:spcPts val="0"/>
              </a:spcBef>
              <a:buNone/>
              <a:defRPr sz="1440">
                <a:solidFill>
                  <a:srgbClr val="888888"/>
                </a:solidFill>
                <a:latin typeface="Calibri"/>
                <a:ea typeface="Calibri"/>
                <a:cs typeface="Calibri"/>
                <a:sym typeface="Calibri"/>
              </a:defRPr>
            </a:lvl8pPr>
            <a:lvl9pPr indent="0" lvl="8" marL="0" marR="0" rtl="0" algn="r">
              <a:spcBef>
                <a:spcPts val="0"/>
              </a:spcBef>
              <a:buNone/>
              <a:defRPr sz="144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4.jp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hyperlink" Target="https://weather.msfc.nasa.gov/tempo/" TargetMode="External"/><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hyperlink" Target="mailto:Aaron.naeger@nas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https://weather.msfc.nasa.gov/tempo/" TargetMode="External"/><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eather.msfc.nasa.gov/tempo/" TargetMode="External"/><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weather.msfc.nasa.gov/tempo/" TargetMode="External"/><Relationship Id="rId10" Type="http://schemas.openxmlformats.org/officeDocument/2006/relationships/image" Target="../media/image17.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weather.msfc.nasa.gov/tempo/" TargetMode="External"/><Relationship Id="rId10" Type="http://schemas.openxmlformats.org/officeDocument/2006/relationships/image" Target="../media/image12.jp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hyperlink" Target="https://weather.msfc.nasa.gov/tempo/" TargetMode="External"/><Relationship Id="rId9"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EFEFE">
                <a:alpha val="49803"/>
              </a:srgbClr>
            </a:gs>
            <a:gs pos="40000">
              <a:srgbClr val="FEFEFE">
                <a:alpha val="49803"/>
              </a:srgbClr>
            </a:gs>
            <a:gs pos="74000">
              <a:srgbClr val="B3D1EC"/>
            </a:gs>
            <a:gs pos="83000">
              <a:srgbClr val="B3D1EC"/>
            </a:gs>
            <a:gs pos="100000">
              <a:srgbClr val="CCE0F2"/>
            </a:gs>
          </a:gsLst>
          <a:lin ang="16200000" scaled="0"/>
        </a:gradFill>
      </p:bgPr>
    </p:bg>
    <p:spTree>
      <p:nvGrpSpPr>
        <p:cNvPr id="163" name="Shape 163"/>
        <p:cNvGrpSpPr/>
        <p:nvPr/>
      </p:nvGrpSpPr>
      <p:grpSpPr>
        <a:xfrm>
          <a:off x="0" y="0"/>
          <a:ext cx="0" cy="0"/>
          <a:chOff x="0" y="0"/>
          <a:chExt cx="0" cy="0"/>
        </a:xfrm>
      </p:grpSpPr>
      <p:pic>
        <p:nvPicPr>
          <p:cNvPr descr="Related image" id="164" name="Google Shape;164;p25"/>
          <p:cNvPicPr preferRelativeResize="0"/>
          <p:nvPr/>
        </p:nvPicPr>
        <p:blipFill rotWithShape="1">
          <a:blip r:embed="rId3">
            <a:alphaModFix/>
          </a:blip>
          <a:srcRect b="2441" l="0" r="0" t="29814"/>
          <a:stretch/>
        </p:blipFill>
        <p:spPr>
          <a:xfrm>
            <a:off x="0" y="0"/>
            <a:ext cx="9110971" cy="8229600"/>
          </a:xfrm>
          <a:prstGeom prst="round1Rect">
            <a:avLst>
              <a:gd fmla="val 16667" name="adj"/>
            </a:avLst>
          </a:prstGeom>
          <a:noFill/>
          <a:ln cap="flat" cmpd="sng" w="9525">
            <a:solidFill>
              <a:schemeClr val="lt1"/>
            </a:solidFill>
            <a:prstDash val="solid"/>
            <a:round/>
            <a:headEnd len="sm" w="sm" type="none"/>
            <a:tailEnd len="sm" w="sm" type="none"/>
          </a:ln>
        </p:spPr>
      </p:pic>
      <p:sp>
        <p:nvSpPr>
          <p:cNvPr descr="Image result for tempo satellite mission" id="165" name="Google Shape;165;p2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166" name="Google Shape;166;p25"/>
          <p:cNvPicPr preferRelativeResize="0"/>
          <p:nvPr/>
        </p:nvPicPr>
        <p:blipFill rotWithShape="1">
          <a:blip r:embed="rId4">
            <a:alphaModFix/>
          </a:blip>
          <a:srcRect b="0" l="0" r="0" t="0"/>
          <a:stretch/>
        </p:blipFill>
        <p:spPr>
          <a:xfrm>
            <a:off x="8298171" y="25400"/>
            <a:ext cx="1589469" cy="1511299"/>
          </a:xfrm>
          <a:prstGeom prst="rect">
            <a:avLst/>
          </a:prstGeom>
          <a:noFill/>
          <a:ln>
            <a:noFill/>
          </a:ln>
        </p:spPr>
      </p:pic>
      <p:pic>
        <p:nvPicPr>
          <p:cNvPr descr="C:\Documents and Settings\mike\Local Settings\Temporary Internet Files\Content.Outlook\NGUL2M1K\new-uah-logo.jpg" id="167" name="Google Shape;167;p25"/>
          <p:cNvPicPr preferRelativeResize="0"/>
          <p:nvPr/>
        </p:nvPicPr>
        <p:blipFill rotWithShape="1">
          <a:blip r:embed="rId5">
            <a:alphaModFix/>
          </a:blip>
          <a:srcRect b="0" l="0" r="0" t="0"/>
          <a:stretch/>
        </p:blipFill>
        <p:spPr>
          <a:xfrm>
            <a:off x="12547600" y="7177054"/>
            <a:ext cx="2019300" cy="1009650"/>
          </a:xfrm>
          <a:prstGeom prst="rect">
            <a:avLst/>
          </a:prstGeom>
          <a:noFill/>
          <a:ln>
            <a:noFill/>
          </a:ln>
        </p:spPr>
      </p:pic>
      <p:pic>
        <p:nvPicPr>
          <p:cNvPr id="168" name="Google Shape;168;p25"/>
          <p:cNvPicPr preferRelativeResize="0"/>
          <p:nvPr/>
        </p:nvPicPr>
        <p:blipFill rotWithShape="1">
          <a:blip r:embed="rId6">
            <a:alphaModFix/>
          </a:blip>
          <a:srcRect b="0" l="0" r="0" t="0"/>
          <a:stretch/>
        </p:blipFill>
        <p:spPr>
          <a:xfrm>
            <a:off x="10616006" y="7492285"/>
            <a:ext cx="1969694" cy="420943"/>
          </a:xfrm>
          <a:prstGeom prst="rect">
            <a:avLst/>
          </a:prstGeom>
          <a:noFill/>
          <a:ln>
            <a:noFill/>
          </a:ln>
        </p:spPr>
      </p:pic>
      <p:pic>
        <p:nvPicPr>
          <p:cNvPr id="169" name="Google Shape;169;p25"/>
          <p:cNvPicPr preferRelativeResize="0"/>
          <p:nvPr/>
        </p:nvPicPr>
        <p:blipFill rotWithShape="1">
          <a:blip r:embed="rId7">
            <a:alphaModFix/>
          </a:blip>
          <a:srcRect b="0" l="0" r="0" t="0"/>
          <a:stretch/>
        </p:blipFill>
        <p:spPr>
          <a:xfrm>
            <a:off x="9427167" y="7291099"/>
            <a:ext cx="1010188" cy="838455"/>
          </a:xfrm>
          <a:prstGeom prst="rect">
            <a:avLst/>
          </a:prstGeom>
          <a:noFill/>
          <a:ln>
            <a:noFill/>
          </a:ln>
        </p:spPr>
      </p:pic>
      <p:sp>
        <p:nvSpPr>
          <p:cNvPr id="170" name="Google Shape;170;p25"/>
          <p:cNvSpPr txBox="1"/>
          <p:nvPr/>
        </p:nvSpPr>
        <p:spPr>
          <a:xfrm>
            <a:off x="9585917" y="438130"/>
            <a:ext cx="3349033"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200" u="none">
                <a:solidFill>
                  <a:srgbClr val="0070C0"/>
                </a:solidFill>
                <a:latin typeface="Calibri"/>
                <a:ea typeface="Calibri"/>
                <a:cs typeface="Calibri"/>
                <a:sym typeface="Calibri"/>
              </a:rPr>
              <a:t>Tropospheric Emissions: Monitoring of Pollution</a:t>
            </a:r>
            <a:endParaRPr b="1" sz="2200" u="none">
              <a:solidFill>
                <a:srgbClr val="0070C0"/>
              </a:solidFill>
              <a:latin typeface="Arial"/>
              <a:ea typeface="Arial"/>
              <a:cs typeface="Arial"/>
              <a:sym typeface="Arial"/>
            </a:endParaRPr>
          </a:p>
        </p:txBody>
      </p:sp>
      <p:sp>
        <p:nvSpPr>
          <p:cNvPr id="171" name="Google Shape;171;p25"/>
          <p:cNvSpPr txBox="1"/>
          <p:nvPr/>
        </p:nvSpPr>
        <p:spPr>
          <a:xfrm>
            <a:off x="9528767" y="1738056"/>
            <a:ext cx="4914901"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u="none">
                <a:solidFill>
                  <a:srgbClr val="3333CC"/>
                </a:solidFill>
                <a:latin typeface="Calibri"/>
                <a:ea typeface="Calibri"/>
                <a:cs typeface="Calibri"/>
                <a:sym typeface="Calibri"/>
              </a:rPr>
              <a:t>TEMPO Data Products for Health Studies</a:t>
            </a:r>
            <a:endParaRPr b="1" sz="3600" u="none">
              <a:solidFill>
                <a:srgbClr val="3333CC"/>
              </a:solidFill>
              <a:latin typeface="Arial"/>
              <a:ea typeface="Arial"/>
              <a:cs typeface="Arial"/>
              <a:sym typeface="Arial"/>
            </a:endParaRPr>
          </a:p>
        </p:txBody>
      </p:sp>
      <p:sp>
        <p:nvSpPr>
          <p:cNvPr id="172" name="Google Shape;172;p25"/>
          <p:cNvSpPr txBox="1"/>
          <p:nvPr/>
        </p:nvSpPr>
        <p:spPr>
          <a:xfrm>
            <a:off x="9683750" y="6099799"/>
            <a:ext cx="4658315" cy="10895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100" u="none">
                <a:solidFill>
                  <a:schemeClr val="dk1"/>
                </a:solidFill>
                <a:latin typeface="Calibri"/>
                <a:ea typeface="Calibri"/>
                <a:cs typeface="Calibri"/>
                <a:sym typeface="Calibri"/>
              </a:rPr>
              <a:t>October 10, 2019</a:t>
            </a:r>
            <a:endParaRPr/>
          </a:p>
          <a:p>
            <a:pPr indent="0" lvl="0" marL="0" marR="0" rtl="0" algn="ctr">
              <a:spcBef>
                <a:spcPts val="0"/>
              </a:spcBef>
              <a:spcAft>
                <a:spcPts val="0"/>
              </a:spcAft>
              <a:buNone/>
            </a:pPr>
            <a:r>
              <a:rPr b="0" lang="en-US" sz="2100" u="none">
                <a:solidFill>
                  <a:schemeClr val="dk1"/>
                </a:solidFill>
                <a:latin typeface="Calibri"/>
                <a:ea typeface="Calibri"/>
                <a:cs typeface="Calibri"/>
                <a:sym typeface="Calibri"/>
              </a:rPr>
              <a:t>TEMPO Health Applications Conference </a:t>
            </a:r>
            <a:endParaRPr/>
          </a:p>
          <a:p>
            <a:pPr indent="0" lvl="0" marL="0" marR="0" rtl="0" algn="ctr">
              <a:spcBef>
                <a:spcPts val="0"/>
              </a:spcBef>
              <a:spcAft>
                <a:spcPts val="0"/>
              </a:spcAft>
              <a:buNone/>
            </a:pPr>
            <a:r>
              <a:rPr b="0" lang="en-US" sz="2100" u="none">
                <a:solidFill>
                  <a:schemeClr val="dk1"/>
                </a:solidFill>
                <a:latin typeface="Calibri"/>
                <a:ea typeface="Calibri"/>
                <a:cs typeface="Calibri"/>
                <a:sym typeface="Calibri"/>
              </a:rPr>
              <a:t>Huntsville, AL</a:t>
            </a:r>
            <a:endParaRPr/>
          </a:p>
        </p:txBody>
      </p:sp>
      <p:sp>
        <p:nvSpPr>
          <p:cNvPr id="173" name="Google Shape;173;p25"/>
          <p:cNvSpPr txBox="1"/>
          <p:nvPr/>
        </p:nvSpPr>
        <p:spPr>
          <a:xfrm>
            <a:off x="9245600" y="3046680"/>
            <a:ext cx="5227391"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2400" u="none">
                <a:solidFill>
                  <a:schemeClr val="dk1"/>
                </a:solidFill>
                <a:latin typeface="Calibri"/>
                <a:ea typeface="Calibri"/>
                <a:cs typeface="Calibri"/>
                <a:sym typeface="Calibri"/>
              </a:rPr>
              <a:t>Susan Alexander</a:t>
            </a:r>
            <a:r>
              <a:rPr b="0" baseline="30000" lang="en-US" sz="2400" u="none">
                <a:solidFill>
                  <a:schemeClr val="dk1"/>
                </a:solidFill>
                <a:latin typeface="Calibri"/>
                <a:ea typeface="Calibri"/>
                <a:cs typeface="Calibri"/>
                <a:sym typeface="Calibri"/>
              </a:rPr>
              <a:t>1,</a:t>
            </a:r>
            <a:r>
              <a:rPr b="0" lang="en-US" sz="2400" u="none">
                <a:solidFill>
                  <a:schemeClr val="dk1"/>
                </a:solidFill>
                <a:latin typeface="Calibri"/>
                <a:ea typeface="Calibri"/>
                <a:cs typeface="Calibri"/>
                <a:sym typeface="Calibri"/>
              </a:rPr>
              <a:t>  Aaron Naeger</a:t>
            </a:r>
            <a:r>
              <a:rPr b="0" baseline="30000" i="1" lang="en-US" sz="2400" u="none">
                <a:solidFill>
                  <a:schemeClr val="dk1"/>
                </a:solidFill>
                <a:latin typeface="Calibri"/>
                <a:ea typeface="Calibri"/>
                <a:cs typeface="Calibri"/>
                <a:sym typeface="Calibri"/>
              </a:rPr>
              <a:t>2</a:t>
            </a:r>
            <a:r>
              <a:rPr b="0" lang="en-US" sz="2400" u="none">
                <a:solidFill>
                  <a:schemeClr val="dk1"/>
                </a:solidFill>
                <a:latin typeface="Calibri"/>
                <a:ea typeface="Calibri"/>
                <a:cs typeface="Calibri"/>
                <a:sym typeface="Calibri"/>
              </a:rPr>
              <a:t> </a:t>
            </a:r>
            <a:endParaRPr/>
          </a:p>
          <a:p>
            <a:pPr indent="0" lvl="0" marL="0" marR="0" rtl="0" algn="ctr">
              <a:spcBef>
                <a:spcPts val="0"/>
              </a:spcBef>
              <a:spcAft>
                <a:spcPts val="0"/>
              </a:spcAft>
              <a:buNone/>
            </a:pPr>
            <a:r>
              <a:rPr b="0" lang="en-US" sz="2400" u="none">
                <a:solidFill>
                  <a:schemeClr val="dk1"/>
                </a:solidFill>
                <a:latin typeface="Calibri"/>
                <a:ea typeface="Calibri"/>
                <a:cs typeface="Calibri"/>
                <a:sym typeface="Calibri"/>
              </a:rPr>
              <a:t>Michael Newchurch</a:t>
            </a:r>
            <a:r>
              <a:rPr b="0" baseline="30000" i="1" lang="en-US" sz="2400" u="none">
                <a:solidFill>
                  <a:schemeClr val="dk1"/>
                </a:solidFill>
                <a:latin typeface="Calibri"/>
                <a:ea typeface="Calibri"/>
                <a:cs typeface="Calibri"/>
                <a:sym typeface="Calibri"/>
              </a:rPr>
              <a:t>3</a:t>
            </a:r>
            <a:r>
              <a:rPr b="0" lang="en-US" sz="2400" u="none">
                <a:solidFill>
                  <a:schemeClr val="dk1"/>
                </a:solidFill>
                <a:latin typeface="Calibri"/>
                <a:ea typeface="Calibri"/>
                <a:cs typeface="Calibri"/>
                <a:sym typeface="Calibri"/>
              </a:rPr>
              <a:t>, Chris Chan Miller</a:t>
            </a:r>
            <a:r>
              <a:rPr b="0" baseline="30000" lang="en-US" sz="2400" u="none">
                <a:solidFill>
                  <a:schemeClr val="dk1"/>
                </a:solidFill>
                <a:latin typeface="Calibri"/>
                <a:ea typeface="Calibri"/>
                <a:cs typeface="Calibri"/>
                <a:sym typeface="Calibri"/>
              </a:rPr>
              <a:t>4</a:t>
            </a:r>
            <a:r>
              <a:rPr b="0" lang="en-US" sz="2400" u="none">
                <a:solidFill>
                  <a:schemeClr val="dk1"/>
                </a:solidFill>
                <a:latin typeface="Calibri"/>
                <a:ea typeface="Calibri"/>
                <a:cs typeface="Calibri"/>
                <a:sym typeface="Calibri"/>
              </a:rPr>
              <a:t>, NASA SPoRT Team, TEMPO Team </a:t>
            </a:r>
            <a:endParaRPr/>
          </a:p>
        </p:txBody>
      </p:sp>
      <p:sp>
        <p:nvSpPr>
          <p:cNvPr id="174" name="Google Shape;174;p25"/>
          <p:cNvSpPr txBox="1"/>
          <p:nvPr/>
        </p:nvSpPr>
        <p:spPr>
          <a:xfrm>
            <a:off x="9340850" y="4691329"/>
            <a:ext cx="4829101"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baseline="30000" i="1" lang="en-US" sz="1600" u="none">
                <a:solidFill>
                  <a:schemeClr val="dk1"/>
                </a:solidFill>
                <a:latin typeface="Calibri"/>
                <a:ea typeface="Calibri"/>
                <a:cs typeface="Calibri"/>
                <a:sym typeface="Calibri"/>
              </a:rPr>
              <a:t>1</a:t>
            </a:r>
            <a:r>
              <a:rPr b="0" i="1" lang="en-US" sz="1600" u="none">
                <a:solidFill>
                  <a:schemeClr val="dk1"/>
                </a:solidFill>
                <a:latin typeface="Calibri"/>
                <a:ea typeface="Calibri"/>
                <a:cs typeface="Calibri"/>
                <a:sym typeface="Calibri"/>
              </a:rPr>
              <a:t>University of Alabama in Huntsville / College of Nursing </a:t>
            </a:r>
            <a:r>
              <a:rPr b="0" baseline="30000" i="1" lang="en-US" sz="1600" u="none">
                <a:solidFill>
                  <a:schemeClr val="dk1"/>
                </a:solidFill>
                <a:latin typeface="Calibri"/>
                <a:ea typeface="Calibri"/>
                <a:cs typeface="Calibri"/>
                <a:sym typeface="Calibri"/>
              </a:rPr>
              <a:t>2</a:t>
            </a:r>
            <a:r>
              <a:rPr b="0" i="1" lang="en-US" sz="1600" u="none">
                <a:solidFill>
                  <a:schemeClr val="dk1"/>
                </a:solidFill>
                <a:latin typeface="Calibri"/>
                <a:ea typeface="Calibri"/>
                <a:cs typeface="Calibri"/>
                <a:sym typeface="Calibri"/>
              </a:rPr>
              <a:t>University of Alabama in Huntsville / NASA SPoRT</a:t>
            </a:r>
            <a:endParaRPr b="0" i="1" sz="1600" u="none">
              <a:solidFill>
                <a:schemeClr val="dk1"/>
              </a:solidFill>
              <a:latin typeface="Calibri"/>
              <a:ea typeface="Calibri"/>
              <a:cs typeface="Calibri"/>
              <a:sym typeface="Calibri"/>
            </a:endParaRPr>
          </a:p>
          <a:p>
            <a:pPr indent="0" lvl="0" marL="0" marR="0" rtl="0" algn="ctr">
              <a:spcBef>
                <a:spcPts val="0"/>
              </a:spcBef>
              <a:spcAft>
                <a:spcPts val="0"/>
              </a:spcAft>
              <a:buNone/>
            </a:pPr>
            <a:r>
              <a:rPr b="0" baseline="30000" i="1" lang="en-US" sz="1600" u="none">
                <a:solidFill>
                  <a:schemeClr val="dk1"/>
                </a:solidFill>
                <a:latin typeface="Calibri"/>
                <a:ea typeface="Calibri"/>
                <a:cs typeface="Calibri"/>
                <a:sym typeface="Calibri"/>
              </a:rPr>
              <a:t>3</a:t>
            </a:r>
            <a:r>
              <a:rPr b="0" i="1" lang="en-US" sz="1600" u="none">
                <a:solidFill>
                  <a:schemeClr val="dk1"/>
                </a:solidFill>
                <a:latin typeface="Calibri"/>
                <a:ea typeface="Calibri"/>
                <a:cs typeface="Calibri"/>
                <a:sym typeface="Calibri"/>
              </a:rPr>
              <a:t>Department of Atmospheric and Earth Science</a:t>
            </a:r>
            <a:endParaRPr/>
          </a:p>
          <a:p>
            <a:pPr indent="0" lvl="0" marL="0" marR="0" rtl="0" algn="ctr">
              <a:spcBef>
                <a:spcPts val="0"/>
              </a:spcBef>
              <a:spcAft>
                <a:spcPts val="0"/>
              </a:spcAft>
              <a:buNone/>
            </a:pPr>
            <a:r>
              <a:rPr b="0" baseline="30000" i="1" lang="en-US" sz="1600" u="none">
                <a:solidFill>
                  <a:schemeClr val="dk1"/>
                </a:solidFill>
                <a:latin typeface="Calibri"/>
                <a:ea typeface="Calibri"/>
                <a:cs typeface="Calibri"/>
                <a:sym typeface="Calibri"/>
              </a:rPr>
              <a:t>4</a:t>
            </a:r>
            <a:r>
              <a:rPr b="0" i="1" lang="en-US" sz="1600" u="none">
                <a:solidFill>
                  <a:schemeClr val="dk1"/>
                </a:solidFill>
                <a:latin typeface="Calibri"/>
                <a:ea typeface="Calibri"/>
                <a:cs typeface="Calibri"/>
                <a:sym typeface="Calibri"/>
              </a:rPr>
              <a:t>Harvard-Smithsonian Center for Astrophysics</a:t>
            </a:r>
            <a:endParaRPr b="0" baseline="30000" i="1" sz="1600" u="none">
              <a:solidFill>
                <a:schemeClr val="dk1"/>
              </a:solidFill>
              <a:latin typeface="Calibri"/>
              <a:ea typeface="Calibri"/>
              <a:cs typeface="Calibri"/>
              <a:sym typeface="Calibri"/>
            </a:endParaRPr>
          </a:p>
        </p:txBody>
      </p:sp>
      <p:pic>
        <p:nvPicPr>
          <p:cNvPr id="175" name="Google Shape;175;p25"/>
          <p:cNvPicPr preferRelativeResize="0"/>
          <p:nvPr/>
        </p:nvPicPr>
        <p:blipFill rotWithShape="1">
          <a:blip r:embed="rId8">
            <a:alphaModFix/>
          </a:blip>
          <a:srcRect b="0" l="0" r="0" t="0"/>
          <a:stretch/>
        </p:blipFill>
        <p:spPr>
          <a:xfrm>
            <a:off x="13389569" y="160338"/>
            <a:ext cx="1054100" cy="990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descr="Image result for tempo satellite mission" id="309" name="Google Shape;309;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310" name="Google Shape;310;p34"/>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311" name="Google Shape;311;p34"/>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312" name="Google Shape;312;p34"/>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313" name="Google Shape;313;p34"/>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314" name="Google Shape;314;p34"/>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315" name="Google Shape;315;p34"/>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Simulated Health Data </a:t>
            </a:r>
            <a:endParaRPr sz="5760">
              <a:solidFill>
                <a:srgbClr val="3333CC"/>
              </a:solidFill>
              <a:latin typeface="Calibri"/>
              <a:ea typeface="Calibri"/>
              <a:cs typeface="Calibri"/>
              <a:sym typeface="Calibri"/>
            </a:endParaRPr>
          </a:p>
        </p:txBody>
      </p:sp>
      <p:sp>
        <p:nvSpPr>
          <p:cNvPr id="316" name="Google Shape;316;p34"/>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17" name="Google Shape;317;p34"/>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pic>
        <p:nvPicPr>
          <p:cNvPr id="318" name="Google Shape;318;p34"/>
          <p:cNvPicPr preferRelativeResize="0"/>
          <p:nvPr/>
        </p:nvPicPr>
        <p:blipFill rotWithShape="1">
          <a:blip r:embed="rId9">
            <a:alphaModFix/>
          </a:blip>
          <a:srcRect b="0" l="0" r="0" t="0"/>
          <a:stretch/>
        </p:blipFill>
        <p:spPr>
          <a:xfrm>
            <a:off x="3552408" y="1459725"/>
            <a:ext cx="6221621" cy="5453075"/>
          </a:xfrm>
          <a:prstGeom prst="rect">
            <a:avLst/>
          </a:prstGeom>
          <a:noFill/>
          <a:ln>
            <a:noFill/>
          </a:ln>
        </p:spPr>
      </p:pic>
      <p:sp>
        <p:nvSpPr>
          <p:cNvPr id="319" name="Google Shape;319;p34"/>
          <p:cNvSpPr txBox="1"/>
          <p:nvPr/>
        </p:nvSpPr>
        <p:spPr>
          <a:xfrm>
            <a:off x="10125721" y="2517096"/>
            <a:ext cx="3600000" cy="1108440"/>
          </a:xfrm>
          <a:prstGeom prst="rect">
            <a:avLst/>
          </a:prstGeom>
          <a:solidFill>
            <a:srgbClr val="FFFF00"/>
          </a:solidFill>
          <a:ln>
            <a:noFill/>
          </a:ln>
        </p:spPr>
        <p:txBody>
          <a:bodyPr anchorCtr="0" anchor="t" bIns="109700" lIns="109700" spcFirstLastPara="1" rIns="109700" wrap="square" tIns="109700">
            <a:no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Systematized Nomenclature of Medicine Code.</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(SNOMED)</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444814009 = Viral Sinusitis</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10509002 = Acute Bronchitis</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descr="Image result for tempo satellite mission" id="325" name="Google Shape;325;p3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326" name="Google Shape;326;p35"/>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327" name="Google Shape;327;p35"/>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328" name="Google Shape;328;p35"/>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329" name="Google Shape;329;p35"/>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330" name="Google Shape;330;p35"/>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331" name="Google Shape;331;p35"/>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3333CC"/>
              </a:buClr>
              <a:buSzPts val="4896"/>
              <a:buFont typeface="Calibri"/>
              <a:buNone/>
            </a:pPr>
            <a:r>
              <a:rPr lang="en-US" sz="4896">
                <a:solidFill>
                  <a:srgbClr val="3333CC"/>
                </a:solidFill>
                <a:latin typeface="Calibri"/>
                <a:ea typeface="Calibri"/>
                <a:cs typeface="Calibri"/>
                <a:sym typeface="Calibri"/>
              </a:rPr>
              <a:t> Combining Synthetic Health and TEMPO Data</a:t>
            </a:r>
            <a:endParaRPr sz="4896">
              <a:solidFill>
                <a:srgbClr val="3333CC"/>
              </a:solidFill>
              <a:latin typeface="Calibri"/>
              <a:ea typeface="Calibri"/>
              <a:cs typeface="Calibri"/>
              <a:sym typeface="Calibri"/>
            </a:endParaRPr>
          </a:p>
        </p:txBody>
      </p:sp>
      <p:sp>
        <p:nvSpPr>
          <p:cNvPr id="332" name="Google Shape;332;p35"/>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33" name="Google Shape;333;p35"/>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pic>
        <p:nvPicPr>
          <p:cNvPr id="334" name="Google Shape;334;p35"/>
          <p:cNvPicPr preferRelativeResize="0"/>
          <p:nvPr/>
        </p:nvPicPr>
        <p:blipFill rotWithShape="1">
          <a:blip r:embed="rId9">
            <a:alphaModFix amt="45000"/>
          </a:blip>
          <a:srcRect b="0" l="0" r="0" t="0"/>
          <a:stretch/>
        </p:blipFill>
        <p:spPr>
          <a:xfrm>
            <a:off x="5724535" y="1459725"/>
            <a:ext cx="4755896" cy="58377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EFEFE">
                <a:alpha val="74901"/>
              </a:srgbClr>
            </a:gs>
            <a:gs pos="75000">
              <a:srgbClr val="FEFEFE">
                <a:alpha val="74901"/>
              </a:srgbClr>
            </a:gs>
            <a:gs pos="99000">
              <a:srgbClr val="B3D1EC"/>
            </a:gs>
            <a:gs pos="100000">
              <a:srgbClr val="B3D1EC"/>
            </a:gs>
          </a:gsLst>
          <a:lin ang="16200000" scaled="0"/>
        </a:gradFill>
      </p:bgPr>
    </p:bg>
    <p:spTree>
      <p:nvGrpSpPr>
        <p:cNvPr id="339" name="Shape 339"/>
        <p:cNvGrpSpPr/>
        <p:nvPr/>
      </p:nvGrpSpPr>
      <p:grpSpPr>
        <a:xfrm>
          <a:off x="0" y="0"/>
          <a:ext cx="0" cy="0"/>
          <a:chOff x="0" y="0"/>
          <a:chExt cx="0" cy="0"/>
        </a:xfrm>
      </p:grpSpPr>
      <p:sp>
        <p:nvSpPr>
          <p:cNvPr descr="Image result for tempo satellite mission" id="340" name="Google Shape;340;p3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341" name="Google Shape;341;p36"/>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342" name="Google Shape;342;p36"/>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343" name="Google Shape;343;p36"/>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344" name="Google Shape;344;p36"/>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345" name="Google Shape;345;p36"/>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346" name="Google Shape;346;p36"/>
          <p:cNvSpPr txBox="1"/>
          <p:nvPr/>
        </p:nvSpPr>
        <p:spPr>
          <a:xfrm>
            <a:off x="4294356" y="1671712"/>
            <a:ext cx="5942730" cy="154112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Arial"/>
              <a:buNone/>
            </a:pPr>
            <a:r>
              <a:rPr lang="en-US" sz="4800">
                <a:solidFill>
                  <a:schemeClr val="dk1"/>
                </a:solidFill>
                <a:latin typeface="Calibri"/>
                <a:ea typeface="Calibri"/>
                <a:cs typeface="Calibri"/>
                <a:sym typeface="Calibri"/>
              </a:rPr>
              <a:t>Thanks!</a:t>
            </a:r>
            <a:endParaRPr sz="4800" u="sng">
              <a:solidFill>
                <a:schemeClr val="hlink"/>
              </a:solidFill>
              <a:latin typeface="Calibri"/>
              <a:ea typeface="Calibri"/>
              <a:cs typeface="Calibri"/>
              <a:sym typeface="Calibri"/>
              <a:hlinkClick r:id="rId8"/>
            </a:endParaRPr>
          </a:p>
          <a:p>
            <a:pPr indent="0" lvl="0" marL="0" marR="0" rtl="0" algn="ctr">
              <a:lnSpc>
                <a:spcPct val="90000"/>
              </a:lnSpc>
              <a:spcBef>
                <a:spcPts val="1000"/>
              </a:spcBef>
              <a:spcAft>
                <a:spcPts val="0"/>
              </a:spcAft>
              <a:buClr>
                <a:schemeClr val="dk1"/>
              </a:buClr>
              <a:buSzPts val="4800"/>
              <a:buFont typeface="Arial"/>
              <a:buNone/>
            </a:pPr>
            <a:r>
              <a:rPr lang="en-US" sz="4800">
                <a:solidFill>
                  <a:schemeClr val="dk1"/>
                </a:solidFill>
                <a:latin typeface="Calibri"/>
                <a:ea typeface="Calibri"/>
                <a:cs typeface="Calibri"/>
                <a:sym typeface="Calibri"/>
              </a:rPr>
              <a:t>Questions/Comments</a:t>
            </a:r>
            <a:endParaRPr/>
          </a:p>
        </p:txBody>
      </p:sp>
      <p:sp>
        <p:nvSpPr>
          <p:cNvPr id="347" name="Google Shape;347;p36"/>
          <p:cNvSpPr txBox="1"/>
          <p:nvPr/>
        </p:nvSpPr>
        <p:spPr>
          <a:xfrm>
            <a:off x="2087932" y="3699779"/>
            <a:ext cx="10355579" cy="16716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00"/>
              <a:buFont typeface="Arial"/>
              <a:buNone/>
            </a:pPr>
            <a:r>
              <a:rPr b="1" lang="en-US" sz="3200">
                <a:solidFill>
                  <a:schemeClr val="dk1"/>
                </a:solidFill>
                <a:latin typeface="Calibri"/>
                <a:ea typeface="Calibri"/>
                <a:cs typeface="Calibri"/>
                <a:sym typeface="Calibri"/>
              </a:rPr>
              <a:t>Susan Alexander, UAH</a:t>
            </a:r>
            <a:endParaRPr/>
          </a:p>
          <a:p>
            <a:pPr indent="0" lvl="0" marL="0" marR="0" rtl="0" algn="ctr">
              <a:lnSpc>
                <a:spcPct val="90000"/>
              </a:lnSpc>
              <a:spcBef>
                <a:spcPts val="1000"/>
              </a:spcBef>
              <a:spcAft>
                <a:spcPts val="0"/>
              </a:spcAft>
              <a:buClr>
                <a:schemeClr val="dk1"/>
              </a:buClr>
              <a:buSzPts val="3200"/>
              <a:buFont typeface="Arial"/>
              <a:buNone/>
            </a:pPr>
            <a:r>
              <a:rPr b="1" lang="en-US" sz="3200">
                <a:solidFill>
                  <a:schemeClr val="dk1"/>
                </a:solidFill>
                <a:latin typeface="Calibri"/>
                <a:ea typeface="Calibri"/>
                <a:cs typeface="Calibri"/>
                <a:sym typeface="Calibri"/>
              </a:rPr>
              <a:t>Susan.alexander@uah.edu</a:t>
            </a:r>
            <a:endParaRPr b="1" sz="3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EFEFE">
                <a:alpha val="74901"/>
              </a:srgbClr>
            </a:gs>
            <a:gs pos="75000">
              <a:srgbClr val="FEFEFE">
                <a:alpha val="74901"/>
              </a:srgbClr>
            </a:gs>
            <a:gs pos="99000">
              <a:srgbClr val="B3D1EC"/>
            </a:gs>
            <a:gs pos="100000">
              <a:srgbClr val="B3D1EC"/>
            </a:gs>
          </a:gsLst>
          <a:lin ang="16200000" scaled="0"/>
        </a:gradFill>
      </p:bgPr>
    </p:bg>
    <p:spTree>
      <p:nvGrpSpPr>
        <p:cNvPr id="180" name="Shape 180"/>
        <p:cNvGrpSpPr/>
        <p:nvPr/>
      </p:nvGrpSpPr>
      <p:grpSpPr>
        <a:xfrm>
          <a:off x="0" y="0"/>
          <a:ext cx="0" cy="0"/>
          <a:chOff x="0" y="0"/>
          <a:chExt cx="0" cy="0"/>
        </a:xfrm>
      </p:grpSpPr>
      <p:sp>
        <p:nvSpPr>
          <p:cNvPr descr="Image result for tempo satellite mission" id="181" name="Google Shape;181;p2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182" name="Google Shape;182;p26"/>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183" name="Google Shape;183;p26"/>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184" name="Google Shape;184;p26"/>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185" name="Google Shape;185;p26"/>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186" name="Google Shape;186;p26"/>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187" name="Google Shape;187;p26"/>
          <p:cNvSpPr txBox="1"/>
          <p:nvPr/>
        </p:nvSpPr>
        <p:spPr>
          <a:xfrm>
            <a:off x="1513114" y="146697"/>
            <a:ext cx="11615058" cy="1174288"/>
          </a:xfrm>
          <a:prstGeom prst="rect">
            <a:avLst/>
          </a:prstGeom>
          <a:no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3333CC"/>
              </a:buClr>
              <a:buSzPts val="4896"/>
              <a:buFont typeface="Calibri"/>
              <a:buNone/>
            </a:pPr>
            <a:r>
              <a:rPr lang="en-US" sz="4896">
                <a:solidFill>
                  <a:srgbClr val="3333CC"/>
                </a:solidFill>
                <a:latin typeface="Calibri"/>
                <a:ea typeface="Calibri"/>
                <a:cs typeface="Calibri"/>
                <a:sym typeface="Calibri"/>
              </a:rPr>
              <a:t>Response to Comments from 2016 TEMPO EA Meeting</a:t>
            </a:r>
            <a:endParaRPr/>
          </a:p>
        </p:txBody>
      </p:sp>
      <p:sp>
        <p:nvSpPr>
          <p:cNvPr id="188" name="Google Shape;188;p26"/>
          <p:cNvSpPr txBox="1"/>
          <p:nvPr/>
        </p:nvSpPr>
        <p:spPr>
          <a:xfrm>
            <a:off x="307975" y="1320985"/>
            <a:ext cx="14007631" cy="6253263"/>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Early engagement with the TEMPO mission has been achieved through 2 EA meetings </a:t>
            </a:r>
            <a:endParaRPr/>
          </a:p>
          <a:p>
            <a:pPr indent="-228600" lvl="0" marL="228600" marR="0" rtl="0" algn="l">
              <a:lnSpc>
                <a:spcPct val="90000"/>
              </a:lnSpc>
              <a:spcBef>
                <a:spcPts val="100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1</a:t>
            </a:r>
            <a:r>
              <a:rPr b="1" baseline="30000" lang="en-US" sz="2800">
                <a:solidFill>
                  <a:schemeClr val="dk1"/>
                </a:solidFill>
                <a:latin typeface="Calibri"/>
                <a:ea typeface="Calibri"/>
                <a:cs typeface="Calibri"/>
                <a:sym typeface="Calibri"/>
              </a:rPr>
              <a:t>st</a:t>
            </a:r>
            <a:r>
              <a:rPr b="1" lang="en-US" sz="2800">
                <a:solidFill>
                  <a:schemeClr val="dk1"/>
                </a:solidFill>
                <a:latin typeface="Calibri"/>
                <a:ea typeface="Calibri"/>
                <a:cs typeface="Calibri"/>
                <a:sym typeface="Calibri"/>
              </a:rPr>
              <a:t> TEMPO Applications Workshop in July 2016 at UAH</a:t>
            </a:r>
            <a:endParaRPr/>
          </a:p>
          <a:p>
            <a:pPr indent="-228600" lvl="1" marL="685800" marR="0" rtl="0" algn="l">
              <a:lnSpc>
                <a:spcPct val="90000"/>
              </a:lnSpc>
              <a:spcBef>
                <a:spcPts val="500"/>
              </a:spcBef>
              <a:spcAft>
                <a:spcPts val="0"/>
              </a:spcAft>
              <a:buClr>
                <a:schemeClr val="dk1"/>
              </a:buClr>
              <a:buSzPts val="2400"/>
              <a:buFont typeface="Arial"/>
              <a:buChar char="•"/>
            </a:pPr>
            <a:r>
              <a:rPr b="1" i="1" lang="en-US" sz="2400" u="none" cap="none" strike="noStrike">
                <a:solidFill>
                  <a:schemeClr val="dk1"/>
                </a:solidFill>
                <a:latin typeface="Calibri"/>
                <a:ea typeface="Calibri"/>
                <a:cs typeface="Calibri"/>
                <a:sym typeface="Calibri"/>
              </a:rPr>
              <a:t>Health</a:t>
            </a:r>
            <a:r>
              <a:rPr b="1" i="0" lang="en-US" sz="2400" u="none" cap="none" strike="noStrike">
                <a:solidFill>
                  <a:schemeClr val="dk1"/>
                </a:solidFill>
                <a:latin typeface="Calibri"/>
                <a:ea typeface="Calibri"/>
                <a:cs typeface="Calibri"/>
                <a:sym typeface="Calibri"/>
              </a:rPr>
              <a:t> was identified as  one of 4 core applications areas for TEMPO </a:t>
            </a:r>
            <a:endParaRPr/>
          </a:p>
          <a:p>
            <a:pPr indent="-457200" lvl="2" marL="1371600" marR="0" rtl="0" algn="l">
              <a:lnSpc>
                <a:spcPct val="90000"/>
              </a:lnSpc>
              <a:spcBef>
                <a:spcPts val="500"/>
              </a:spcBef>
              <a:spcAft>
                <a:spcPts val="0"/>
              </a:spcAft>
              <a:buClr>
                <a:schemeClr val="dk1"/>
              </a:buClr>
              <a:buSzPts val="2800"/>
              <a:buFont typeface="Calibri"/>
              <a:buAutoNum type="arabicPeriod"/>
            </a:pPr>
            <a:r>
              <a:rPr b="0" i="0" lang="en-US" sz="2800" u="none" cap="none" strike="noStrike">
                <a:solidFill>
                  <a:schemeClr val="dk1"/>
                </a:solidFill>
                <a:latin typeface="Calibri"/>
                <a:ea typeface="Calibri"/>
                <a:cs typeface="Calibri"/>
                <a:sym typeface="Calibri"/>
              </a:rPr>
              <a:t>Optimal Spatial Resolution for matching with health data (county, zip code)</a:t>
            </a:r>
            <a:endParaRPr/>
          </a:p>
          <a:p>
            <a:pPr indent="-457200" lvl="2" marL="1371600" marR="0" rtl="0" algn="l">
              <a:lnSpc>
                <a:spcPct val="90000"/>
              </a:lnSpc>
              <a:spcBef>
                <a:spcPts val="500"/>
              </a:spcBef>
              <a:spcAft>
                <a:spcPts val="0"/>
              </a:spcAft>
              <a:buClr>
                <a:schemeClr val="dk1"/>
              </a:buClr>
              <a:buSzPts val="2800"/>
              <a:buFont typeface="Calibri"/>
              <a:buAutoNum type="arabicPeriod"/>
            </a:pPr>
            <a:r>
              <a:rPr b="0" i="0" lang="en-US" sz="2800" u="none" cap="none" strike="noStrike">
                <a:solidFill>
                  <a:schemeClr val="dk1"/>
                </a:solidFill>
                <a:latin typeface="Calibri"/>
                <a:ea typeface="Calibri"/>
                <a:cs typeface="Calibri"/>
                <a:sym typeface="Calibri"/>
              </a:rPr>
              <a:t>Surface-level concentrations (O3 and trace gas retrievals)</a:t>
            </a:r>
            <a:endParaRPr/>
          </a:p>
          <a:p>
            <a:pPr indent="-457200" lvl="2" marL="1371600" marR="0" rtl="0" algn="l">
              <a:lnSpc>
                <a:spcPct val="90000"/>
              </a:lnSpc>
              <a:spcBef>
                <a:spcPts val="500"/>
              </a:spcBef>
              <a:spcAft>
                <a:spcPts val="0"/>
              </a:spcAft>
              <a:buClr>
                <a:schemeClr val="dk1"/>
              </a:buClr>
              <a:buSzPts val="2800"/>
              <a:buFont typeface="Calibri"/>
              <a:buAutoNum type="arabicPeriod"/>
            </a:pPr>
            <a:r>
              <a:rPr b="0" i="0" lang="en-US" sz="2800" u="none" cap="none" strike="noStrike">
                <a:solidFill>
                  <a:schemeClr val="dk1"/>
                </a:solidFill>
                <a:latin typeface="Calibri"/>
                <a:ea typeface="Calibri"/>
                <a:cs typeface="Calibri"/>
                <a:sym typeface="Calibri"/>
              </a:rPr>
              <a:t>Acute v Chronic studies</a:t>
            </a:r>
            <a:endParaRPr/>
          </a:p>
        </p:txBody>
      </p:sp>
      <p:pic>
        <p:nvPicPr>
          <p:cNvPr id="189" name="Google Shape;189;p26"/>
          <p:cNvPicPr preferRelativeResize="0"/>
          <p:nvPr/>
        </p:nvPicPr>
        <p:blipFill rotWithShape="1">
          <a:blip r:embed="rId8">
            <a:alphaModFix/>
          </a:blip>
          <a:srcRect b="0" l="0" r="0" t="0"/>
          <a:stretch/>
        </p:blipFill>
        <p:spPr>
          <a:xfrm>
            <a:off x="13330534" y="7078948"/>
            <a:ext cx="1054100" cy="99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EFEFE">
                <a:alpha val="74901"/>
              </a:srgbClr>
            </a:gs>
            <a:gs pos="75000">
              <a:srgbClr val="FEFEFE">
                <a:alpha val="74901"/>
              </a:srgbClr>
            </a:gs>
            <a:gs pos="99000">
              <a:srgbClr val="B3D1EC"/>
            </a:gs>
            <a:gs pos="100000">
              <a:srgbClr val="B3D1EC"/>
            </a:gs>
          </a:gsLst>
          <a:lin ang="16200000" scaled="0"/>
        </a:gradFill>
      </p:bgPr>
    </p:bg>
    <p:spTree>
      <p:nvGrpSpPr>
        <p:cNvPr id="194" name="Shape 194"/>
        <p:cNvGrpSpPr/>
        <p:nvPr/>
      </p:nvGrpSpPr>
      <p:grpSpPr>
        <a:xfrm>
          <a:off x="0" y="0"/>
          <a:ext cx="0" cy="0"/>
          <a:chOff x="0" y="0"/>
          <a:chExt cx="0" cy="0"/>
        </a:xfrm>
      </p:grpSpPr>
      <p:sp>
        <p:nvSpPr>
          <p:cNvPr descr="Image result for tempo satellite mission" id="195" name="Google Shape;195;p2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196" name="Google Shape;196;p27"/>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197" name="Google Shape;197;p27"/>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198" name="Google Shape;198;p27"/>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199" name="Google Shape;199;p27"/>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00" name="Google Shape;200;p27"/>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01" name="Google Shape;201;p27"/>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3333CC"/>
              </a:buClr>
              <a:buSzPts val="4896"/>
              <a:buFont typeface="Calibri"/>
              <a:buNone/>
            </a:pPr>
            <a:r>
              <a:rPr lang="en-US" sz="4896">
                <a:solidFill>
                  <a:srgbClr val="3333CC"/>
                </a:solidFill>
                <a:latin typeface="Calibri"/>
                <a:ea typeface="Calibri"/>
                <a:cs typeface="Calibri"/>
                <a:sym typeface="Calibri"/>
              </a:rPr>
              <a:t> Response to Comments from 2018 TEMPO EA Meeting</a:t>
            </a:r>
            <a:endParaRPr/>
          </a:p>
        </p:txBody>
      </p:sp>
      <p:sp>
        <p:nvSpPr>
          <p:cNvPr id="202" name="Google Shape;202;p27"/>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1" lang="en-US" sz="2800">
                <a:solidFill>
                  <a:schemeClr val="dk1"/>
                </a:solidFill>
                <a:latin typeface="Calibri"/>
                <a:ea typeface="Calibri"/>
                <a:cs typeface="Calibri"/>
                <a:sym typeface="Calibri"/>
              </a:rPr>
              <a:t>2</a:t>
            </a:r>
            <a:r>
              <a:rPr b="1" baseline="30000" lang="en-US" sz="2800">
                <a:solidFill>
                  <a:schemeClr val="dk1"/>
                </a:solidFill>
                <a:latin typeface="Calibri"/>
                <a:ea typeface="Calibri"/>
                <a:cs typeface="Calibri"/>
                <a:sym typeface="Calibri"/>
              </a:rPr>
              <a:t>nd</a:t>
            </a:r>
            <a:r>
              <a:rPr b="1" lang="en-US" sz="2800">
                <a:solidFill>
                  <a:schemeClr val="dk1"/>
                </a:solidFill>
                <a:latin typeface="Calibri"/>
                <a:ea typeface="Calibri"/>
                <a:cs typeface="Calibri"/>
                <a:sym typeface="Calibri"/>
              </a:rPr>
              <a:t> TEMPO EA Workshop in April 2018 at Fort Collins</a:t>
            </a:r>
            <a:endParaRPr/>
          </a:p>
          <a:p>
            <a:pPr indent="-228600" lvl="1" marL="685800" marR="0" rtl="0" algn="l">
              <a:lnSpc>
                <a:spcPct val="90000"/>
              </a:lnSpc>
              <a:spcBef>
                <a:spcPts val="50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Need for preparing health end users to integrate TEMPO data</a:t>
            </a:r>
            <a:endParaRPr/>
          </a:p>
          <a:p>
            <a:pPr indent="-228600" lvl="1" marL="685800" marR="0" rtl="0" algn="l">
              <a:lnSpc>
                <a:spcPct val="90000"/>
              </a:lnSpc>
              <a:spcBef>
                <a:spcPts val="50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TEMPO data products are expected to improve quality of research on public health impact of pollutants</a:t>
            </a:r>
            <a:endParaRPr/>
          </a:p>
          <a:p>
            <a:pPr indent="-228600" lvl="1" marL="685800" marR="0" rtl="0" algn="l">
              <a:lnSpc>
                <a:spcPct val="90000"/>
              </a:lnSpc>
              <a:spcBef>
                <a:spcPts val="50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Public health workshop on TEMPO data was strongly encouraged</a:t>
            </a:r>
            <a:endParaRPr/>
          </a:p>
          <a:p>
            <a:pPr indent="-228600" lvl="1" marL="685800" marR="0" rtl="0" algn="l">
              <a:lnSpc>
                <a:spcPct val="90000"/>
              </a:lnSpc>
              <a:spcBef>
                <a:spcPts val="50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Consider designating health as a separate application area </a:t>
            </a:r>
            <a:endParaRPr/>
          </a:p>
          <a:p>
            <a:pPr indent="0" lvl="1" marL="457200" marR="0" rtl="0" algn="l">
              <a:lnSpc>
                <a:spcPct val="90000"/>
              </a:lnSpc>
              <a:spcBef>
                <a:spcPts val="5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03" name="Google Shape;203;p27"/>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descr="Image result for tempo satellite mission" id="209" name="Google Shape;209;p2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10" name="Google Shape;210;p28"/>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11" name="Google Shape;211;p28"/>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12" name="Google Shape;212;p28"/>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13" name="Google Shape;213;p28"/>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14" name="Google Shape;214;p28"/>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15" name="Google Shape;215;p28"/>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Seasonal Variations </a:t>
            </a:r>
            <a:endParaRPr/>
          </a:p>
        </p:txBody>
      </p:sp>
      <p:sp>
        <p:nvSpPr>
          <p:cNvPr id="216" name="Google Shape;216;p28"/>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17" name="Google Shape;217;p28"/>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pic>
        <p:nvPicPr>
          <p:cNvPr id="218" name="Google Shape;218;p28"/>
          <p:cNvPicPr preferRelativeResize="0"/>
          <p:nvPr/>
        </p:nvPicPr>
        <p:blipFill rotWithShape="1">
          <a:blip r:embed="rId9">
            <a:alphaModFix/>
          </a:blip>
          <a:srcRect b="0" l="0" r="0" t="0"/>
          <a:stretch/>
        </p:blipFill>
        <p:spPr>
          <a:xfrm>
            <a:off x="2418091" y="1156562"/>
            <a:ext cx="9601200" cy="1816100"/>
          </a:xfrm>
          <a:prstGeom prst="rect">
            <a:avLst/>
          </a:prstGeom>
          <a:noFill/>
          <a:ln>
            <a:noFill/>
          </a:ln>
        </p:spPr>
      </p:pic>
      <p:pic>
        <p:nvPicPr>
          <p:cNvPr id="219" name="Google Shape;219;p28"/>
          <p:cNvPicPr preferRelativeResize="0"/>
          <p:nvPr/>
        </p:nvPicPr>
        <p:blipFill rotWithShape="1">
          <a:blip r:embed="rId10">
            <a:alphaModFix/>
          </a:blip>
          <a:srcRect b="0" l="0" r="0" t="0"/>
          <a:stretch/>
        </p:blipFill>
        <p:spPr>
          <a:xfrm>
            <a:off x="2418091" y="4151784"/>
            <a:ext cx="9626600" cy="1803400"/>
          </a:xfrm>
          <a:prstGeom prst="rect">
            <a:avLst/>
          </a:prstGeom>
          <a:noFill/>
          <a:ln>
            <a:noFill/>
          </a:ln>
        </p:spPr>
      </p:pic>
      <p:sp>
        <p:nvSpPr>
          <p:cNvPr id="220" name="Google Shape;220;p28"/>
          <p:cNvSpPr txBox="1"/>
          <p:nvPr/>
        </p:nvSpPr>
        <p:spPr>
          <a:xfrm>
            <a:off x="3956906" y="3231830"/>
            <a:ext cx="707346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Inpatient Admissions by Month—State of Alabama</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(Patient-level aggregated by month and county)</a:t>
            </a:r>
            <a:endParaRPr/>
          </a:p>
        </p:txBody>
      </p:sp>
      <p:sp>
        <p:nvSpPr>
          <p:cNvPr id="221" name="Google Shape;221;p28"/>
          <p:cNvSpPr txBox="1"/>
          <p:nvPr/>
        </p:nvSpPr>
        <p:spPr>
          <a:xfrm>
            <a:off x="4118080" y="6506996"/>
            <a:ext cx="719696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Inpatient Admissions by Month in a single county—State of Alabama</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(Patient-level aggregated by month and county)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descr="Image result for tempo satellite mission" id="227" name="Google Shape;227;p2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28" name="Google Shape;228;p29"/>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29" name="Google Shape;229;p29"/>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30" name="Google Shape;230;p29"/>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31" name="Google Shape;231;p29"/>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32" name="Google Shape;232;p29"/>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33" name="Google Shape;233;p29"/>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NO</a:t>
            </a:r>
            <a:r>
              <a:rPr baseline="-25000" lang="en-US" sz="5760">
                <a:solidFill>
                  <a:srgbClr val="3333CC"/>
                </a:solidFill>
                <a:latin typeface="Calibri"/>
                <a:ea typeface="Calibri"/>
                <a:cs typeface="Calibri"/>
                <a:sym typeface="Calibri"/>
              </a:rPr>
              <a:t>2 </a:t>
            </a:r>
            <a:r>
              <a:rPr lang="en-US" sz="5760">
                <a:solidFill>
                  <a:srgbClr val="3333CC"/>
                </a:solidFill>
                <a:latin typeface="Calibri"/>
                <a:ea typeface="Calibri"/>
                <a:cs typeface="Calibri"/>
                <a:sym typeface="Calibri"/>
              </a:rPr>
              <a:t>OMI Satellite Retrievals</a:t>
            </a:r>
            <a:endParaRPr/>
          </a:p>
        </p:txBody>
      </p:sp>
      <p:sp>
        <p:nvSpPr>
          <p:cNvPr id="234" name="Google Shape;234;p29"/>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35" name="Google Shape;235;p29"/>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pic>
        <p:nvPicPr>
          <p:cNvPr id="236" name="Google Shape;236;p29"/>
          <p:cNvPicPr preferRelativeResize="0"/>
          <p:nvPr/>
        </p:nvPicPr>
        <p:blipFill rotWithShape="1">
          <a:blip r:embed="rId9">
            <a:alphaModFix/>
          </a:blip>
          <a:srcRect b="0" l="0" r="0" t="0"/>
          <a:stretch/>
        </p:blipFill>
        <p:spPr>
          <a:xfrm>
            <a:off x="6491470" y="1320985"/>
            <a:ext cx="5543703" cy="5442170"/>
          </a:xfrm>
          <a:prstGeom prst="rect">
            <a:avLst/>
          </a:prstGeom>
          <a:noFill/>
          <a:ln>
            <a:noFill/>
          </a:ln>
        </p:spPr>
      </p:pic>
      <p:sp>
        <p:nvSpPr>
          <p:cNvPr id="237" name="Google Shape;237;p29"/>
          <p:cNvSpPr txBox="1"/>
          <p:nvPr/>
        </p:nvSpPr>
        <p:spPr>
          <a:xfrm>
            <a:off x="1684610" y="2620142"/>
            <a:ext cx="2451067" cy="190205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OMI satellite NO2 retrievals at ~0.25° resolution and 1900 UTC </a:t>
            </a:r>
            <a:endParaRPr/>
          </a:p>
          <a:p>
            <a:pPr indent="0" lvl="0" marL="0" marR="0" rtl="0" algn="l">
              <a:spcBef>
                <a:spcPts val="0"/>
              </a:spcBef>
              <a:spcAft>
                <a:spcPts val="0"/>
              </a:spcAft>
              <a:buNone/>
            </a:pPr>
            <a:r>
              <a:t/>
            </a:r>
            <a:endParaRPr sz="2160">
              <a:solidFill>
                <a:schemeClr val="dk1"/>
              </a:solidFill>
              <a:latin typeface="Calibri"/>
              <a:ea typeface="Calibri"/>
              <a:cs typeface="Calibri"/>
              <a:sym typeface="Calibri"/>
            </a:endParaRPr>
          </a:p>
        </p:txBody>
      </p:sp>
      <p:sp>
        <p:nvSpPr>
          <p:cNvPr id="238" name="Google Shape;238;p29"/>
          <p:cNvSpPr txBox="1"/>
          <p:nvPr/>
        </p:nvSpPr>
        <p:spPr>
          <a:xfrm>
            <a:off x="1440615" y="5418446"/>
            <a:ext cx="458347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Naeger, A.  (NASA SPoRT). OMI satellite retrievals NO2 across Alabama August 2013.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EFEFE">
                <a:alpha val="74901"/>
              </a:srgbClr>
            </a:gs>
            <a:gs pos="75000">
              <a:srgbClr val="FEFEFE">
                <a:alpha val="74901"/>
              </a:srgbClr>
            </a:gs>
            <a:gs pos="99000">
              <a:srgbClr val="B3D1EC"/>
            </a:gs>
            <a:gs pos="100000">
              <a:srgbClr val="B3D1EC"/>
            </a:gs>
          </a:gsLst>
          <a:lin ang="16200000" scaled="0"/>
        </a:gradFill>
      </p:bgPr>
    </p:bg>
    <p:spTree>
      <p:nvGrpSpPr>
        <p:cNvPr id="243" name="Shape 243"/>
        <p:cNvGrpSpPr/>
        <p:nvPr/>
      </p:nvGrpSpPr>
      <p:grpSpPr>
        <a:xfrm>
          <a:off x="0" y="0"/>
          <a:ext cx="0" cy="0"/>
          <a:chOff x="0" y="0"/>
          <a:chExt cx="0" cy="0"/>
        </a:xfrm>
      </p:grpSpPr>
      <p:sp>
        <p:nvSpPr>
          <p:cNvPr descr="Image result for tempo satellite mission" id="244" name="Google Shape;244;p3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45" name="Google Shape;245;p30"/>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46" name="Google Shape;246;p30"/>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47" name="Google Shape;247;p30"/>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48" name="Google Shape;248;p30"/>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49" name="Google Shape;249;p30"/>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50" name="Google Shape;250;p30"/>
          <p:cNvSpPr txBox="1"/>
          <p:nvPr/>
        </p:nvSpPr>
        <p:spPr>
          <a:xfrm>
            <a:off x="1513114" y="146697"/>
            <a:ext cx="11615058" cy="100986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Tailored TEMPO data products</a:t>
            </a:r>
            <a:endParaRPr/>
          </a:p>
        </p:txBody>
      </p:sp>
      <p:pic>
        <p:nvPicPr>
          <p:cNvPr id="251" name="Google Shape;251;p30"/>
          <p:cNvPicPr preferRelativeResize="0"/>
          <p:nvPr/>
        </p:nvPicPr>
        <p:blipFill rotWithShape="1">
          <a:blip r:embed="rId8">
            <a:alphaModFix/>
          </a:blip>
          <a:srcRect b="63566" l="1" r="79719" t="2405"/>
          <a:stretch/>
        </p:blipFill>
        <p:spPr>
          <a:xfrm>
            <a:off x="89314" y="1196318"/>
            <a:ext cx="7445627" cy="4242928"/>
          </a:xfrm>
          <a:prstGeom prst="rect">
            <a:avLst/>
          </a:prstGeom>
          <a:noFill/>
          <a:ln>
            <a:noFill/>
          </a:ln>
        </p:spPr>
      </p:pic>
      <p:sp>
        <p:nvSpPr>
          <p:cNvPr id="252" name="Google Shape;252;p30"/>
          <p:cNvSpPr txBox="1"/>
          <p:nvPr/>
        </p:nvSpPr>
        <p:spPr>
          <a:xfrm rot="-1303007">
            <a:off x="2435951" y="4031057"/>
            <a:ext cx="10601206" cy="106962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400"/>
              <a:buFont typeface="Arial"/>
              <a:buNone/>
            </a:pPr>
            <a:r>
              <a:rPr b="1" lang="en-US" sz="5400">
                <a:solidFill>
                  <a:srgbClr val="3333CC"/>
                </a:solidFill>
                <a:latin typeface="Calibri"/>
                <a:ea typeface="Calibri"/>
                <a:cs typeface="Calibri"/>
                <a:sym typeface="Calibri"/>
              </a:rPr>
              <a:t>Development of tailored/specialized TEMPO data products!</a:t>
            </a:r>
            <a:endParaRPr/>
          </a:p>
        </p:txBody>
      </p:sp>
      <p:sp>
        <p:nvSpPr>
          <p:cNvPr id="253" name="Google Shape;253;p30"/>
          <p:cNvSpPr txBox="1"/>
          <p:nvPr/>
        </p:nvSpPr>
        <p:spPr>
          <a:xfrm>
            <a:off x="7534941" y="1359213"/>
            <a:ext cx="4034207" cy="154301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i="1" lang="en-US" sz="2400">
                <a:solidFill>
                  <a:schemeClr val="dk1"/>
                </a:solidFill>
                <a:latin typeface="Calibri"/>
                <a:ea typeface="Calibri"/>
                <a:cs typeface="Calibri"/>
                <a:sym typeface="Calibri"/>
              </a:rPr>
              <a:t>Formatted ASCII files of TEMPO L2 trace gas concentrations spatially interpolated to county level </a:t>
            </a:r>
            <a:endParaRPr/>
          </a:p>
        </p:txBody>
      </p:sp>
      <p:pic>
        <p:nvPicPr>
          <p:cNvPr id="254" name="Google Shape;254;p30"/>
          <p:cNvPicPr preferRelativeResize="0"/>
          <p:nvPr/>
        </p:nvPicPr>
        <p:blipFill rotWithShape="1">
          <a:blip r:embed="rId9">
            <a:alphaModFix/>
          </a:blip>
          <a:srcRect b="0" l="0" r="0" t="0"/>
          <a:stretch/>
        </p:blipFill>
        <p:spPr>
          <a:xfrm>
            <a:off x="13435784" y="6992966"/>
            <a:ext cx="1054100" cy="99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descr="Image result for tempo satellite mission" id="260" name="Google Shape;260;p3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61" name="Google Shape;261;p31"/>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62" name="Google Shape;262;p31"/>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63" name="Google Shape;263;p31"/>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64" name="Google Shape;264;p31"/>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65" name="Google Shape;265;p31"/>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66" name="Google Shape;266;p31"/>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NO</a:t>
            </a:r>
            <a:r>
              <a:rPr baseline="-25000" lang="en-US" sz="5760">
                <a:solidFill>
                  <a:srgbClr val="3333CC"/>
                </a:solidFill>
                <a:latin typeface="Calibri"/>
                <a:ea typeface="Calibri"/>
                <a:cs typeface="Calibri"/>
                <a:sym typeface="Calibri"/>
              </a:rPr>
              <a:t>2  </a:t>
            </a:r>
            <a:r>
              <a:rPr lang="en-US" sz="5760">
                <a:solidFill>
                  <a:srgbClr val="3333CC"/>
                </a:solidFill>
                <a:latin typeface="Calibri"/>
                <a:ea typeface="Calibri"/>
                <a:cs typeface="Calibri"/>
                <a:sym typeface="Calibri"/>
              </a:rPr>
              <a:t>(Synthetic)TEMPO Retrievals </a:t>
            </a:r>
            <a:endParaRPr/>
          </a:p>
        </p:txBody>
      </p:sp>
      <p:sp>
        <p:nvSpPr>
          <p:cNvPr id="267" name="Google Shape;267;p31"/>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68" name="Google Shape;268;p31"/>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sp>
        <p:nvSpPr>
          <p:cNvPr id="269" name="Google Shape;269;p31"/>
          <p:cNvSpPr txBox="1"/>
          <p:nvPr/>
        </p:nvSpPr>
        <p:spPr>
          <a:xfrm>
            <a:off x="1440615" y="5418446"/>
            <a:ext cx="458347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Naeger, A.  (NASA SPoRT). OMI satellite retrievals NO2 across Alabama August 2013.  </a:t>
            </a:r>
            <a:endParaRPr/>
          </a:p>
        </p:txBody>
      </p:sp>
      <p:pic>
        <p:nvPicPr>
          <p:cNvPr id="270" name="Google Shape;270;p31"/>
          <p:cNvPicPr preferRelativeResize="0"/>
          <p:nvPr/>
        </p:nvPicPr>
        <p:blipFill rotWithShape="1">
          <a:blip r:embed="rId9">
            <a:alphaModFix/>
          </a:blip>
          <a:srcRect b="0" l="0" r="0" t="0"/>
          <a:stretch/>
        </p:blipFill>
        <p:spPr>
          <a:xfrm>
            <a:off x="6751912" y="1513628"/>
            <a:ext cx="5481165" cy="5695848"/>
          </a:xfrm>
          <a:prstGeom prst="rect">
            <a:avLst/>
          </a:prstGeom>
          <a:noFill/>
          <a:ln>
            <a:noFill/>
          </a:ln>
        </p:spPr>
      </p:pic>
      <p:sp>
        <p:nvSpPr>
          <p:cNvPr id="271" name="Google Shape;271;p31"/>
          <p:cNvSpPr/>
          <p:nvPr/>
        </p:nvSpPr>
        <p:spPr>
          <a:xfrm>
            <a:off x="1306749" y="2299557"/>
            <a:ext cx="4717343"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Zoom of AL – interpolated by county.</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Mobile source emissions over Birmingham area?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descr="Image result for tempo satellite mission" id="277" name="Google Shape;277;p3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78" name="Google Shape;278;p32"/>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79" name="Google Shape;279;p32"/>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80" name="Google Shape;280;p32"/>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81" name="Google Shape;281;p32"/>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82" name="Google Shape;282;p32"/>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283" name="Google Shape;283;p32"/>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Matching TEMPO to Health Data</a:t>
            </a:r>
            <a:endParaRPr/>
          </a:p>
        </p:txBody>
      </p:sp>
      <p:sp>
        <p:nvSpPr>
          <p:cNvPr id="284" name="Google Shape;284;p32"/>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285" name="Google Shape;285;p32"/>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sp>
        <p:nvSpPr>
          <p:cNvPr id="286" name="Google Shape;286;p32"/>
          <p:cNvSpPr/>
          <p:nvPr/>
        </p:nvSpPr>
        <p:spPr>
          <a:xfrm>
            <a:off x="1011782" y="2220537"/>
            <a:ext cx="501231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Synthetic patient-level health data: Examples of Datasets from Clinical Electronic Health Record (</a:t>
            </a:r>
            <a:r>
              <a:rPr b="1" i="1" lang="en-US" sz="1800">
                <a:solidFill>
                  <a:schemeClr val="dk1"/>
                </a:solidFill>
                <a:latin typeface="Calibri"/>
                <a:ea typeface="Calibri"/>
                <a:cs typeface="Calibri"/>
                <a:sym typeface="Calibri"/>
              </a:rPr>
              <a:t>Synthea)</a:t>
            </a:r>
            <a:endParaRPr b="1" sz="1800">
              <a:solidFill>
                <a:schemeClr val="dk1"/>
              </a:solidFill>
              <a:latin typeface="Calibri"/>
              <a:ea typeface="Calibri"/>
              <a:cs typeface="Calibri"/>
              <a:sym typeface="Calibri"/>
            </a:endParaRPr>
          </a:p>
        </p:txBody>
      </p:sp>
      <p:pic>
        <p:nvPicPr>
          <p:cNvPr id="287" name="Google Shape;287;p32"/>
          <p:cNvPicPr preferRelativeResize="0"/>
          <p:nvPr/>
        </p:nvPicPr>
        <p:blipFill rotWithShape="1">
          <a:blip r:embed="rId9">
            <a:alphaModFix/>
          </a:blip>
          <a:srcRect b="0" l="0" r="0" t="0"/>
          <a:stretch/>
        </p:blipFill>
        <p:spPr>
          <a:xfrm>
            <a:off x="7311791" y="1867775"/>
            <a:ext cx="4848678" cy="4227811"/>
          </a:xfrm>
          <a:prstGeom prst="rect">
            <a:avLst/>
          </a:prstGeom>
          <a:noFill/>
          <a:ln>
            <a:noFill/>
          </a:ln>
        </p:spPr>
      </p:pic>
      <p:pic>
        <p:nvPicPr>
          <p:cNvPr descr="A picture containing clipart&#10;&#10;Description automatically generated" id="288" name="Google Shape;288;p32"/>
          <p:cNvPicPr preferRelativeResize="0"/>
          <p:nvPr/>
        </p:nvPicPr>
        <p:blipFill rotWithShape="1">
          <a:blip r:embed="rId10">
            <a:alphaModFix/>
          </a:blip>
          <a:srcRect b="0" l="0" r="0" t="0"/>
          <a:stretch/>
        </p:blipFill>
        <p:spPr>
          <a:xfrm>
            <a:off x="5819950" y="6315184"/>
            <a:ext cx="3305810" cy="749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descr="Image result for tempo satellite mission" id="294" name="Google Shape;294;p3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mpo logo" id="295" name="Google Shape;295;p33"/>
          <p:cNvPicPr preferRelativeResize="0"/>
          <p:nvPr/>
        </p:nvPicPr>
        <p:blipFill rotWithShape="1">
          <a:blip r:embed="rId3">
            <a:alphaModFix/>
          </a:blip>
          <a:srcRect b="0" l="0" r="0" t="0"/>
          <a:stretch/>
        </p:blipFill>
        <p:spPr>
          <a:xfrm>
            <a:off x="13388870" y="65087"/>
            <a:ext cx="1147930" cy="1091475"/>
          </a:xfrm>
          <a:prstGeom prst="rect">
            <a:avLst/>
          </a:prstGeom>
          <a:noFill/>
          <a:ln>
            <a:noFill/>
          </a:ln>
        </p:spPr>
      </p:pic>
      <p:sp>
        <p:nvSpPr>
          <p:cNvPr id="296" name="Google Shape;296;p33"/>
          <p:cNvSpPr/>
          <p:nvPr/>
        </p:nvSpPr>
        <p:spPr>
          <a:xfrm>
            <a:off x="4620221" y="7634208"/>
            <a:ext cx="4574073" cy="4247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160" u="sng">
                <a:solidFill>
                  <a:schemeClr val="hlink"/>
                </a:solidFill>
                <a:latin typeface="Calibri"/>
                <a:ea typeface="Calibri"/>
                <a:cs typeface="Calibri"/>
                <a:sym typeface="Calibri"/>
                <a:hlinkClick r:id="rId4"/>
              </a:rPr>
              <a:t>https://weather.msfc.nasa.gov/tempo/</a:t>
            </a:r>
            <a:endParaRPr sz="2160">
              <a:solidFill>
                <a:schemeClr val="dk1"/>
              </a:solidFill>
              <a:latin typeface="Calibri"/>
              <a:ea typeface="Calibri"/>
              <a:cs typeface="Calibri"/>
              <a:sym typeface="Calibri"/>
            </a:endParaRPr>
          </a:p>
        </p:txBody>
      </p:sp>
      <p:pic>
        <p:nvPicPr>
          <p:cNvPr id="297" name="Google Shape;297;p33"/>
          <p:cNvPicPr preferRelativeResize="0"/>
          <p:nvPr/>
        </p:nvPicPr>
        <p:blipFill rotWithShape="1">
          <a:blip r:embed="rId5">
            <a:alphaModFix/>
          </a:blip>
          <a:srcRect b="0" l="0" r="0" t="0"/>
          <a:stretch/>
        </p:blipFill>
        <p:spPr>
          <a:xfrm>
            <a:off x="3732354" y="7488266"/>
            <a:ext cx="806647" cy="669516"/>
          </a:xfrm>
          <a:prstGeom prst="rect">
            <a:avLst/>
          </a:prstGeom>
          <a:noFill/>
          <a:ln>
            <a:noFill/>
          </a:ln>
        </p:spPr>
      </p:pic>
      <p:pic>
        <p:nvPicPr>
          <p:cNvPr id="298" name="Google Shape;298;p33"/>
          <p:cNvPicPr preferRelativeResize="0"/>
          <p:nvPr/>
        </p:nvPicPr>
        <p:blipFill rotWithShape="1">
          <a:blip r:embed="rId6">
            <a:alphaModFix/>
          </a:blip>
          <a:srcRect b="0" l="0" r="0" t="0"/>
          <a:stretch/>
        </p:blipFill>
        <p:spPr>
          <a:xfrm>
            <a:off x="9263322" y="7657756"/>
            <a:ext cx="1767048" cy="377636"/>
          </a:xfrm>
          <a:prstGeom prst="rect">
            <a:avLst/>
          </a:prstGeom>
          <a:noFill/>
          <a:ln>
            <a:noFill/>
          </a:ln>
        </p:spPr>
      </p:pic>
      <p:pic>
        <p:nvPicPr>
          <p:cNvPr id="299" name="Google Shape;299;p33"/>
          <p:cNvPicPr preferRelativeResize="0"/>
          <p:nvPr/>
        </p:nvPicPr>
        <p:blipFill rotWithShape="1">
          <a:blip r:embed="rId7">
            <a:alphaModFix/>
          </a:blip>
          <a:srcRect b="0" l="0" r="0" t="0"/>
          <a:stretch/>
        </p:blipFill>
        <p:spPr>
          <a:xfrm>
            <a:off x="111125" y="77787"/>
            <a:ext cx="937387" cy="1080910"/>
          </a:xfrm>
          <a:prstGeom prst="rect">
            <a:avLst/>
          </a:prstGeom>
          <a:noFill/>
          <a:ln>
            <a:noFill/>
          </a:ln>
        </p:spPr>
      </p:pic>
      <p:sp>
        <p:nvSpPr>
          <p:cNvPr id="300" name="Google Shape;300;p33"/>
          <p:cNvSpPr txBox="1"/>
          <p:nvPr/>
        </p:nvSpPr>
        <p:spPr>
          <a:xfrm>
            <a:off x="1513114" y="146697"/>
            <a:ext cx="11615058" cy="11507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333CC"/>
              </a:buClr>
              <a:buSzPts val="5760"/>
              <a:buFont typeface="Calibri"/>
              <a:buNone/>
            </a:pPr>
            <a:r>
              <a:rPr lang="en-US" sz="5760">
                <a:solidFill>
                  <a:srgbClr val="3333CC"/>
                </a:solidFill>
                <a:latin typeface="Calibri"/>
                <a:ea typeface="Calibri"/>
                <a:cs typeface="Calibri"/>
                <a:sym typeface="Calibri"/>
              </a:rPr>
              <a:t> Synthetic TEMPO-SO2 </a:t>
            </a:r>
            <a:endParaRPr sz="5760">
              <a:solidFill>
                <a:srgbClr val="3333CC"/>
              </a:solidFill>
              <a:latin typeface="Calibri"/>
              <a:ea typeface="Calibri"/>
              <a:cs typeface="Calibri"/>
              <a:sym typeface="Calibri"/>
            </a:endParaRPr>
          </a:p>
        </p:txBody>
      </p:sp>
      <p:sp>
        <p:nvSpPr>
          <p:cNvPr id="301" name="Google Shape;301;p33"/>
          <p:cNvSpPr txBox="1"/>
          <p:nvPr/>
        </p:nvSpPr>
        <p:spPr>
          <a:xfrm>
            <a:off x="307975" y="1320985"/>
            <a:ext cx="14007631" cy="6313223"/>
          </a:xfrm>
          <a:prstGeom prst="rect">
            <a:avLst/>
          </a:prstGeom>
          <a:noFill/>
          <a:ln>
            <a:noFill/>
          </a:ln>
        </p:spPr>
        <p:txBody>
          <a:bodyPr anchorCtr="0" anchor="t" bIns="45700" lIns="91425" spcFirstLastPara="1" rIns="91425" wrap="square" tIns="45700">
            <a:noAutofit/>
          </a:bodyPr>
          <a:lstStyle/>
          <a:p>
            <a:pPr indent="0" lvl="1" marL="45720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302" name="Google Shape;302;p33"/>
          <p:cNvPicPr preferRelativeResize="0"/>
          <p:nvPr/>
        </p:nvPicPr>
        <p:blipFill rotWithShape="1">
          <a:blip r:embed="rId8">
            <a:alphaModFix/>
          </a:blip>
          <a:srcRect b="0" l="0" r="0" t="0"/>
          <a:stretch/>
        </p:blipFill>
        <p:spPr>
          <a:xfrm>
            <a:off x="13435784" y="6905395"/>
            <a:ext cx="1054100" cy="990600"/>
          </a:xfrm>
          <a:prstGeom prst="rect">
            <a:avLst/>
          </a:prstGeom>
          <a:noFill/>
          <a:ln>
            <a:noFill/>
          </a:ln>
        </p:spPr>
      </p:pic>
      <p:pic>
        <p:nvPicPr>
          <p:cNvPr id="303" name="Google Shape;303;p33"/>
          <p:cNvPicPr preferRelativeResize="0"/>
          <p:nvPr/>
        </p:nvPicPr>
        <p:blipFill rotWithShape="1">
          <a:blip r:embed="rId9">
            <a:alphaModFix/>
          </a:blip>
          <a:srcRect b="0" l="0" r="0" t="0"/>
          <a:stretch/>
        </p:blipFill>
        <p:spPr>
          <a:xfrm>
            <a:off x="3006037" y="1879042"/>
            <a:ext cx="7534684" cy="502635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