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dis.gsfc.nasa.gov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lg.umbc.edu/aqp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TEMPO Plan for Early Adopters: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GOES-R Proving Ground Approach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Brad Pierce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(NOAA)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</a:t>
            </a:r>
            <a:r>
              <a:rPr lang="en-US" sz="1600" b="1" dirty="0"/>
              <a:t>TEMPO Science Team Meeting, May 27-28, </a:t>
            </a:r>
            <a:r>
              <a:rPr lang="en-US" sz="1600" b="1" dirty="0" smtClean="0"/>
              <a:t>2015</a:t>
            </a:r>
            <a:r>
              <a:rPr lang="en-US" sz="1600" dirty="0" smtClean="0"/>
              <a:t>, </a:t>
            </a:r>
            <a:r>
              <a:rPr lang="en-US" sz="1600" b="1" dirty="0" smtClean="0"/>
              <a:t>University </a:t>
            </a:r>
            <a:r>
              <a:rPr lang="en-US" sz="1600" b="1" dirty="0"/>
              <a:t>of Alabama in </a:t>
            </a:r>
            <a:r>
              <a:rPr lang="en-US" sz="1600" b="1" dirty="0" smtClean="0"/>
              <a:t>Huntsville</a:t>
            </a:r>
            <a:r>
              <a:rPr lang="en-US" sz="1600" dirty="0"/>
              <a:t> </a:t>
            </a:r>
            <a:r>
              <a:rPr lang="en-US" sz="1600" b="1" dirty="0" err="1" smtClean="0"/>
              <a:t>Huntsville</a:t>
            </a:r>
            <a:r>
              <a:rPr lang="en-US" sz="1600" b="1" dirty="0"/>
              <a:t>, </a:t>
            </a:r>
            <a:r>
              <a:rPr lang="en-US" sz="1600" b="1" dirty="0" smtClean="0"/>
              <a:t>AL</a:t>
            </a:r>
            <a:endParaRPr lang="en-US" sz="1600" dirty="0"/>
          </a:p>
        </p:txBody>
      </p:sp>
      <p:pic>
        <p:nvPicPr>
          <p:cNvPr id="3074" name="Picture 2" descr="image:  Proving Groun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1674695" cy="14478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4495800"/>
          <a:ext cx="6096000" cy="1920240"/>
        </p:xfrm>
        <a:graphic>
          <a:graphicData uri="http://schemas.openxmlformats.org/drawingml/2006/table">
            <a:tbl>
              <a:tblPr/>
              <a:tblGrid>
                <a:gridCol w="121920"/>
                <a:gridCol w="5974080"/>
              </a:tblGrid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Utilizing current systems (satellite, terrestrial, or model/synthetic) to emulate future GOES-R capabilities;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Infusing GOES-R-like products and techniques into NWS operations with emphasis on AWIPS and transitioning to AWIPS-II;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Engaging in a dialogue to provide feedback between developers and users.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Proving Ground Mission Statement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GOES-R Proving Ground program was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initiated to facilitate research-to-operations with the principal focus being on the forecaster/AWIPS-II environment; to prepare for the GOES-R information, to get real-world experience by leveraging existing resources, and to evaluate product tailoring. The GOES-R Proving Ground engages NWS, EPA,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and other operational environments in pre-operational demonstrations of selected capabilities of next generation GOES with the objective to bridge the gap between research and operations by: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http://www.goes-r.gov/users/proving-ground.html</a:t>
            </a:r>
            <a:endParaRPr lang="en-US" b="1" dirty="0"/>
          </a:p>
        </p:txBody>
      </p:sp>
      <p:pic>
        <p:nvPicPr>
          <p:cNvPr id="2050" name="Picture 2" descr="http://goes-r.g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57800" cy="1709393"/>
          </a:xfrm>
          <a:prstGeom prst="rect">
            <a:avLst/>
          </a:prstGeom>
          <a:noFill/>
        </p:spPr>
      </p:pic>
      <p:pic>
        <p:nvPicPr>
          <p:cNvPr id="2052" name="Picture 4" descr="http://www.noaa.g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35" y="-1"/>
            <a:ext cx="2167465" cy="1104181"/>
          </a:xfrm>
          <a:prstGeom prst="rect">
            <a:avLst/>
          </a:prstGeom>
          <a:noFill/>
        </p:spPr>
      </p:pic>
      <p:pic>
        <p:nvPicPr>
          <p:cNvPr id="2054" name="Picture 6" descr="http://www.nasa.g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94" y="0"/>
            <a:ext cx="638105" cy="11334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1694795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Proving Ground is a collaborative effort between the GOES-R Program Office, NOAA Cooperative Institutes, a NASA center, NWS Weather Forecast Offices, NCEP National Centers, and NOAA Test Beds across the country. 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Proving Ground is a project in which simulated GOES-R products can be tested and evaluated before the GOES-R satellite is launched into space. 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Proving Ground was established to realize the benefits of the GOES-R system as soon as the satellites are launched and operational.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simulated GOES-R products are generated using combinations of currently available GOES data, along with higher resolution data provided by instruments on polar-orbiting satellites such as MODIS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 tooltip="NASA’s Aqua and Terra satellites"/>
              </a:rPr>
              <a:t>NASA’s Aqua and Terra satellites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well as model synthetic satellite data.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es-r.gov/users/images/PG-flow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4643693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8382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Providers consist of NOAA Cooperative Institutes, NASA Short-term Prediction Research and Transition Center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and NCEP National Centers under the direction of an Algorithm Working Group Team Lead. They prepare the product algorithm for implementation to the consumers.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Consumers consist of one or more NWS Weather Forecast Offices, NOAA Test Beds, and/or NWS Regional Headquarters. They test, demonstrate, and prepare reports on the products designed by the providers.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Proving Ground works through providers and consumers: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http://www.star.nesdis.noaa.gov/smcd/spb/aq/aqpg_2014/index.php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4111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OSSE for GOES-R ABI in real-time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Modeled after the GOES-R Air Quality Proving Ground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http://alg.umbc.edu/aqpg/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for the Advanced Baseline Imager (ABI)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76800" y="533400"/>
            <a:ext cx="4038600" cy="5941419"/>
            <a:chOff x="2971800" y="-304800"/>
            <a:chExt cx="6096000" cy="76178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375" t="19000" r="25625" b="5000"/>
            <a:stretch>
              <a:fillRect/>
            </a:stretch>
          </p:blipFill>
          <p:spPr bwMode="auto">
            <a:xfrm>
              <a:off x="2971800" y="1521819"/>
              <a:ext cx="6096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4375" t="14000" r="25625" b="62000"/>
            <a:stretch>
              <a:fillRect/>
            </a:stretch>
          </p:blipFill>
          <p:spPr bwMode="auto">
            <a:xfrm>
              <a:off x="2971800" y="-304800"/>
              <a:ext cx="6096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45720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457200"/>
            <a:ext cx="353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TEMPO Proving 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Providers: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 Science Team algorithm leads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Consumers: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 EPA, NOAA NWS Air Quality Forecasting Capability (AQFC), Regional Planning Organizations such as Western Regional Air Partnership (WRAP), Central States Air Resource Agencies (CENSARA), Mid-Atlantic Regional Air Management Association (MARAMA), Lake Michigan Air Directors Consortium (LADCO)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Simulated TEMPO products: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Airborne Compact Atmospheric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(ACAM), GEO-CAPE Airborne Simulator (GCAS), Geostationary Trace gas and Aerosol Sensor Optimization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GeoTASO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Monitoring Instrument (TROPOMI), GEOCAPE OSSE, Spatially enhanced OMI retrievals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Funding (?):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NASA Applied Sciences Program, NASA Air Quality Applied Science Team (AQAST)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12000" r="15000" b="10000"/>
          <a:stretch>
            <a:fillRect/>
          </a:stretch>
        </p:blipFill>
        <p:spPr bwMode="auto">
          <a:xfrm>
            <a:off x="685800" y="2286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Caroline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Nowlan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(Harvard-Smithsonian Center for Astrophysics, Cambridge, MA)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 Pierce\Documents\AQAST9\Talk\Frontrange_2014_OMI-Aura_L2-OMNO2_2014m0802t1900_VIIRS_DNB_enhancement_standard.with.qc.with.p3b.spir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72400" cy="4857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fontAlgn="base">
              <a:spcAft>
                <a:spcPct val="0"/>
              </a:spcAft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Fine-scale (4x4km at nadir) nitrogen dioxide (NO2) retrievals are developed by combining </a:t>
            </a:r>
            <a:r>
              <a:rPr lang="it-IT" kern="0" dirty="0" smtClean="0">
                <a:latin typeface="Times New Roman" pitchFamily="18" charset="0"/>
                <a:cs typeface="Times New Roman" pitchFamily="18" charset="0"/>
              </a:rPr>
              <a:t>OMI standard retrievals with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Suomi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NPP Visible Infrared Imaging Radiometer Suite day night band (VIIRS DNB)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096000"/>
            <a:ext cx="40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Tropospheric</a:t>
            </a:r>
            <a:r>
              <a:rPr lang="en-US" b="1" dirty="0" smtClean="0"/>
              <a:t> NO2 column 10</a:t>
            </a:r>
            <a:r>
              <a:rPr lang="en-US" b="1" baseline="30000" dirty="0" smtClean="0"/>
              <a:t>15</a:t>
            </a:r>
            <a:r>
              <a:rPr lang="en-US" b="1" dirty="0" smtClean="0"/>
              <a:t> mol/cm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 Pierce\Documents\TEMPO_3rd_Science_Team_Meeting\GOES-R_Testbed\WRF-CHEM_12km_and_4km_TNO2_raqms_lbc_2011-07-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50000" cy="635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488668"/>
            <a:ext cx="778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Nested 12km and 4km </a:t>
            </a:r>
            <a:r>
              <a:rPr lang="en-US" dirty="0" err="1" smtClean="0"/>
              <a:t>Tropospheric</a:t>
            </a:r>
            <a:r>
              <a:rPr lang="en-US" dirty="0" smtClean="0"/>
              <a:t> NO2 columns from July 2011 GEOCAPE OSSE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347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Pierce</dc:creator>
  <cp:lastModifiedBy>Brad Pierce</cp:lastModifiedBy>
  <cp:revision>11</cp:revision>
  <dcterms:created xsi:type="dcterms:W3CDTF">2006-08-16T00:00:00Z</dcterms:created>
  <dcterms:modified xsi:type="dcterms:W3CDTF">2015-05-27T13:25:17Z</dcterms:modified>
</cp:coreProperties>
</file>