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CB95-148B-E9A3-DD34-D695445F6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79144-8E6C-C883-73CA-6DB968414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3C900-380C-4FB2-B2A2-72152C9B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96666-5BA0-1BC6-83A5-161A5BC6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CDCE-A90B-31D1-3414-CE84A01B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C375-B128-7CBF-2215-E65C920C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4A65F-2F66-D3A1-AB65-2D4BCB96E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043CD-32DD-68EB-6868-540F5A14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7926A-ADEE-7841-FE56-16DC0A38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D093-79FF-53A6-AD35-CB1AED03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3550F-3BB8-BA8A-A31F-106DA24C4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864E1-A44E-37C0-DD0A-861AD0C1A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4216B-7B43-5691-B731-A5212D2C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12B4A-4BBC-5A55-82ED-81682EAF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E3A1C-117C-29BC-246C-F136B2A2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FE20-8CFD-6134-0101-63B3501D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83053-8546-C04D-1196-F6DCFDAC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976CB-7574-99AA-616F-2115C3D1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4366-2A92-04F7-0E2B-62FA800C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E100B-091F-171B-CCAA-85AF129D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6074F-DD6E-3B20-6171-9DA133B26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E9A8D-1365-DD29-317C-3974C8BE1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57ACB-8574-FB06-08DC-D31E02CF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E74D1-5C7E-8CD1-AB7A-A8979EB7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54A03-BF7F-83CF-4DE4-6517B701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CFE-D981-39CE-2209-12729526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52156-92FF-050E-EF77-DA8593614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0E63F-C505-2A9A-0E13-378D30AE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0B813-EE59-79FB-A355-DCFF7ADD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1FF22-F55B-A013-C9B1-9894A9DC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9B1D1-A57C-E8DB-1EB1-732D12E2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1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BA22-7A8F-C490-FD6F-9627AAC92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930EB-E1FD-78BF-89E4-CC99CDCDA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909C4-46F5-0A1D-92D1-835AEBFCE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87E27-3D37-9F28-32B9-FE422965F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FC722-8375-5C94-E44C-0EF3FE3DA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2EFE7-F2DB-81BD-64AF-35589DD7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FA0DF-CF8A-0FE3-0081-C0EC44F3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645C1C-61BC-5181-93CE-DF51822C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2D8B-8D97-921B-B846-6FE8E51B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0E18E-7FF7-6638-B2C1-E83E37D4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2CF2B4-B941-7097-F79A-6127BA88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0854C-EC00-A5E0-9053-EBF4C56A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792DE-7A65-6888-5EC4-D329538F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6D045-D5A7-23D2-CC18-9AB53C8EF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9930C-5CAD-CDCF-8DD1-6F73C1C2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129B-D2AA-BF83-D9D5-898A40EE0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7240F-449F-ECC5-4245-7D05EBB0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53AA3-BAAE-CE9A-6A03-27E1FB582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78639-CA63-B9A5-0CAC-14380C32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CD816-A73F-23C6-2525-646E10DD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55270-128D-F013-F1D9-2B365A54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A46CB-0C19-6D6E-7E36-1DC1FCB4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E42A5-C427-E21D-B6A1-042BE3E4F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686FD-4C70-AB25-AECD-74FBF6CBF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76373-0785-3CAC-4092-2C19D342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6E8BC-EAB5-4E27-CA22-364EA2A4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A87EA-8CCE-E796-8989-9A25496D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2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93230-0DF6-8ECF-265D-E32C7086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E82EE-C836-391C-8C50-A956F3C45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BCB89-4DAE-66F8-465A-7ADCA1C4F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D07F-4A28-437E-869C-EEA5A8AB15F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B8BED-47AE-CF7F-A930-BD945ABC2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B263F-08D4-FD89-86F6-9FB022C39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2708-3CA2-46C0-A2DC-544ED4629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0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CCEA7-E999-A9E4-50AD-5F12256F2C25}"/>
              </a:ext>
            </a:extLst>
          </p:cNvPr>
          <p:cNvSpPr txBox="1"/>
          <p:nvPr/>
        </p:nvSpPr>
        <p:spPr>
          <a:xfrm>
            <a:off x="1583925" y="0"/>
            <a:ext cx="9548674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200" b="0" i="0" dirty="0">
                <a:solidFill>
                  <a:srgbClr val="201F1E"/>
                </a:solidFill>
                <a:effectLst/>
              </a:rPr>
              <a:t>TEMPO 2022 STM Modeling Panel</a:t>
            </a:r>
            <a:endParaRPr lang="en-US" sz="3200" dirty="0">
              <a:solidFill>
                <a:srgbClr val="201F1E"/>
              </a:solidFill>
            </a:endParaRPr>
          </a:p>
          <a:p>
            <a:pPr algn="ctr" fontAlgn="base"/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201F1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 fontAlgn="base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Introduction by each panel member (2min/2 slide)</a:t>
            </a:r>
          </a:p>
          <a:p>
            <a:pPr algn="ctr" fontAlgn="base"/>
            <a:endParaRPr lang="en-US" sz="3200" dirty="0">
              <a:solidFill>
                <a:srgbClr val="201F1E"/>
              </a:solidFill>
            </a:endParaRP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Brad Pierce (UW-Madison, Moderator)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Brian McDonald (NOAA/OAR)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 Tong (GMU)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 Johnson (NASA/AMES) 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Emma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Knowland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(NASA/GMAO)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Ron Cohen (UC-Berkeley)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 Jacob (Harvard)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Barron Henderson (US EPA)</a:t>
            </a:r>
          </a:p>
          <a:p>
            <a:pPr marL="1828800" marR="0" lvl="3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Henze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01F1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(UC-Boulder) </a:t>
            </a:r>
          </a:p>
          <a:p>
            <a:pPr fontAlgn="base">
              <a:defRPr/>
            </a:pPr>
            <a:endParaRPr lang="en-US" sz="3200" dirty="0">
              <a:solidFill>
                <a:srgbClr val="201F1E"/>
              </a:solidFill>
            </a:endParaRPr>
          </a:p>
          <a:p>
            <a:pPr algn="ctr" fontAlgn="base">
              <a:defRPr/>
            </a:pPr>
            <a:r>
              <a:rPr lang="en-US" sz="3200" dirty="0">
                <a:solidFill>
                  <a:srgbClr val="201F1E"/>
                </a:solidFill>
              </a:rPr>
              <a:t>Overview of GEOS-CF (Emma </a:t>
            </a:r>
            <a:r>
              <a:rPr lang="en-US" sz="3200" dirty="0" err="1">
                <a:solidFill>
                  <a:srgbClr val="201F1E"/>
                </a:solidFill>
              </a:rPr>
              <a:t>Knowland</a:t>
            </a:r>
            <a:r>
              <a:rPr lang="en-US" sz="3200" dirty="0">
                <a:solidFill>
                  <a:srgbClr val="201F1E"/>
                </a:solidFill>
              </a:rPr>
              <a:t>, 5 minutes)</a:t>
            </a:r>
            <a:endParaRPr lang="en-US" sz="3200" b="0" i="0" dirty="0">
              <a:solidFill>
                <a:srgbClr val="201F1E"/>
              </a:solidFill>
              <a:effectLst/>
            </a:endParaRPr>
          </a:p>
          <a:p>
            <a:pPr algn="l" fontAlgn="base"/>
            <a:endParaRPr lang="en-US" sz="3200" dirty="0">
              <a:solidFill>
                <a:srgbClr val="201F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8CCEA7-E999-A9E4-50AD-5F12256F2C25}"/>
              </a:ext>
            </a:extLst>
          </p:cNvPr>
          <p:cNvSpPr txBox="1"/>
          <p:nvPr/>
        </p:nvSpPr>
        <p:spPr>
          <a:xfrm>
            <a:off x="1583925" y="0"/>
            <a:ext cx="954867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200" b="0" i="0" dirty="0">
                <a:solidFill>
                  <a:srgbClr val="201F1E"/>
                </a:solidFill>
                <a:effectLst/>
              </a:rPr>
              <a:t>TEMPO 2022 STM Modeling Panel</a:t>
            </a:r>
            <a:br>
              <a:rPr lang="en-US" sz="3200" b="0" i="0" dirty="0">
                <a:solidFill>
                  <a:srgbClr val="201F1E"/>
                </a:solidFill>
                <a:effectLst/>
              </a:rPr>
            </a:br>
            <a:endParaRPr lang="en-US" sz="3200" b="0" i="0" dirty="0">
              <a:solidFill>
                <a:srgbClr val="201F1E"/>
              </a:solidFill>
              <a:effectLst/>
            </a:endParaRPr>
          </a:p>
          <a:p>
            <a:pPr algn="l" fontAlgn="base"/>
            <a:r>
              <a:rPr lang="en-US" sz="3200" dirty="0">
                <a:solidFill>
                  <a:srgbClr val="201F1E"/>
                </a:solidFill>
              </a:rPr>
              <a:t>I</a:t>
            </a:r>
            <a:r>
              <a:rPr lang="en-US" sz="3200" b="0" i="0" dirty="0">
                <a:solidFill>
                  <a:srgbClr val="201F1E"/>
                </a:solidFill>
                <a:effectLst/>
              </a:rPr>
              <a:t>nterpreting TEMPO observations</a:t>
            </a:r>
            <a:endParaRPr lang="en-US" sz="3200" dirty="0">
              <a:solidFill>
                <a:srgbClr val="201F1E"/>
              </a:solidFill>
            </a:endParaRP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Rapid updates of bottom-up emissions and top down emission constraints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Global composition modeling 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High-resolution modeling in complex terrain </a:t>
            </a:r>
          </a:p>
          <a:p>
            <a:pPr algn="l" fontAlgn="base">
              <a:buFont typeface="+mj-lt"/>
              <a:buAutoNum type="arabicPeriod"/>
            </a:pPr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algn="l" fontAlgn="base"/>
            <a:r>
              <a:rPr lang="en-US" sz="3200" dirty="0">
                <a:solidFill>
                  <a:srgbClr val="201F1E"/>
                </a:solidFill>
              </a:rPr>
              <a:t>S</a:t>
            </a:r>
            <a:r>
              <a:rPr lang="en-US" sz="3200" b="0" i="0" dirty="0">
                <a:solidFill>
                  <a:srgbClr val="201F1E"/>
                </a:solidFill>
                <a:effectLst/>
              </a:rPr>
              <a:t>upport for TEMPO validation</a:t>
            </a:r>
            <a:endParaRPr lang="en-US" sz="3200" b="0" i="0" dirty="0">
              <a:solidFill>
                <a:srgbClr val="000000"/>
              </a:solidFill>
              <a:effectLst/>
            </a:endParaRP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Use of models for indirect validation</a:t>
            </a:r>
          </a:p>
          <a:p>
            <a:pPr marL="742950" lvl="1" indent="-285750" fontAlgn="base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Air quality forecasting and campaign support</a:t>
            </a:r>
          </a:p>
        </p:txBody>
      </p:sp>
    </p:spTree>
    <p:extLst>
      <p:ext uri="{BB962C8B-B14F-4D97-AF65-F5344CB8AC3E}">
        <p14:creationId xmlns:p14="http://schemas.microsoft.com/office/powerpoint/2010/main" val="378832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Pierce</dc:creator>
  <cp:lastModifiedBy>Brad Pierce</cp:lastModifiedBy>
  <cp:revision>4</cp:revision>
  <dcterms:created xsi:type="dcterms:W3CDTF">2022-05-31T22:43:16Z</dcterms:created>
  <dcterms:modified xsi:type="dcterms:W3CDTF">2022-05-31T23:30:34Z</dcterms:modified>
</cp:coreProperties>
</file>