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D3DA3-151C-E966-3899-606F63686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C2C0F-0FE1-9F74-18EB-FA1D45C14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CCF7-2ADB-4A26-2BD9-8EECCEA8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D0CDF-2302-B495-9FD9-F846F3C6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D156-8D00-49B2-6D5E-C6A39288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0CB6-3BA8-A964-7826-08177661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3901E-11EA-4D21-BC40-EA4DE0980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F588-F3C2-ED41-4F82-FB82ADBA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9BB8-8311-DBAA-BE95-C67ABCD7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A7CA-8A38-A3EF-8D28-7CFE0605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A8306-6387-8AAA-3349-B2580D6AA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4B287-409A-61EC-4932-90A976B97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98025-8F06-3F09-ED56-3B3B00C4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D263-A3AE-B000-99DD-59B11C93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C94B-4615-E1BA-5A9A-EB35CAB7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3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7088-36E7-DDDB-2375-11E0948A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A034-99BF-9827-967A-F54DAF31E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197A0-3940-84E4-42F8-DC57DB8B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86838-83A9-5E93-300A-F0E4BEED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BF2AC-6733-6D58-E7CC-8E8D89A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9CD4-7ABF-E8CE-2340-B5986114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1812-2C14-CC26-CEF8-9515F2B59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5E457-6B7F-40DB-6D24-F5860687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2F22-10F7-E1FE-0CDB-07D65DA6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5486-4CE4-5845-FCE1-D4127DBC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B0F1-DDFC-61D9-BC96-9BEA2135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E94E6-AD9D-EC58-5299-367BFA69C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07449-DEB4-EDB4-9A21-16FA3F4C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8F5A-3BB7-DF95-EA0B-99BCE8DE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2B55B-360B-8A35-82FB-15F1625A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DF254-E947-0F0D-BB1F-7218CA30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AE46-BC6A-FB0A-DF33-557C58F62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C4C9-FCC8-7C57-F385-BC708639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9A51B-F6B8-72DB-A530-3AC1F07E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71863-F436-ECD5-E3A0-ECBF5483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EC2A4-F7FC-B46A-22BE-6FE3337B8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16EE-D7EB-FC52-D3FE-9D5279FC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F6B57-28BA-5BE5-51EB-DBF30CC5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098E0-197F-DFEB-8F07-0091C4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F0FA-62A5-C5EE-8149-0F089305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41BA7-ADDB-1F5D-6AF9-80AED046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186BB-71D1-8B76-370A-FC72F804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5BE46-47B8-34E6-D568-DD8E240D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F674F-7B87-CF6E-CC5B-DBEE71A2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A1C74-6665-5EA2-2062-21E909C5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E3184-6136-233D-BB33-E08C2B45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CE69-D68D-8C8C-B8C1-52234BF1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F0DF-72C3-BD85-77CA-8B0A3FB47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130F9-0218-1C97-52F6-4C4C0F24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80FF1-B210-C5AA-B7DF-971382EC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02937-21B3-8389-D823-1DA0BBA8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96236-7B32-586A-66C5-1F9E80A01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5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3576-8738-CEDC-E0D4-A1FA1165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450A1-9CA8-E2B2-7214-79B98114A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7AA08-4883-1A9C-BAD2-C86351669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C39B-C812-6A67-2CF7-B1433BFC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70269-C417-BD6C-4A29-DE91C16A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43E08-E80C-4FBF-AD35-E5BB5047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D6084-6D1C-5942-DB69-40374C235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B01A-BC06-A452-ABD1-1AAB80B4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788D-068F-24D7-9DB8-29A58F4D2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1051-5A28-4C4A-9AFD-393B3CCFED08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BF8A6-6C52-4EAF-B9D5-757F3B4E0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D4A0-7C95-68CA-2A50-1D292FDB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9F1E-A3B0-4E32-8FB8-1E86F3BBC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5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9F9C91B5-1769-A7D7-6057-602491A9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05" y="657284"/>
            <a:ext cx="2464308" cy="25524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E86EB0E-CDC6-FB9A-F1A9-48EFCC1CE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30" y="657284"/>
            <a:ext cx="2463800" cy="2552442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AF55AFB-DAE7-1030-1F77-C4EF440DE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13" y="3272524"/>
            <a:ext cx="2463800" cy="2552441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6FE72EE-9DE7-89BD-FA4D-A95656FA7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88" y="3266154"/>
            <a:ext cx="2464308" cy="2552967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FA7D359-3322-CFC2-2199-EE944DA44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74" y="3281688"/>
            <a:ext cx="2463800" cy="255244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69E4D8F-80BB-30AA-8A91-3BDE39A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88" y="649033"/>
            <a:ext cx="2463800" cy="255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0D74A-0147-3AAC-9A22-69E8F91F24E1}"/>
              </a:ext>
            </a:extLst>
          </p:cNvPr>
          <p:cNvSpPr txBox="1"/>
          <p:nvPr/>
        </p:nvSpPr>
        <p:spPr>
          <a:xfrm>
            <a:off x="2865330" y="6240850"/>
            <a:ext cx="825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differences in CMAQ surface NOx as model resolution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model resolution is needed for coastal ozone assessment/forecast modeling?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38620-14BD-F09A-085C-15D82795206E}"/>
              </a:ext>
            </a:extLst>
          </p:cNvPr>
          <p:cNvSpPr txBox="1"/>
          <p:nvPr/>
        </p:nvSpPr>
        <p:spPr>
          <a:xfrm>
            <a:off x="1959715" y="5841306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A15CC-563C-A1F9-2D0B-9A56E9CD7E77}"/>
              </a:ext>
            </a:extLst>
          </p:cNvPr>
          <p:cNvSpPr txBox="1"/>
          <p:nvPr/>
        </p:nvSpPr>
        <p:spPr>
          <a:xfrm>
            <a:off x="5733046" y="583429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4km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06F4D0-C914-C29E-023C-28B8187263BC}"/>
              </a:ext>
            </a:extLst>
          </p:cNvPr>
          <p:cNvSpPr txBox="1"/>
          <p:nvPr/>
        </p:nvSpPr>
        <p:spPr>
          <a:xfrm>
            <a:off x="9521290" y="5850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37BF36-03FA-94AA-7B22-DA5F94A9626A}"/>
              </a:ext>
            </a:extLst>
          </p:cNvPr>
          <p:cNvSpPr txBox="1"/>
          <p:nvPr/>
        </p:nvSpPr>
        <p:spPr>
          <a:xfrm>
            <a:off x="653139" y="1483567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</a:t>
            </a:r>
          </a:p>
          <a:p>
            <a:r>
              <a:rPr lang="en-US" dirty="0"/>
              <a:t>Baseline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C19027-D338-0073-6DD4-3E925203F092}"/>
              </a:ext>
            </a:extLst>
          </p:cNvPr>
          <p:cNvSpPr txBox="1"/>
          <p:nvPr/>
        </p:nvSpPr>
        <p:spPr>
          <a:xfrm>
            <a:off x="595193" y="4404937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LADCO</a:t>
            </a:r>
          </a:p>
          <a:p>
            <a:r>
              <a:rPr lang="en-US" dirty="0"/>
              <a:t>Optimized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109E4-7C79-98E6-3D70-DA8BEBE717F0}"/>
              </a:ext>
            </a:extLst>
          </p:cNvPr>
          <p:cNvSpPr txBox="1"/>
          <p:nvPr/>
        </p:nvSpPr>
        <p:spPr>
          <a:xfrm>
            <a:off x="595193" y="145820"/>
            <a:ext cx="11201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Surface NOx June 02, 2017 21Z (O3 Exceedance Day on Western Shore of Lake Michigan)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3056D-A68C-7EA5-A5B2-3DE5883D981B}"/>
              </a:ext>
            </a:extLst>
          </p:cNvPr>
          <p:cNvSpPr txBox="1"/>
          <p:nvPr/>
        </p:nvSpPr>
        <p:spPr>
          <a:xfrm>
            <a:off x="4285859" y="1496006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</a:t>
            </a:r>
          </a:p>
          <a:p>
            <a:r>
              <a:rPr lang="en-US" dirty="0"/>
              <a:t>Baseline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1537C5-B83A-6520-FD84-5925BA4205DA}"/>
              </a:ext>
            </a:extLst>
          </p:cNvPr>
          <p:cNvSpPr txBox="1"/>
          <p:nvPr/>
        </p:nvSpPr>
        <p:spPr>
          <a:xfrm>
            <a:off x="4227913" y="4417376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LADCO</a:t>
            </a:r>
          </a:p>
          <a:p>
            <a:r>
              <a:rPr lang="en-US" dirty="0"/>
              <a:t>Optimized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E1313-20C8-E920-21E2-F87CA3FA8872}"/>
              </a:ext>
            </a:extLst>
          </p:cNvPr>
          <p:cNvSpPr txBox="1"/>
          <p:nvPr/>
        </p:nvSpPr>
        <p:spPr>
          <a:xfrm>
            <a:off x="8018095" y="1486675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</a:t>
            </a:r>
          </a:p>
          <a:p>
            <a:r>
              <a:rPr lang="en-US" dirty="0"/>
              <a:t>Baseline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7970C4-B79E-91A1-B2B1-520C2DF0C89B}"/>
              </a:ext>
            </a:extLst>
          </p:cNvPr>
          <p:cNvSpPr txBox="1"/>
          <p:nvPr/>
        </p:nvSpPr>
        <p:spPr>
          <a:xfrm>
            <a:off x="7960149" y="4408045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LADCO</a:t>
            </a:r>
          </a:p>
          <a:p>
            <a:r>
              <a:rPr lang="en-US" dirty="0"/>
              <a:t>Optimized</a:t>
            </a:r>
          </a:p>
        </p:txBody>
      </p:sp>
    </p:spTree>
    <p:extLst>
      <p:ext uri="{BB962C8B-B14F-4D97-AF65-F5344CB8AC3E}">
        <p14:creationId xmlns:p14="http://schemas.microsoft.com/office/powerpoint/2010/main" val="209977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D4FE98A-3309-5A84-4259-3E8AD59EA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-167" b="-7"/>
          <a:stretch/>
        </p:blipFill>
        <p:spPr>
          <a:xfrm>
            <a:off x="4348067" y="354081"/>
            <a:ext cx="3994188" cy="299715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E072E2E8-B63A-F6C9-718D-D020CD14A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-388" b="5"/>
          <a:stretch/>
        </p:blipFill>
        <p:spPr>
          <a:xfrm>
            <a:off x="4348067" y="3751589"/>
            <a:ext cx="3994188" cy="2997159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E7EB8D1-70CC-D6D5-2882-CEFEAEEBE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167" b="3"/>
          <a:stretch/>
        </p:blipFill>
        <p:spPr>
          <a:xfrm>
            <a:off x="10723" y="378481"/>
            <a:ext cx="4240473" cy="29727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3FF220A-8E8D-EC1A-DE65-E75ED5440B42}"/>
              </a:ext>
            </a:extLst>
          </p:cNvPr>
          <p:cNvSpPr txBox="1"/>
          <p:nvPr/>
        </p:nvSpPr>
        <p:spPr>
          <a:xfrm>
            <a:off x="562151" y="11107"/>
            <a:ext cx="334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02, 2017 GEOTASO NO2 VCD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15811D-8064-ED93-9E67-BC1D3ABA2B79}"/>
              </a:ext>
            </a:extLst>
          </p:cNvPr>
          <p:cNvSpPr txBox="1"/>
          <p:nvPr/>
        </p:nvSpPr>
        <p:spPr>
          <a:xfrm>
            <a:off x="4727705" y="8086"/>
            <a:ext cx="228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 Baseline NO2 VCD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915480-827B-F9D9-61E6-596D0CA75D30}"/>
              </a:ext>
            </a:extLst>
          </p:cNvPr>
          <p:cNvSpPr txBox="1"/>
          <p:nvPr/>
        </p:nvSpPr>
        <p:spPr>
          <a:xfrm>
            <a:off x="4593403" y="3402558"/>
            <a:ext cx="276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LADCO Optimized NO2 VCD</a:t>
            </a:r>
          </a:p>
        </p:txBody>
      </p:sp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A90B6070-47C8-E775-3F13-6CEF9EF42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9" r="41655" b="7266"/>
          <a:stretch/>
        </p:blipFill>
        <p:spPr>
          <a:xfrm>
            <a:off x="10802814" y="2649078"/>
            <a:ext cx="1363875" cy="1628611"/>
          </a:xfrm>
          <a:prstGeom prst="rect">
            <a:avLst/>
          </a:prstGeom>
        </p:spPr>
      </p:pic>
      <p:pic>
        <p:nvPicPr>
          <p:cNvPr id="42" name="Picture 41" descr="A picture containing text, monitor, indoor, game&#10;&#10;Description automatically generated">
            <a:extLst>
              <a:ext uri="{FF2B5EF4-FFF2-40B4-BE49-F238E27FC236}">
                <a16:creationId xmlns:a16="http://schemas.microsoft.com/office/drawing/2014/main" id="{73DF8D8F-CFC6-2112-78E7-C1F3407FB3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"/>
          <a:stretch/>
        </p:blipFill>
        <p:spPr>
          <a:xfrm>
            <a:off x="8342255" y="329402"/>
            <a:ext cx="2901655" cy="2646273"/>
          </a:xfrm>
          <a:prstGeom prst="rect">
            <a:avLst/>
          </a:prstGeom>
        </p:spPr>
      </p:pic>
      <p:pic>
        <p:nvPicPr>
          <p:cNvPr id="43" name="Picture 42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2BE9921C-3C46-B0EF-10C1-CE301DAF4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/>
          <a:stretch/>
        </p:blipFill>
        <p:spPr>
          <a:xfrm>
            <a:off x="8422860" y="4208922"/>
            <a:ext cx="2901655" cy="264907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FDF3818-253F-5169-E1C4-59D291916BB8}"/>
              </a:ext>
            </a:extLst>
          </p:cNvPr>
          <p:cNvSpPr/>
          <p:nvPr/>
        </p:nvSpPr>
        <p:spPr>
          <a:xfrm>
            <a:off x="11647055" y="3528291"/>
            <a:ext cx="82430" cy="8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4E29F4-6A17-AB7C-756E-4B842CEC355F}"/>
              </a:ext>
            </a:extLst>
          </p:cNvPr>
          <p:cNvSpPr txBox="1"/>
          <p:nvPr/>
        </p:nvSpPr>
        <p:spPr>
          <a:xfrm>
            <a:off x="9041284" y="2081"/>
            <a:ext cx="18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EPA Baseline NO2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40F473-4703-990A-5490-9C614F939E2F}"/>
              </a:ext>
            </a:extLst>
          </p:cNvPr>
          <p:cNvSpPr txBox="1"/>
          <p:nvPr/>
        </p:nvSpPr>
        <p:spPr>
          <a:xfrm>
            <a:off x="8774833" y="3839590"/>
            <a:ext cx="237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LADCO Optimized NO2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957FE88-F722-8D53-055E-510E32002111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9050939" y="531132"/>
            <a:ext cx="2637331" cy="29971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D65F936-3827-72D7-F3A0-702C1CF7F8AE}"/>
              </a:ext>
            </a:extLst>
          </p:cNvPr>
          <p:cNvCxnSpPr>
            <a:cxnSpLocks/>
          </p:cNvCxnSpPr>
          <p:nvPr/>
        </p:nvCxnSpPr>
        <p:spPr>
          <a:xfrm flipH="1">
            <a:off x="9186496" y="3579095"/>
            <a:ext cx="2469446" cy="828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A1825F1-129B-8880-7E2B-62D16621693E}"/>
              </a:ext>
            </a:extLst>
          </p:cNvPr>
          <p:cNvSpPr/>
          <p:nvPr/>
        </p:nvSpPr>
        <p:spPr>
          <a:xfrm>
            <a:off x="9000069" y="4238384"/>
            <a:ext cx="162640" cy="2088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63F7828-E59E-7BD0-B448-DE70E5B0EAB6}"/>
              </a:ext>
            </a:extLst>
          </p:cNvPr>
          <p:cNvSpPr/>
          <p:nvPr/>
        </p:nvSpPr>
        <p:spPr>
          <a:xfrm>
            <a:off x="8915728" y="353941"/>
            <a:ext cx="191328" cy="2038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3CD428-C07E-E91D-DDD9-759B1BB7EA2A}"/>
              </a:ext>
            </a:extLst>
          </p:cNvPr>
          <p:cNvSpPr txBox="1"/>
          <p:nvPr/>
        </p:nvSpPr>
        <p:spPr>
          <a:xfrm>
            <a:off x="8859492" y="3079392"/>
            <a:ext cx="165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Scientific Aviation</a:t>
            </a:r>
          </a:p>
          <a:p>
            <a:pPr algn="ctr"/>
            <a:r>
              <a:rPr lang="en-US" sz="1400" b="1" u="sng" dirty="0"/>
              <a:t>Flight June 02, 2017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09BB2D-9C1F-21E3-38DB-7E0A1BB991B2}"/>
              </a:ext>
            </a:extLst>
          </p:cNvPr>
          <p:cNvSpPr txBox="1"/>
          <p:nvPr/>
        </p:nvSpPr>
        <p:spPr>
          <a:xfrm>
            <a:off x="297863" y="3430573"/>
            <a:ext cx="3683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GEOTASO NO2 VCD shows significant Lake breeze 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Insitu</a:t>
            </a:r>
            <a:r>
              <a:rPr lang="en-US" dirty="0"/>
              <a:t> airborne measurements suggest very shallow (60m) NO2 enhancements within marine boundary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will the resolution of GEOS-CF influence TEMPO AMF in coastal regions?</a:t>
            </a:r>
          </a:p>
        </p:txBody>
      </p:sp>
    </p:spTree>
    <p:extLst>
      <p:ext uri="{BB962C8B-B14F-4D97-AF65-F5344CB8AC3E}">
        <p14:creationId xmlns:p14="http://schemas.microsoft.com/office/powerpoint/2010/main" val="341689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120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Pierce</dc:creator>
  <cp:lastModifiedBy>Brad Pierce</cp:lastModifiedBy>
  <cp:revision>1</cp:revision>
  <dcterms:created xsi:type="dcterms:W3CDTF">2022-05-31T18:27:54Z</dcterms:created>
  <dcterms:modified xsi:type="dcterms:W3CDTF">2022-05-31T22:39:25Z</dcterms:modified>
</cp:coreProperties>
</file>