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4" r:id="rId2"/>
    <p:sldMasterId id="2147483687" r:id="rId3"/>
  </p:sldMasterIdLst>
  <p:notesMasterIdLst>
    <p:notesMasterId r:id="rId30"/>
  </p:notesMasterIdLst>
  <p:handoutMasterIdLst>
    <p:handoutMasterId r:id="rId31"/>
  </p:handoutMasterIdLst>
  <p:sldIdLst>
    <p:sldId id="331" r:id="rId4"/>
    <p:sldId id="1043" r:id="rId5"/>
    <p:sldId id="1047" r:id="rId6"/>
    <p:sldId id="801" r:id="rId7"/>
    <p:sldId id="1046" r:id="rId8"/>
    <p:sldId id="277" r:id="rId9"/>
    <p:sldId id="1100" r:id="rId10"/>
    <p:sldId id="1093" r:id="rId11"/>
    <p:sldId id="1094" r:id="rId12"/>
    <p:sldId id="653" r:id="rId13"/>
    <p:sldId id="658" r:id="rId14"/>
    <p:sldId id="1061" r:id="rId15"/>
    <p:sldId id="1095" r:id="rId16"/>
    <p:sldId id="275" r:id="rId17"/>
    <p:sldId id="1096" r:id="rId18"/>
    <p:sldId id="271" r:id="rId19"/>
    <p:sldId id="1099" r:id="rId20"/>
    <p:sldId id="1097" r:id="rId21"/>
    <p:sldId id="1086" r:id="rId22"/>
    <p:sldId id="1087" r:id="rId23"/>
    <p:sldId id="1085" r:id="rId24"/>
    <p:sldId id="1098" r:id="rId25"/>
    <p:sldId id="267" r:id="rId26"/>
    <p:sldId id="1101" r:id="rId27"/>
    <p:sldId id="1092" r:id="rId28"/>
    <p:sldId id="104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221"/>
    <a:srgbClr val="4F81BD"/>
    <a:srgbClr val="F2E983"/>
    <a:srgbClr val="661F8F"/>
    <a:srgbClr val="39434D"/>
    <a:srgbClr val="03105F"/>
    <a:srgbClr val="AFC4D0"/>
    <a:srgbClr val="84949D"/>
    <a:srgbClr val="F3D4DF"/>
    <a:srgbClr val="703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1" autoAdjust="0"/>
    <p:restoredTop sz="88946" autoAdjust="0"/>
  </p:normalViewPr>
  <p:slideViewPr>
    <p:cSldViewPr snapToGrid="0" snapToObjects="1">
      <p:cViewPr>
        <p:scale>
          <a:sx n="56" d="100"/>
          <a:sy n="56" d="100"/>
        </p:scale>
        <p:origin x="928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iller/Box%20Sync/HAQAST%20Shared/Meetings/Surveys/Aggregated%20meeting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98182660693505"/>
          <c:y val="8.3584706363720312E-2"/>
          <c:w val="0.74011446523649804"/>
          <c:h val="0.613087530392263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Sheet2!$B$5:$B$7</c:f>
              <c:numCache>
                <c:formatCode>General</c:formatCode>
                <c:ptCount val="3"/>
                <c:pt idx="0">
                  <c:v>1</c:v>
                </c:pt>
                <c:pt idx="1">
                  <c:v>23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4-7C4F-B2DE-7371725E12A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Sheet2!$C$5:$C$7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4-7C4F-B2DE-7371725E1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2417600"/>
        <c:axId val="712650336"/>
      </c:barChart>
      <c:catAx>
        <c:axId val="7124176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650336"/>
        <c:crosses val="autoZero"/>
        <c:auto val="1"/>
        <c:lblAlgn val="ctr"/>
        <c:lblOffset val="100"/>
        <c:noMultiLvlLbl val="0"/>
      </c:catAx>
      <c:valAx>
        <c:axId val="71265033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4176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3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Stakeholder to Scientist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352345336226856E-2"/>
          <c:y val="2.4377904175511684E-2"/>
          <c:w val="0.89871352849834851"/>
          <c:h val="0.76010245451490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'[Aggregated meeting data.xlsx]Stakeholder-Scientist Ratio'!$B$1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07C-EC46-B233-0BA9428A7BA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C-EC46-B233-0BA9428A7BA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C-EC46-B233-0BA9428A7B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'[Aggregated meeting data.xlsx]Stakeholder-Scientist Ratio'!$A$2:$A$4</c:f>
              <c:strCache>
                <c:ptCount val="3"/>
                <c:pt idx="0">
                  <c:v>HAQAST3</c:v>
                </c:pt>
                <c:pt idx="1">
                  <c:v>HAQAST4</c:v>
                </c:pt>
                <c:pt idx="2">
                  <c:v>HAQAST5</c:v>
                </c:pt>
              </c:strCache>
            </c:strRef>
          </c:cat>
          <c:val>
            <c:numRef>
              <c:f>'[Aggregated meeting data.xlsx]Stakeholder-Scientist Ratio'!$B$2:$B$4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0.6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5-9B46-A839-903F2EC50D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3464751"/>
        <c:axId val="939619711"/>
      </c:barChart>
      <c:catAx>
        <c:axId val="923464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619711"/>
        <c:crosses val="autoZero"/>
        <c:auto val="1"/>
        <c:lblAlgn val="ctr"/>
        <c:lblOffset val="100"/>
        <c:noMultiLvlLbl val="0"/>
      </c:catAx>
      <c:valAx>
        <c:axId val="939619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464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E5C7E-DE09-2E43-B109-C2AB9F1AEBA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54704-8A5D-F74F-8252-593F6229B8E1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AB3124A1-465C-7744-A3E9-6B685463B874}" type="parTrans" cxnId="{75EE759D-AA66-3746-8976-B18FDA9576A2}">
      <dgm:prSet/>
      <dgm:spPr/>
      <dgm:t>
        <a:bodyPr/>
        <a:lstStyle/>
        <a:p>
          <a:endParaRPr lang="en-US"/>
        </a:p>
      </dgm:t>
    </dgm:pt>
    <dgm:pt modelId="{653A9777-C7BA-B548-989B-8A694820AB6E}" type="sibTrans" cxnId="{75EE759D-AA66-3746-8976-B18FDA9576A2}">
      <dgm:prSet/>
      <dgm:spPr/>
      <dgm:t>
        <a:bodyPr/>
        <a:lstStyle/>
        <a:p>
          <a:endParaRPr lang="en-US"/>
        </a:p>
      </dgm:t>
    </dgm:pt>
    <dgm:pt modelId="{3968602C-B30E-A845-AA8B-795302B2FD68}">
      <dgm:prSet phldrT="[Text]"/>
      <dgm:spPr/>
      <dgm:t>
        <a:bodyPr/>
        <a:lstStyle/>
        <a:p>
          <a:r>
            <a:rPr lang="en-US" dirty="0"/>
            <a:t>Skepticism</a:t>
          </a:r>
        </a:p>
      </dgm:t>
    </dgm:pt>
    <dgm:pt modelId="{CDF919A6-271D-1F40-94BD-DD1BC52AF111}" type="parTrans" cxnId="{0E31130C-E518-A14B-87D7-70BB81B2EA60}">
      <dgm:prSet/>
      <dgm:spPr/>
      <dgm:t>
        <a:bodyPr/>
        <a:lstStyle/>
        <a:p>
          <a:endParaRPr lang="en-US"/>
        </a:p>
      </dgm:t>
    </dgm:pt>
    <dgm:pt modelId="{AA2C37BE-7BAC-854C-8726-424798C46C4D}" type="sibTrans" cxnId="{0E31130C-E518-A14B-87D7-70BB81B2EA60}">
      <dgm:prSet/>
      <dgm:spPr/>
      <dgm:t>
        <a:bodyPr/>
        <a:lstStyle/>
        <a:p>
          <a:endParaRPr lang="en-US"/>
        </a:p>
      </dgm:t>
    </dgm:pt>
    <dgm:pt modelId="{7814977A-534B-FF48-9DB9-4CCAA2366A52}">
      <dgm:prSet phldrT="[Text]"/>
      <dgm:spPr/>
      <dgm:t>
        <a:bodyPr/>
        <a:lstStyle/>
        <a:p>
          <a:r>
            <a:rPr lang="en-US" dirty="0"/>
            <a:t>Curiosity</a:t>
          </a:r>
        </a:p>
      </dgm:t>
    </dgm:pt>
    <dgm:pt modelId="{AA0617B3-C10B-784F-A453-0EB9FDEE6ECD}" type="parTrans" cxnId="{B55B99EF-EF99-144C-AF02-67D69F2F8729}">
      <dgm:prSet/>
      <dgm:spPr/>
      <dgm:t>
        <a:bodyPr/>
        <a:lstStyle/>
        <a:p>
          <a:endParaRPr lang="en-US"/>
        </a:p>
      </dgm:t>
    </dgm:pt>
    <dgm:pt modelId="{0067E778-8732-784B-84B5-A3B330683CCB}" type="sibTrans" cxnId="{B55B99EF-EF99-144C-AF02-67D69F2F8729}">
      <dgm:prSet/>
      <dgm:spPr/>
      <dgm:t>
        <a:bodyPr/>
        <a:lstStyle/>
        <a:p>
          <a:endParaRPr lang="en-US"/>
        </a:p>
      </dgm:t>
    </dgm:pt>
    <dgm:pt modelId="{C6A8B373-AC17-0740-AA6D-DF194453E3BE}">
      <dgm:prSet/>
      <dgm:spPr/>
      <dgm:t>
        <a:bodyPr/>
        <a:lstStyle/>
        <a:p>
          <a:r>
            <a:rPr lang="en-US" dirty="0"/>
            <a:t>Interest</a:t>
          </a:r>
        </a:p>
      </dgm:t>
    </dgm:pt>
    <dgm:pt modelId="{1B778BF5-6A54-D74E-AAE0-F877A3F7C69B}" type="parTrans" cxnId="{35122C93-D632-D441-8B94-0E4788D624D5}">
      <dgm:prSet/>
      <dgm:spPr/>
      <dgm:t>
        <a:bodyPr/>
        <a:lstStyle/>
        <a:p>
          <a:endParaRPr lang="en-US"/>
        </a:p>
      </dgm:t>
    </dgm:pt>
    <dgm:pt modelId="{041E92E0-E4C1-F744-91B3-8B76FC58C2D6}" type="sibTrans" cxnId="{35122C93-D632-D441-8B94-0E4788D624D5}">
      <dgm:prSet/>
      <dgm:spPr/>
      <dgm:t>
        <a:bodyPr/>
        <a:lstStyle/>
        <a:p>
          <a:endParaRPr lang="en-US"/>
        </a:p>
      </dgm:t>
    </dgm:pt>
    <dgm:pt modelId="{7B32E7A6-720C-B64B-9277-4F1445D6777D}">
      <dgm:prSet/>
      <dgm:spPr/>
      <dgm:t>
        <a:bodyPr/>
        <a:lstStyle/>
        <a:p>
          <a:r>
            <a:rPr lang="en-US" dirty="0"/>
            <a:t>Utilization </a:t>
          </a:r>
        </a:p>
      </dgm:t>
    </dgm:pt>
    <dgm:pt modelId="{6CC8A0BD-5049-624F-9333-96F2E685D7AD}" type="parTrans" cxnId="{B1C9D63D-DC5D-DD4F-AD33-0917CEF0F2C3}">
      <dgm:prSet/>
      <dgm:spPr/>
      <dgm:t>
        <a:bodyPr/>
        <a:lstStyle/>
        <a:p>
          <a:endParaRPr lang="en-US"/>
        </a:p>
      </dgm:t>
    </dgm:pt>
    <dgm:pt modelId="{46600D68-76B2-D44E-9DA7-132443671BF7}" type="sibTrans" cxnId="{B1C9D63D-DC5D-DD4F-AD33-0917CEF0F2C3}">
      <dgm:prSet/>
      <dgm:spPr/>
      <dgm:t>
        <a:bodyPr/>
        <a:lstStyle/>
        <a:p>
          <a:endParaRPr lang="en-US"/>
        </a:p>
      </dgm:t>
    </dgm:pt>
    <dgm:pt modelId="{01EF04C0-79CB-F046-9CEA-141EA91C9966}" type="pres">
      <dgm:prSet presAssocID="{D2AE5C7E-DE09-2E43-B109-C2AB9F1AEBAC}" presName="Name0" presStyleCnt="0">
        <dgm:presLayoutVars>
          <dgm:chMax val="7"/>
          <dgm:chPref val="7"/>
          <dgm:dir/>
        </dgm:presLayoutVars>
      </dgm:prSet>
      <dgm:spPr/>
    </dgm:pt>
    <dgm:pt modelId="{E5D658D0-1CF7-F049-B6E6-290C1E92FB96}" type="pres">
      <dgm:prSet presAssocID="{D2AE5C7E-DE09-2E43-B109-C2AB9F1AEBAC}" presName="Name1" presStyleCnt="0"/>
      <dgm:spPr/>
    </dgm:pt>
    <dgm:pt modelId="{27C807CD-920C-2745-A66B-ED144062A763}" type="pres">
      <dgm:prSet presAssocID="{D2AE5C7E-DE09-2E43-B109-C2AB9F1AEBAC}" presName="cycle" presStyleCnt="0"/>
      <dgm:spPr/>
    </dgm:pt>
    <dgm:pt modelId="{EADCF755-91E1-F245-8C47-324CFD751475}" type="pres">
      <dgm:prSet presAssocID="{D2AE5C7E-DE09-2E43-B109-C2AB9F1AEBAC}" presName="srcNode" presStyleLbl="node1" presStyleIdx="0" presStyleCnt="5"/>
      <dgm:spPr/>
    </dgm:pt>
    <dgm:pt modelId="{DD0922A2-AF5F-3342-95A6-CC1104EC8992}" type="pres">
      <dgm:prSet presAssocID="{D2AE5C7E-DE09-2E43-B109-C2AB9F1AEBAC}" presName="conn" presStyleLbl="parChTrans1D2" presStyleIdx="0" presStyleCnt="1"/>
      <dgm:spPr/>
    </dgm:pt>
    <dgm:pt modelId="{831E0CF7-ED6E-4748-B1B6-448E9C507D04}" type="pres">
      <dgm:prSet presAssocID="{D2AE5C7E-DE09-2E43-B109-C2AB9F1AEBAC}" presName="extraNode" presStyleLbl="node1" presStyleIdx="0" presStyleCnt="5"/>
      <dgm:spPr/>
    </dgm:pt>
    <dgm:pt modelId="{5B891EA6-F556-6D40-9B39-F47CEAF4C7FF}" type="pres">
      <dgm:prSet presAssocID="{D2AE5C7E-DE09-2E43-B109-C2AB9F1AEBAC}" presName="dstNode" presStyleLbl="node1" presStyleIdx="0" presStyleCnt="5"/>
      <dgm:spPr/>
    </dgm:pt>
    <dgm:pt modelId="{B032CB24-9F21-9F4A-86FA-A56F0AC8BA8F}" type="pres">
      <dgm:prSet presAssocID="{25B54704-8A5D-F74F-8252-593F6229B8E1}" presName="text_1" presStyleLbl="node1" presStyleIdx="0" presStyleCnt="5">
        <dgm:presLayoutVars>
          <dgm:bulletEnabled val="1"/>
        </dgm:presLayoutVars>
      </dgm:prSet>
      <dgm:spPr/>
    </dgm:pt>
    <dgm:pt modelId="{269EA1A6-7C4E-5E43-8598-98E47C7A5AE4}" type="pres">
      <dgm:prSet presAssocID="{25B54704-8A5D-F74F-8252-593F6229B8E1}" presName="accent_1" presStyleCnt="0"/>
      <dgm:spPr/>
    </dgm:pt>
    <dgm:pt modelId="{1245B573-45A6-D041-8F0E-0F98C90F1916}" type="pres">
      <dgm:prSet presAssocID="{25B54704-8A5D-F74F-8252-593F6229B8E1}" presName="accentRepeatNode" presStyleLbl="solidFgAcc1" presStyleIdx="0" presStyleCnt="5"/>
      <dgm:spPr>
        <a:solidFill>
          <a:schemeClr val="tx2">
            <a:lumMod val="75000"/>
          </a:schemeClr>
        </a:solidFill>
      </dgm:spPr>
    </dgm:pt>
    <dgm:pt modelId="{DC02524F-7256-D74D-A4E8-DA03CE46D845}" type="pres">
      <dgm:prSet presAssocID="{3968602C-B30E-A845-AA8B-795302B2FD68}" presName="text_2" presStyleLbl="node1" presStyleIdx="1" presStyleCnt="5">
        <dgm:presLayoutVars>
          <dgm:bulletEnabled val="1"/>
        </dgm:presLayoutVars>
      </dgm:prSet>
      <dgm:spPr/>
    </dgm:pt>
    <dgm:pt modelId="{1C40BD11-F5CB-A147-BCC8-6A6ECDA016E5}" type="pres">
      <dgm:prSet presAssocID="{3968602C-B30E-A845-AA8B-795302B2FD68}" presName="accent_2" presStyleCnt="0"/>
      <dgm:spPr/>
    </dgm:pt>
    <dgm:pt modelId="{923C9BF7-0CD6-F64E-AC1F-EA6EF59D75AB}" type="pres">
      <dgm:prSet presAssocID="{3968602C-B30E-A845-AA8B-795302B2FD68}" presName="accentRepeatNode" presStyleLbl="solidFgAcc1" presStyleIdx="1" presStyleCnt="5"/>
      <dgm:spPr>
        <a:solidFill>
          <a:schemeClr val="tx2">
            <a:lumMod val="40000"/>
            <a:lumOff val="60000"/>
          </a:schemeClr>
        </a:solidFill>
      </dgm:spPr>
    </dgm:pt>
    <dgm:pt modelId="{BF3E6BE3-D4C4-F542-BAF8-57DEB9E34D54}" type="pres">
      <dgm:prSet presAssocID="{7814977A-534B-FF48-9DB9-4CCAA2366A52}" presName="text_3" presStyleLbl="node1" presStyleIdx="2" presStyleCnt="5">
        <dgm:presLayoutVars>
          <dgm:bulletEnabled val="1"/>
        </dgm:presLayoutVars>
      </dgm:prSet>
      <dgm:spPr/>
    </dgm:pt>
    <dgm:pt modelId="{744D8FBE-B029-AC42-A14E-696FBFDD06BA}" type="pres">
      <dgm:prSet presAssocID="{7814977A-534B-FF48-9DB9-4CCAA2366A52}" presName="accent_3" presStyleCnt="0"/>
      <dgm:spPr/>
    </dgm:pt>
    <dgm:pt modelId="{EAE791C0-5CBE-CE46-9B5C-89EDEAB91AAB}" type="pres">
      <dgm:prSet presAssocID="{7814977A-534B-FF48-9DB9-4CCAA2366A52}" presName="accentRepeatNode" presStyleLbl="solidFgAcc1" presStyleIdx="2" presStyleCnt="5"/>
      <dgm:spPr>
        <a:solidFill>
          <a:schemeClr val="accent3">
            <a:lumMod val="60000"/>
            <a:lumOff val="40000"/>
          </a:schemeClr>
        </a:solidFill>
      </dgm:spPr>
    </dgm:pt>
    <dgm:pt modelId="{EFFA80B9-5074-7346-99CC-A5061918E13C}" type="pres">
      <dgm:prSet presAssocID="{C6A8B373-AC17-0740-AA6D-DF194453E3BE}" presName="text_4" presStyleLbl="node1" presStyleIdx="3" presStyleCnt="5">
        <dgm:presLayoutVars>
          <dgm:bulletEnabled val="1"/>
        </dgm:presLayoutVars>
      </dgm:prSet>
      <dgm:spPr/>
    </dgm:pt>
    <dgm:pt modelId="{A75C043E-D033-C04B-9895-AF11EA45DF9C}" type="pres">
      <dgm:prSet presAssocID="{C6A8B373-AC17-0740-AA6D-DF194453E3BE}" presName="accent_4" presStyleCnt="0"/>
      <dgm:spPr/>
    </dgm:pt>
    <dgm:pt modelId="{8B0BF6A8-A0B7-CB47-9471-A2B40925473A}" type="pres">
      <dgm:prSet presAssocID="{C6A8B373-AC17-0740-AA6D-DF194453E3BE}" presName="accentRepeatNode" presStyleLbl="solidFgAcc1" presStyleIdx="3" presStyleCnt="5"/>
      <dgm:spPr>
        <a:solidFill>
          <a:schemeClr val="accent6">
            <a:lumMod val="60000"/>
            <a:lumOff val="40000"/>
          </a:schemeClr>
        </a:solidFill>
      </dgm:spPr>
    </dgm:pt>
    <dgm:pt modelId="{D12567C1-890C-594A-959B-239CF3328502}" type="pres">
      <dgm:prSet presAssocID="{7B32E7A6-720C-B64B-9277-4F1445D6777D}" presName="text_5" presStyleLbl="node1" presStyleIdx="4" presStyleCnt="5">
        <dgm:presLayoutVars>
          <dgm:bulletEnabled val="1"/>
        </dgm:presLayoutVars>
      </dgm:prSet>
      <dgm:spPr/>
    </dgm:pt>
    <dgm:pt modelId="{088155DE-2D93-DD47-80B5-E050561CC546}" type="pres">
      <dgm:prSet presAssocID="{7B32E7A6-720C-B64B-9277-4F1445D6777D}" presName="accent_5" presStyleCnt="0"/>
      <dgm:spPr/>
    </dgm:pt>
    <dgm:pt modelId="{5A9098BE-D2FC-D149-BCA1-8D7D1D60E1DA}" type="pres">
      <dgm:prSet presAssocID="{7B32E7A6-720C-B64B-9277-4F1445D6777D}" presName="accentRepeatNode" presStyleLbl="solidFgAcc1" presStyleIdx="4" presStyleCnt="5"/>
      <dgm:spPr>
        <a:solidFill>
          <a:schemeClr val="accent6">
            <a:lumMod val="75000"/>
          </a:schemeClr>
        </a:solidFill>
      </dgm:spPr>
    </dgm:pt>
  </dgm:ptLst>
  <dgm:cxnLst>
    <dgm:cxn modelId="{0E31130C-E518-A14B-87D7-70BB81B2EA60}" srcId="{D2AE5C7E-DE09-2E43-B109-C2AB9F1AEBAC}" destId="{3968602C-B30E-A845-AA8B-795302B2FD68}" srcOrd="1" destOrd="0" parTransId="{CDF919A6-271D-1F40-94BD-DD1BC52AF111}" sibTransId="{AA2C37BE-7BAC-854C-8726-424798C46C4D}"/>
    <dgm:cxn modelId="{892D5239-D6CD-4947-AB85-5ADAF61AA2F7}" type="presOf" srcId="{7814977A-534B-FF48-9DB9-4CCAA2366A52}" destId="{BF3E6BE3-D4C4-F542-BAF8-57DEB9E34D54}" srcOrd="0" destOrd="0" presId="urn:microsoft.com/office/officeart/2008/layout/VerticalCurvedList"/>
    <dgm:cxn modelId="{C40FB93A-FFAB-994F-8C36-66A1ADC4C0CC}" type="presOf" srcId="{653A9777-C7BA-B548-989B-8A694820AB6E}" destId="{DD0922A2-AF5F-3342-95A6-CC1104EC8992}" srcOrd="0" destOrd="0" presId="urn:microsoft.com/office/officeart/2008/layout/VerticalCurvedList"/>
    <dgm:cxn modelId="{B1C9D63D-DC5D-DD4F-AD33-0917CEF0F2C3}" srcId="{D2AE5C7E-DE09-2E43-B109-C2AB9F1AEBAC}" destId="{7B32E7A6-720C-B64B-9277-4F1445D6777D}" srcOrd="4" destOrd="0" parTransId="{6CC8A0BD-5049-624F-9333-96F2E685D7AD}" sibTransId="{46600D68-76B2-D44E-9DA7-132443671BF7}"/>
    <dgm:cxn modelId="{90E97E49-21F2-CB4B-8B55-BA3AEE1B928A}" type="presOf" srcId="{D2AE5C7E-DE09-2E43-B109-C2AB9F1AEBAC}" destId="{01EF04C0-79CB-F046-9CEA-141EA91C9966}" srcOrd="0" destOrd="0" presId="urn:microsoft.com/office/officeart/2008/layout/VerticalCurvedList"/>
    <dgm:cxn modelId="{A701F15E-F997-D242-ACDD-94111FA92804}" type="presOf" srcId="{25B54704-8A5D-F74F-8252-593F6229B8E1}" destId="{B032CB24-9F21-9F4A-86FA-A56F0AC8BA8F}" srcOrd="0" destOrd="0" presId="urn:microsoft.com/office/officeart/2008/layout/VerticalCurvedList"/>
    <dgm:cxn modelId="{3E80FF75-9224-E84E-B5BF-494E57F4650E}" type="presOf" srcId="{C6A8B373-AC17-0740-AA6D-DF194453E3BE}" destId="{EFFA80B9-5074-7346-99CC-A5061918E13C}" srcOrd="0" destOrd="0" presId="urn:microsoft.com/office/officeart/2008/layout/VerticalCurvedList"/>
    <dgm:cxn modelId="{1F08E681-2D35-C14D-B3AC-30865BECE0DA}" type="presOf" srcId="{7B32E7A6-720C-B64B-9277-4F1445D6777D}" destId="{D12567C1-890C-594A-959B-239CF3328502}" srcOrd="0" destOrd="0" presId="urn:microsoft.com/office/officeart/2008/layout/VerticalCurvedList"/>
    <dgm:cxn modelId="{35122C93-D632-D441-8B94-0E4788D624D5}" srcId="{D2AE5C7E-DE09-2E43-B109-C2AB9F1AEBAC}" destId="{C6A8B373-AC17-0740-AA6D-DF194453E3BE}" srcOrd="3" destOrd="0" parTransId="{1B778BF5-6A54-D74E-AAE0-F877A3F7C69B}" sibTransId="{041E92E0-E4C1-F744-91B3-8B76FC58C2D6}"/>
    <dgm:cxn modelId="{C398E995-15AF-384F-98FB-2915FA45A8D9}" type="presOf" srcId="{3968602C-B30E-A845-AA8B-795302B2FD68}" destId="{DC02524F-7256-D74D-A4E8-DA03CE46D845}" srcOrd="0" destOrd="0" presId="urn:microsoft.com/office/officeart/2008/layout/VerticalCurvedList"/>
    <dgm:cxn modelId="{75EE759D-AA66-3746-8976-B18FDA9576A2}" srcId="{D2AE5C7E-DE09-2E43-B109-C2AB9F1AEBAC}" destId="{25B54704-8A5D-F74F-8252-593F6229B8E1}" srcOrd="0" destOrd="0" parTransId="{AB3124A1-465C-7744-A3E9-6B685463B874}" sibTransId="{653A9777-C7BA-B548-989B-8A694820AB6E}"/>
    <dgm:cxn modelId="{B55B99EF-EF99-144C-AF02-67D69F2F8729}" srcId="{D2AE5C7E-DE09-2E43-B109-C2AB9F1AEBAC}" destId="{7814977A-534B-FF48-9DB9-4CCAA2366A52}" srcOrd="2" destOrd="0" parTransId="{AA0617B3-C10B-784F-A453-0EB9FDEE6ECD}" sibTransId="{0067E778-8732-784B-84B5-A3B330683CCB}"/>
    <dgm:cxn modelId="{E24D6E6A-2DC2-584A-BBA9-25CCD09C7F48}" type="presParOf" srcId="{01EF04C0-79CB-F046-9CEA-141EA91C9966}" destId="{E5D658D0-1CF7-F049-B6E6-290C1E92FB96}" srcOrd="0" destOrd="0" presId="urn:microsoft.com/office/officeart/2008/layout/VerticalCurvedList"/>
    <dgm:cxn modelId="{A71B12B4-6CCD-D049-8C4A-E32AFC2F01EA}" type="presParOf" srcId="{E5D658D0-1CF7-F049-B6E6-290C1E92FB96}" destId="{27C807CD-920C-2745-A66B-ED144062A763}" srcOrd="0" destOrd="0" presId="urn:microsoft.com/office/officeart/2008/layout/VerticalCurvedList"/>
    <dgm:cxn modelId="{F79C3088-D34C-5141-A424-C05FD81D1CF7}" type="presParOf" srcId="{27C807CD-920C-2745-A66B-ED144062A763}" destId="{EADCF755-91E1-F245-8C47-324CFD751475}" srcOrd="0" destOrd="0" presId="urn:microsoft.com/office/officeart/2008/layout/VerticalCurvedList"/>
    <dgm:cxn modelId="{2E92C929-FF98-3349-8CAA-789C66025EA0}" type="presParOf" srcId="{27C807CD-920C-2745-A66B-ED144062A763}" destId="{DD0922A2-AF5F-3342-95A6-CC1104EC8992}" srcOrd="1" destOrd="0" presId="urn:microsoft.com/office/officeart/2008/layout/VerticalCurvedList"/>
    <dgm:cxn modelId="{36B0D28C-C58D-9845-8043-55FCB8E31F9D}" type="presParOf" srcId="{27C807CD-920C-2745-A66B-ED144062A763}" destId="{831E0CF7-ED6E-4748-B1B6-448E9C507D04}" srcOrd="2" destOrd="0" presId="urn:microsoft.com/office/officeart/2008/layout/VerticalCurvedList"/>
    <dgm:cxn modelId="{EBC76389-0368-5F43-B531-7B747CC04C19}" type="presParOf" srcId="{27C807CD-920C-2745-A66B-ED144062A763}" destId="{5B891EA6-F556-6D40-9B39-F47CEAF4C7FF}" srcOrd="3" destOrd="0" presId="urn:microsoft.com/office/officeart/2008/layout/VerticalCurvedList"/>
    <dgm:cxn modelId="{080B58CC-1986-2B42-90C3-993C9ED35215}" type="presParOf" srcId="{E5D658D0-1CF7-F049-B6E6-290C1E92FB96}" destId="{B032CB24-9F21-9F4A-86FA-A56F0AC8BA8F}" srcOrd="1" destOrd="0" presId="urn:microsoft.com/office/officeart/2008/layout/VerticalCurvedList"/>
    <dgm:cxn modelId="{74BC2208-22CF-0446-A3F3-9989478EB820}" type="presParOf" srcId="{E5D658D0-1CF7-F049-B6E6-290C1E92FB96}" destId="{269EA1A6-7C4E-5E43-8598-98E47C7A5AE4}" srcOrd="2" destOrd="0" presId="urn:microsoft.com/office/officeart/2008/layout/VerticalCurvedList"/>
    <dgm:cxn modelId="{539FF09A-6158-4743-9567-C4F886E9AF22}" type="presParOf" srcId="{269EA1A6-7C4E-5E43-8598-98E47C7A5AE4}" destId="{1245B573-45A6-D041-8F0E-0F98C90F1916}" srcOrd="0" destOrd="0" presId="urn:microsoft.com/office/officeart/2008/layout/VerticalCurvedList"/>
    <dgm:cxn modelId="{D88BCAAF-8ECE-8D45-A342-721B403AFC02}" type="presParOf" srcId="{E5D658D0-1CF7-F049-B6E6-290C1E92FB96}" destId="{DC02524F-7256-D74D-A4E8-DA03CE46D845}" srcOrd="3" destOrd="0" presId="urn:microsoft.com/office/officeart/2008/layout/VerticalCurvedList"/>
    <dgm:cxn modelId="{4E4F0FC8-04D6-9143-A6BA-979229FC693A}" type="presParOf" srcId="{E5D658D0-1CF7-F049-B6E6-290C1E92FB96}" destId="{1C40BD11-F5CB-A147-BCC8-6A6ECDA016E5}" srcOrd="4" destOrd="0" presId="urn:microsoft.com/office/officeart/2008/layout/VerticalCurvedList"/>
    <dgm:cxn modelId="{4CCD83DA-D988-9542-9EF5-56A59F551967}" type="presParOf" srcId="{1C40BD11-F5CB-A147-BCC8-6A6ECDA016E5}" destId="{923C9BF7-0CD6-F64E-AC1F-EA6EF59D75AB}" srcOrd="0" destOrd="0" presId="urn:microsoft.com/office/officeart/2008/layout/VerticalCurvedList"/>
    <dgm:cxn modelId="{0C150657-4872-D547-B09C-8DA396F402F1}" type="presParOf" srcId="{E5D658D0-1CF7-F049-B6E6-290C1E92FB96}" destId="{BF3E6BE3-D4C4-F542-BAF8-57DEB9E34D54}" srcOrd="5" destOrd="0" presId="urn:microsoft.com/office/officeart/2008/layout/VerticalCurvedList"/>
    <dgm:cxn modelId="{EE56C33A-57D3-ED40-9BE2-9318A9EBA7D4}" type="presParOf" srcId="{E5D658D0-1CF7-F049-B6E6-290C1E92FB96}" destId="{744D8FBE-B029-AC42-A14E-696FBFDD06BA}" srcOrd="6" destOrd="0" presId="urn:microsoft.com/office/officeart/2008/layout/VerticalCurvedList"/>
    <dgm:cxn modelId="{4C69605D-DFC8-2C4C-8892-31918BBBFDAF}" type="presParOf" srcId="{744D8FBE-B029-AC42-A14E-696FBFDD06BA}" destId="{EAE791C0-5CBE-CE46-9B5C-89EDEAB91AAB}" srcOrd="0" destOrd="0" presId="urn:microsoft.com/office/officeart/2008/layout/VerticalCurvedList"/>
    <dgm:cxn modelId="{5EE8EC19-A183-A44D-8D7A-276C716E2F01}" type="presParOf" srcId="{E5D658D0-1CF7-F049-B6E6-290C1E92FB96}" destId="{EFFA80B9-5074-7346-99CC-A5061918E13C}" srcOrd="7" destOrd="0" presId="urn:microsoft.com/office/officeart/2008/layout/VerticalCurvedList"/>
    <dgm:cxn modelId="{CBFFAA4B-9C5C-9C4E-AF1E-B4EE9A177FD5}" type="presParOf" srcId="{E5D658D0-1CF7-F049-B6E6-290C1E92FB96}" destId="{A75C043E-D033-C04B-9895-AF11EA45DF9C}" srcOrd="8" destOrd="0" presId="urn:microsoft.com/office/officeart/2008/layout/VerticalCurvedList"/>
    <dgm:cxn modelId="{E7E48196-87C0-1C42-B09C-FC49A1D7FF46}" type="presParOf" srcId="{A75C043E-D033-C04B-9895-AF11EA45DF9C}" destId="{8B0BF6A8-A0B7-CB47-9471-A2B40925473A}" srcOrd="0" destOrd="0" presId="urn:microsoft.com/office/officeart/2008/layout/VerticalCurvedList"/>
    <dgm:cxn modelId="{F764F7E8-4E32-F04E-96C7-654E2C28F290}" type="presParOf" srcId="{E5D658D0-1CF7-F049-B6E6-290C1E92FB96}" destId="{D12567C1-890C-594A-959B-239CF3328502}" srcOrd="9" destOrd="0" presId="urn:microsoft.com/office/officeart/2008/layout/VerticalCurvedList"/>
    <dgm:cxn modelId="{6C8752F7-D48C-F746-A0EC-657566E3C756}" type="presParOf" srcId="{E5D658D0-1CF7-F049-B6E6-290C1E92FB96}" destId="{088155DE-2D93-DD47-80B5-E050561CC546}" srcOrd="10" destOrd="0" presId="urn:microsoft.com/office/officeart/2008/layout/VerticalCurvedList"/>
    <dgm:cxn modelId="{A06EA2E8-1977-2448-9F75-9E30D86EEFAF}" type="presParOf" srcId="{088155DE-2D93-DD47-80B5-E050561CC546}" destId="{5A9098BE-D2FC-D149-BCA1-8D7D1D60E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E5C7E-DE09-2E43-B109-C2AB9F1AEBA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54704-8A5D-F74F-8252-593F6229B8E1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AB3124A1-465C-7744-A3E9-6B685463B874}" type="parTrans" cxnId="{75EE759D-AA66-3746-8976-B18FDA9576A2}">
      <dgm:prSet/>
      <dgm:spPr/>
      <dgm:t>
        <a:bodyPr/>
        <a:lstStyle/>
        <a:p>
          <a:endParaRPr lang="en-US"/>
        </a:p>
      </dgm:t>
    </dgm:pt>
    <dgm:pt modelId="{653A9777-C7BA-B548-989B-8A694820AB6E}" type="sibTrans" cxnId="{75EE759D-AA66-3746-8976-B18FDA9576A2}">
      <dgm:prSet/>
      <dgm:spPr/>
      <dgm:t>
        <a:bodyPr/>
        <a:lstStyle/>
        <a:p>
          <a:endParaRPr lang="en-US"/>
        </a:p>
      </dgm:t>
    </dgm:pt>
    <dgm:pt modelId="{3968602C-B30E-A845-AA8B-795302B2FD68}">
      <dgm:prSet phldrT="[Text]"/>
      <dgm:spPr/>
      <dgm:t>
        <a:bodyPr/>
        <a:lstStyle/>
        <a:p>
          <a:r>
            <a:rPr lang="en-US" dirty="0"/>
            <a:t>Skepticism</a:t>
          </a:r>
        </a:p>
      </dgm:t>
    </dgm:pt>
    <dgm:pt modelId="{CDF919A6-271D-1F40-94BD-DD1BC52AF111}" type="parTrans" cxnId="{0E31130C-E518-A14B-87D7-70BB81B2EA60}">
      <dgm:prSet/>
      <dgm:spPr/>
      <dgm:t>
        <a:bodyPr/>
        <a:lstStyle/>
        <a:p>
          <a:endParaRPr lang="en-US"/>
        </a:p>
      </dgm:t>
    </dgm:pt>
    <dgm:pt modelId="{AA2C37BE-7BAC-854C-8726-424798C46C4D}" type="sibTrans" cxnId="{0E31130C-E518-A14B-87D7-70BB81B2EA60}">
      <dgm:prSet/>
      <dgm:spPr/>
      <dgm:t>
        <a:bodyPr/>
        <a:lstStyle/>
        <a:p>
          <a:endParaRPr lang="en-US"/>
        </a:p>
      </dgm:t>
    </dgm:pt>
    <dgm:pt modelId="{7814977A-534B-FF48-9DB9-4CCAA2366A52}">
      <dgm:prSet phldrT="[Text]"/>
      <dgm:spPr/>
      <dgm:t>
        <a:bodyPr/>
        <a:lstStyle/>
        <a:p>
          <a:r>
            <a:rPr lang="en-US" dirty="0"/>
            <a:t>Curiosity</a:t>
          </a:r>
        </a:p>
      </dgm:t>
    </dgm:pt>
    <dgm:pt modelId="{AA0617B3-C10B-784F-A453-0EB9FDEE6ECD}" type="parTrans" cxnId="{B55B99EF-EF99-144C-AF02-67D69F2F8729}">
      <dgm:prSet/>
      <dgm:spPr/>
      <dgm:t>
        <a:bodyPr/>
        <a:lstStyle/>
        <a:p>
          <a:endParaRPr lang="en-US"/>
        </a:p>
      </dgm:t>
    </dgm:pt>
    <dgm:pt modelId="{0067E778-8732-784B-84B5-A3B330683CCB}" type="sibTrans" cxnId="{B55B99EF-EF99-144C-AF02-67D69F2F8729}">
      <dgm:prSet/>
      <dgm:spPr/>
      <dgm:t>
        <a:bodyPr/>
        <a:lstStyle/>
        <a:p>
          <a:endParaRPr lang="en-US"/>
        </a:p>
      </dgm:t>
    </dgm:pt>
    <dgm:pt modelId="{C6A8B373-AC17-0740-AA6D-DF194453E3BE}">
      <dgm:prSet/>
      <dgm:spPr/>
      <dgm:t>
        <a:bodyPr/>
        <a:lstStyle/>
        <a:p>
          <a:r>
            <a:rPr lang="en-US" dirty="0"/>
            <a:t>Interest</a:t>
          </a:r>
        </a:p>
      </dgm:t>
    </dgm:pt>
    <dgm:pt modelId="{1B778BF5-6A54-D74E-AAE0-F877A3F7C69B}" type="parTrans" cxnId="{35122C93-D632-D441-8B94-0E4788D624D5}">
      <dgm:prSet/>
      <dgm:spPr/>
      <dgm:t>
        <a:bodyPr/>
        <a:lstStyle/>
        <a:p>
          <a:endParaRPr lang="en-US"/>
        </a:p>
      </dgm:t>
    </dgm:pt>
    <dgm:pt modelId="{041E92E0-E4C1-F744-91B3-8B76FC58C2D6}" type="sibTrans" cxnId="{35122C93-D632-D441-8B94-0E4788D624D5}">
      <dgm:prSet/>
      <dgm:spPr/>
      <dgm:t>
        <a:bodyPr/>
        <a:lstStyle/>
        <a:p>
          <a:endParaRPr lang="en-US"/>
        </a:p>
      </dgm:t>
    </dgm:pt>
    <dgm:pt modelId="{7B32E7A6-720C-B64B-9277-4F1445D6777D}">
      <dgm:prSet/>
      <dgm:spPr/>
      <dgm:t>
        <a:bodyPr/>
        <a:lstStyle/>
        <a:p>
          <a:r>
            <a:rPr lang="en-US" dirty="0"/>
            <a:t>Utilization </a:t>
          </a:r>
        </a:p>
      </dgm:t>
    </dgm:pt>
    <dgm:pt modelId="{6CC8A0BD-5049-624F-9333-96F2E685D7AD}" type="parTrans" cxnId="{B1C9D63D-DC5D-DD4F-AD33-0917CEF0F2C3}">
      <dgm:prSet/>
      <dgm:spPr/>
      <dgm:t>
        <a:bodyPr/>
        <a:lstStyle/>
        <a:p>
          <a:endParaRPr lang="en-US"/>
        </a:p>
      </dgm:t>
    </dgm:pt>
    <dgm:pt modelId="{46600D68-76B2-D44E-9DA7-132443671BF7}" type="sibTrans" cxnId="{B1C9D63D-DC5D-DD4F-AD33-0917CEF0F2C3}">
      <dgm:prSet/>
      <dgm:spPr/>
      <dgm:t>
        <a:bodyPr/>
        <a:lstStyle/>
        <a:p>
          <a:endParaRPr lang="en-US"/>
        </a:p>
      </dgm:t>
    </dgm:pt>
    <dgm:pt modelId="{01EF04C0-79CB-F046-9CEA-141EA91C9966}" type="pres">
      <dgm:prSet presAssocID="{D2AE5C7E-DE09-2E43-B109-C2AB9F1AEBAC}" presName="Name0" presStyleCnt="0">
        <dgm:presLayoutVars>
          <dgm:chMax val="7"/>
          <dgm:chPref val="7"/>
          <dgm:dir/>
        </dgm:presLayoutVars>
      </dgm:prSet>
      <dgm:spPr/>
    </dgm:pt>
    <dgm:pt modelId="{E5D658D0-1CF7-F049-B6E6-290C1E92FB96}" type="pres">
      <dgm:prSet presAssocID="{D2AE5C7E-DE09-2E43-B109-C2AB9F1AEBAC}" presName="Name1" presStyleCnt="0"/>
      <dgm:spPr/>
    </dgm:pt>
    <dgm:pt modelId="{27C807CD-920C-2745-A66B-ED144062A763}" type="pres">
      <dgm:prSet presAssocID="{D2AE5C7E-DE09-2E43-B109-C2AB9F1AEBAC}" presName="cycle" presStyleCnt="0"/>
      <dgm:spPr/>
    </dgm:pt>
    <dgm:pt modelId="{EADCF755-91E1-F245-8C47-324CFD751475}" type="pres">
      <dgm:prSet presAssocID="{D2AE5C7E-DE09-2E43-B109-C2AB9F1AEBAC}" presName="srcNode" presStyleLbl="node1" presStyleIdx="0" presStyleCnt="5"/>
      <dgm:spPr/>
    </dgm:pt>
    <dgm:pt modelId="{DD0922A2-AF5F-3342-95A6-CC1104EC8992}" type="pres">
      <dgm:prSet presAssocID="{D2AE5C7E-DE09-2E43-B109-C2AB9F1AEBAC}" presName="conn" presStyleLbl="parChTrans1D2" presStyleIdx="0" presStyleCnt="1"/>
      <dgm:spPr/>
    </dgm:pt>
    <dgm:pt modelId="{831E0CF7-ED6E-4748-B1B6-448E9C507D04}" type="pres">
      <dgm:prSet presAssocID="{D2AE5C7E-DE09-2E43-B109-C2AB9F1AEBAC}" presName="extraNode" presStyleLbl="node1" presStyleIdx="0" presStyleCnt="5"/>
      <dgm:spPr/>
    </dgm:pt>
    <dgm:pt modelId="{5B891EA6-F556-6D40-9B39-F47CEAF4C7FF}" type="pres">
      <dgm:prSet presAssocID="{D2AE5C7E-DE09-2E43-B109-C2AB9F1AEBAC}" presName="dstNode" presStyleLbl="node1" presStyleIdx="0" presStyleCnt="5"/>
      <dgm:spPr/>
    </dgm:pt>
    <dgm:pt modelId="{B032CB24-9F21-9F4A-86FA-A56F0AC8BA8F}" type="pres">
      <dgm:prSet presAssocID="{25B54704-8A5D-F74F-8252-593F6229B8E1}" presName="text_1" presStyleLbl="node1" presStyleIdx="0" presStyleCnt="5">
        <dgm:presLayoutVars>
          <dgm:bulletEnabled val="1"/>
        </dgm:presLayoutVars>
      </dgm:prSet>
      <dgm:spPr/>
    </dgm:pt>
    <dgm:pt modelId="{269EA1A6-7C4E-5E43-8598-98E47C7A5AE4}" type="pres">
      <dgm:prSet presAssocID="{25B54704-8A5D-F74F-8252-593F6229B8E1}" presName="accent_1" presStyleCnt="0"/>
      <dgm:spPr/>
    </dgm:pt>
    <dgm:pt modelId="{1245B573-45A6-D041-8F0E-0F98C90F1916}" type="pres">
      <dgm:prSet presAssocID="{25B54704-8A5D-F74F-8252-593F6229B8E1}" presName="accentRepeatNode" presStyleLbl="solidFgAcc1" presStyleIdx="0" presStyleCnt="5"/>
      <dgm:spPr>
        <a:solidFill>
          <a:schemeClr val="tx2">
            <a:lumMod val="75000"/>
          </a:schemeClr>
        </a:solidFill>
      </dgm:spPr>
    </dgm:pt>
    <dgm:pt modelId="{DC02524F-7256-D74D-A4E8-DA03CE46D845}" type="pres">
      <dgm:prSet presAssocID="{3968602C-B30E-A845-AA8B-795302B2FD68}" presName="text_2" presStyleLbl="node1" presStyleIdx="1" presStyleCnt="5">
        <dgm:presLayoutVars>
          <dgm:bulletEnabled val="1"/>
        </dgm:presLayoutVars>
      </dgm:prSet>
      <dgm:spPr/>
    </dgm:pt>
    <dgm:pt modelId="{1C40BD11-F5CB-A147-BCC8-6A6ECDA016E5}" type="pres">
      <dgm:prSet presAssocID="{3968602C-B30E-A845-AA8B-795302B2FD68}" presName="accent_2" presStyleCnt="0"/>
      <dgm:spPr/>
    </dgm:pt>
    <dgm:pt modelId="{923C9BF7-0CD6-F64E-AC1F-EA6EF59D75AB}" type="pres">
      <dgm:prSet presAssocID="{3968602C-B30E-A845-AA8B-795302B2FD68}" presName="accentRepeatNode" presStyleLbl="solidFgAcc1" presStyleIdx="1" presStyleCnt="5"/>
      <dgm:spPr>
        <a:solidFill>
          <a:schemeClr val="tx2">
            <a:lumMod val="40000"/>
            <a:lumOff val="60000"/>
          </a:schemeClr>
        </a:solidFill>
      </dgm:spPr>
    </dgm:pt>
    <dgm:pt modelId="{BF3E6BE3-D4C4-F542-BAF8-57DEB9E34D54}" type="pres">
      <dgm:prSet presAssocID="{7814977A-534B-FF48-9DB9-4CCAA2366A52}" presName="text_3" presStyleLbl="node1" presStyleIdx="2" presStyleCnt="5">
        <dgm:presLayoutVars>
          <dgm:bulletEnabled val="1"/>
        </dgm:presLayoutVars>
      </dgm:prSet>
      <dgm:spPr/>
    </dgm:pt>
    <dgm:pt modelId="{744D8FBE-B029-AC42-A14E-696FBFDD06BA}" type="pres">
      <dgm:prSet presAssocID="{7814977A-534B-FF48-9DB9-4CCAA2366A52}" presName="accent_3" presStyleCnt="0"/>
      <dgm:spPr/>
    </dgm:pt>
    <dgm:pt modelId="{EAE791C0-5CBE-CE46-9B5C-89EDEAB91AAB}" type="pres">
      <dgm:prSet presAssocID="{7814977A-534B-FF48-9DB9-4CCAA2366A52}" presName="accentRepeatNode" presStyleLbl="solidFgAcc1" presStyleIdx="2" presStyleCnt="5"/>
      <dgm:spPr>
        <a:solidFill>
          <a:schemeClr val="accent3">
            <a:lumMod val="60000"/>
            <a:lumOff val="40000"/>
          </a:schemeClr>
        </a:solidFill>
      </dgm:spPr>
    </dgm:pt>
    <dgm:pt modelId="{EFFA80B9-5074-7346-99CC-A5061918E13C}" type="pres">
      <dgm:prSet presAssocID="{C6A8B373-AC17-0740-AA6D-DF194453E3BE}" presName="text_4" presStyleLbl="node1" presStyleIdx="3" presStyleCnt="5">
        <dgm:presLayoutVars>
          <dgm:bulletEnabled val="1"/>
        </dgm:presLayoutVars>
      </dgm:prSet>
      <dgm:spPr/>
    </dgm:pt>
    <dgm:pt modelId="{A75C043E-D033-C04B-9895-AF11EA45DF9C}" type="pres">
      <dgm:prSet presAssocID="{C6A8B373-AC17-0740-AA6D-DF194453E3BE}" presName="accent_4" presStyleCnt="0"/>
      <dgm:spPr/>
    </dgm:pt>
    <dgm:pt modelId="{8B0BF6A8-A0B7-CB47-9471-A2B40925473A}" type="pres">
      <dgm:prSet presAssocID="{C6A8B373-AC17-0740-AA6D-DF194453E3BE}" presName="accentRepeatNode" presStyleLbl="solidFgAcc1" presStyleIdx="3" presStyleCnt="5"/>
      <dgm:spPr>
        <a:solidFill>
          <a:schemeClr val="accent6">
            <a:lumMod val="60000"/>
            <a:lumOff val="40000"/>
          </a:schemeClr>
        </a:solidFill>
      </dgm:spPr>
    </dgm:pt>
    <dgm:pt modelId="{D12567C1-890C-594A-959B-239CF3328502}" type="pres">
      <dgm:prSet presAssocID="{7B32E7A6-720C-B64B-9277-4F1445D6777D}" presName="text_5" presStyleLbl="node1" presStyleIdx="4" presStyleCnt="5">
        <dgm:presLayoutVars>
          <dgm:bulletEnabled val="1"/>
        </dgm:presLayoutVars>
      </dgm:prSet>
      <dgm:spPr/>
    </dgm:pt>
    <dgm:pt modelId="{088155DE-2D93-DD47-80B5-E050561CC546}" type="pres">
      <dgm:prSet presAssocID="{7B32E7A6-720C-B64B-9277-4F1445D6777D}" presName="accent_5" presStyleCnt="0"/>
      <dgm:spPr/>
    </dgm:pt>
    <dgm:pt modelId="{5A9098BE-D2FC-D149-BCA1-8D7D1D60E1DA}" type="pres">
      <dgm:prSet presAssocID="{7B32E7A6-720C-B64B-9277-4F1445D6777D}" presName="accentRepeatNode" presStyleLbl="solidFgAcc1" presStyleIdx="4" presStyleCnt="5"/>
      <dgm:spPr>
        <a:solidFill>
          <a:schemeClr val="accent6">
            <a:lumMod val="75000"/>
          </a:schemeClr>
        </a:solidFill>
      </dgm:spPr>
    </dgm:pt>
  </dgm:ptLst>
  <dgm:cxnLst>
    <dgm:cxn modelId="{0E31130C-E518-A14B-87D7-70BB81B2EA60}" srcId="{D2AE5C7E-DE09-2E43-B109-C2AB9F1AEBAC}" destId="{3968602C-B30E-A845-AA8B-795302B2FD68}" srcOrd="1" destOrd="0" parTransId="{CDF919A6-271D-1F40-94BD-DD1BC52AF111}" sibTransId="{AA2C37BE-7BAC-854C-8726-424798C46C4D}"/>
    <dgm:cxn modelId="{892D5239-D6CD-4947-AB85-5ADAF61AA2F7}" type="presOf" srcId="{7814977A-534B-FF48-9DB9-4CCAA2366A52}" destId="{BF3E6BE3-D4C4-F542-BAF8-57DEB9E34D54}" srcOrd="0" destOrd="0" presId="urn:microsoft.com/office/officeart/2008/layout/VerticalCurvedList"/>
    <dgm:cxn modelId="{C40FB93A-FFAB-994F-8C36-66A1ADC4C0CC}" type="presOf" srcId="{653A9777-C7BA-B548-989B-8A694820AB6E}" destId="{DD0922A2-AF5F-3342-95A6-CC1104EC8992}" srcOrd="0" destOrd="0" presId="urn:microsoft.com/office/officeart/2008/layout/VerticalCurvedList"/>
    <dgm:cxn modelId="{B1C9D63D-DC5D-DD4F-AD33-0917CEF0F2C3}" srcId="{D2AE5C7E-DE09-2E43-B109-C2AB9F1AEBAC}" destId="{7B32E7A6-720C-B64B-9277-4F1445D6777D}" srcOrd="4" destOrd="0" parTransId="{6CC8A0BD-5049-624F-9333-96F2E685D7AD}" sibTransId="{46600D68-76B2-D44E-9DA7-132443671BF7}"/>
    <dgm:cxn modelId="{90E97E49-21F2-CB4B-8B55-BA3AEE1B928A}" type="presOf" srcId="{D2AE5C7E-DE09-2E43-B109-C2AB9F1AEBAC}" destId="{01EF04C0-79CB-F046-9CEA-141EA91C9966}" srcOrd="0" destOrd="0" presId="urn:microsoft.com/office/officeart/2008/layout/VerticalCurvedList"/>
    <dgm:cxn modelId="{A701F15E-F997-D242-ACDD-94111FA92804}" type="presOf" srcId="{25B54704-8A5D-F74F-8252-593F6229B8E1}" destId="{B032CB24-9F21-9F4A-86FA-A56F0AC8BA8F}" srcOrd="0" destOrd="0" presId="urn:microsoft.com/office/officeart/2008/layout/VerticalCurvedList"/>
    <dgm:cxn modelId="{3E80FF75-9224-E84E-B5BF-494E57F4650E}" type="presOf" srcId="{C6A8B373-AC17-0740-AA6D-DF194453E3BE}" destId="{EFFA80B9-5074-7346-99CC-A5061918E13C}" srcOrd="0" destOrd="0" presId="urn:microsoft.com/office/officeart/2008/layout/VerticalCurvedList"/>
    <dgm:cxn modelId="{1F08E681-2D35-C14D-B3AC-30865BECE0DA}" type="presOf" srcId="{7B32E7A6-720C-B64B-9277-4F1445D6777D}" destId="{D12567C1-890C-594A-959B-239CF3328502}" srcOrd="0" destOrd="0" presId="urn:microsoft.com/office/officeart/2008/layout/VerticalCurvedList"/>
    <dgm:cxn modelId="{35122C93-D632-D441-8B94-0E4788D624D5}" srcId="{D2AE5C7E-DE09-2E43-B109-C2AB9F1AEBAC}" destId="{C6A8B373-AC17-0740-AA6D-DF194453E3BE}" srcOrd="3" destOrd="0" parTransId="{1B778BF5-6A54-D74E-AAE0-F877A3F7C69B}" sibTransId="{041E92E0-E4C1-F744-91B3-8B76FC58C2D6}"/>
    <dgm:cxn modelId="{C398E995-15AF-384F-98FB-2915FA45A8D9}" type="presOf" srcId="{3968602C-B30E-A845-AA8B-795302B2FD68}" destId="{DC02524F-7256-D74D-A4E8-DA03CE46D845}" srcOrd="0" destOrd="0" presId="urn:microsoft.com/office/officeart/2008/layout/VerticalCurvedList"/>
    <dgm:cxn modelId="{75EE759D-AA66-3746-8976-B18FDA9576A2}" srcId="{D2AE5C7E-DE09-2E43-B109-C2AB9F1AEBAC}" destId="{25B54704-8A5D-F74F-8252-593F6229B8E1}" srcOrd="0" destOrd="0" parTransId="{AB3124A1-465C-7744-A3E9-6B685463B874}" sibTransId="{653A9777-C7BA-B548-989B-8A694820AB6E}"/>
    <dgm:cxn modelId="{B55B99EF-EF99-144C-AF02-67D69F2F8729}" srcId="{D2AE5C7E-DE09-2E43-B109-C2AB9F1AEBAC}" destId="{7814977A-534B-FF48-9DB9-4CCAA2366A52}" srcOrd="2" destOrd="0" parTransId="{AA0617B3-C10B-784F-A453-0EB9FDEE6ECD}" sibTransId="{0067E778-8732-784B-84B5-A3B330683CCB}"/>
    <dgm:cxn modelId="{E24D6E6A-2DC2-584A-BBA9-25CCD09C7F48}" type="presParOf" srcId="{01EF04C0-79CB-F046-9CEA-141EA91C9966}" destId="{E5D658D0-1CF7-F049-B6E6-290C1E92FB96}" srcOrd="0" destOrd="0" presId="urn:microsoft.com/office/officeart/2008/layout/VerticalCurvedList"/>
    <dgm:cxn modelId="{A71B12B4-6CCD-D049-8C4A-E32AFC2F01EA}" type="presParOf" srcId="{E5D658D0-1CF7-F049-B6E6-290C1E92FB96}" destId="{27C807CD-920C-2745-A66B-ED144062A763}" srcOrd="0" destOrd="0" presId="urn:microsoft.com/office/officeart/2008/layout/VerticalCurvedList"/>
    <dgm:cxn modelId="{F79C3088-D34C-5141-A424-C05FD81D1CF7}" type="presParOf" srcId="{27C807CD-920C-2745-A66B-ED144062A763}" destId="{EADCF755-91E1-F245-8C47-324CFD751475}" srcOrd="0" destOrd="0" presId="urn:microsoft.com/office/officeart/2008/layout/VerticalCurvedList"/>
    <dgm:cxn modelId="{2E92C929-FF98-3349-8CAA-789C66025EA0}" type="presParOf" srcId="{27C807CD-920C-2745-A66B-ED144062A763}" destId="{DD0922A2-AF5F-3342-95A6-CC1104EC8992}" srcOrd="1" destOrd="0" presId="urn:microsoft.com/office/officeart/2008/layout/VerticalCurvedList"/>
    <dgm:cxn modelId="{36B0D28C-C58D-9845-8043-55FCB8E31F9D}" type="presParOf" srcId="{27C807CD-920C-2745-A66B-ED144062A763}" destId="{831E0CF7-ED6E-4748-B1B6-448E9C507D04}" srcOrd="2" destOrd="0" presId="urn:microsoft.com/office/officeart/2008/layout/VerticalCurvedList"/>
    <dgm:cxn modelId="{EBC76389-0368-5F43-B531-7B747CC04C19}" type="presParOf" srcId="{27C807CD-920C-2745-A66B-ED144062A763}" destId="{5B891EA6-F556-6D40-9B39-F47CEAF4C7FF}" srcOrd="3" destOrd="0" presId="urn:microsoft.com/office/officeart/2008/layout/VerticalCurvedList"/>
    <dgm:cxn modelId="{080B58CC-1986-2B42-90C3-993C9ED35215}" type="presParOf" srcId="{E5D658D0-1CF7-F049-B6E6-290C1E92FB96}" destId="{B032CB24-9F21-9F4A-86FA-A56F0AC8BA8F}" srcOrd="1" destOrd="0" presId="urn:microsoft.com/office/officeart/2008/layout/VerticalCurvedList"/>
    <dgm:cxn modelId="{74BC2208-22CF-0446-A3F3-9989478EB820}" type="presParOf" srcId="{E5D658D0-1CF7-F049-B6E6-290C1E92FB96}" destId="{269EA1A6-7C4E-5E43-8598-98E47C7A5AE4}" srcOrd="2" destOrd="0" presId="urn:microsoft.com/office/officeart/2008/layout/VerticalCurvedList"/>
    <dgm:cxn modelId="{539FF09A-6158-4743-9567-C4F886E9AF22}" type="presParOf" srcId="{269EA1A6-7C4E-5E43-8598-98E47C7A5AE4}" destId="{1245B573-45A6-D041-8F0E-0F98C90F1916}" srcOrd="0" destOrd="0" presId="urn:microsoft.com/office/officeart/2008/layout/VerticalCurvedList"/>
    <dgm:cxn modelId="{D88BCAAF-8ECE-8D45-A342-721B403AFC02}" type="presParOf" srcId="{E5D658D0-1CF7-F049-B6E6-290C1E92FB96}" destId="{DC02524F-7256-D74D-A4E8-DA03CE46D845}" srcOrd="3" destOrd="0" presId="urn:microsoft.com/office/officeart/2008/layout/VerticalCurvedList"/>
    <dgm:cxn modelId="{4E4F0FC8-04D6-9143-A6BA-979229FC693A}" type="presParOf" srcId="{E5D658D0-1CF7-F049-B6E6-290C1E92FB96}" destId="{1C40BD11-F5CB-A147-BCC8-6A6ECDA016E5}" srcOrd="4" destOrd="0" presId="urn:microsoft.com/office/officeart/2008/layout/VerticalCurvedList"/>
    <dgm:cxn modelId="{4CCD83DA-D988-9542-9EF5-56A59F551967}" type="presParOf" srcId="{1C40BD11-F5CB-A147-BCC8-6A6ECDA016E5}" destId="{923C9BF7-0CD6-F64E-AC1F-EA6EF59D75AB}" srcOrd="0" destOrd="0" presId="urn:microsoft.com/office/officeart/2008/layout/VerticalCurvedList"/>
    <dgm:cxn modelId="{0C150657-4872-D547-B09C-8DA396F402F1}" type="presParOf" srcId="{E5D658D0-1CF7-F049-B6E6-290C1E92FB96}" destId="{BF3E6BE3-D4C4-F542-BAF8-57DEB9E34D54}" srcOrd="5" destOrd="0" presId="urn:microsoft.com/office/officeart/2008/layout/VerticalCurvedList"/>
    <dgm:cxn modelId="{EE56C33A-57D3-ED40-9BE2-9318A9EBA7D4}" type="presParOf" srcId="{E5D658D0-1CF7-F049-B6E6-290C1E92FB96}" destId="{744D8FBE-B029-AC42-A14E-696FBFDD06BA}" srcOrd="6" destOrd="0" presId="urn:microsoft.com/office/officeart/2008/layout/VerticalCurvedList"/>
    <dgm:cxn modelId="{4C69605D-DFC8-2C4C-8892-31918BBBFDAF}" type="presParOf" srcId="{744D8FBE-B029-AC42-A14E-696FBFDD06BA}" destId="{EAE791C0-5CBE-CE46-9B5C-89EDEAB91AAB}" srcOrd="0" destOrd="0" presId="urn:microsoft.com/office/officeart/2008/layout/VerticalCurvedList"/>
    <dgm:cxn modelId="{5EE8EC19-A183-A44D-8D7A-276C716E2F01}" type="presParOf" srcId="{E5D658D0-1CF7-F049-B6E6-290C1E92FB96}" destId="{EFFA80B9-5074-7346-99CC-A5061918E13C}" srcOrd="7" destOrd="0" presId="urn:microsoft.com/office/officeart/2008/layout/VerticalCurvedList"/>
    <dgm:cxn modelId="{CBFFAA4B-9C5C-9C4E-AF1E-B4EE9A177FD5}" type="presParOf" srcId="{E5D658D0-1CF7-F049-B6E6-290C1E92FB96}" destId="{A75C043E-D033-C04B-9895-AF11EA45DF9C}" srcOrd="8" destOrd="0" presId="urn:microsoft.com/office/officeart/2008/layout/VerticalCurvedList"/>
    <dgm:cxn modelId="{E7E48196-87C0-1C42-B09C-FC49A1D7FF46}" type="presParOf" srcId="{A75C043E-D033-C04B-9895-AF11EA45DF9C}" destId="{8B0BF6A8-A0B7-CB47-9471-A2B40925473A}" srcOrd="0" destOrd="0" presId="urn:microsoft.com/office/officeart/2008/layout/VerticalCurvedList"/>
    <dgm:cxn modelId="{F764F7E8-4E32-F04E-96C7-654E2C28F290}" type="presParOf" srcId="{E5D658D0-1CF7-F049-B6E6-290C1E92FB96}" destId="{D12567C1-890C-594A-959B-239CF3328502}" srcOrd="9" destOrd="0" presId="urn:microsoft.com/office/officeart/2008/layout/VerticalCurvedList"/>
    <dgm:cxn modelId="{6C8752F7-D48C-F746-A0EC-657566E3C756}" type="presParOf" srcId="{E5D658D0-1CF7-F049-B6E6-290C1E92FB96}" destId="{088155DE-2D93-DD47-80B5-E050561CC546}" srcOrd="10" destOrd="0" presId="urn:microsoft.com/office/officeart/2008/layout/VerticalCurvedList"/>
    <dgm:cxn modelId="{A06EA2E8-1977-2448-9F75-9E30D86EEFAF}" type="presParOf" srcId="{088155DE-2D93-DD47-80B5-E050561CC546}" destId="{5A9098BE-D2FC-D149-BCA1-8D7D1D60E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E5C7E-DE09-2E43-B109-C2AB9F1AEBA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54704-8A5D-F74F-8252-593F6229B8E1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AB3124A1-465C-7744-A3E9-6B685463B874}" type="parTrans" cxnId="{75EE759D-AA66-3746-8976-B18FDA9576A2}">
      <dgm:prSet/>
      <dgm:spPr/>
      <dgm:t>
        <a:bodyPr/>
        <a:lstStyle/>
        <a:p>
          <a:endParaRPr lang="en-US"/>
        </a:p>
      </dgm:t>
    </dgm:pt>
    <dgm:pt modelId="{653A9777-C7BA-B548-989B-8A694820AB6E}" type="sibTrans" cxnId="{75EE759D-AA66-3746-8976-B18FDA9576A2}">
      <dgm:prSet/>
      <dgm:spPr/>
      <dgm:t>
        <a:bodyPr/>
        <a:lstStyle/>
        <a:p>
          <a:endParaRPr lang="en-US"/>
        </a:p>
      </dgm:t>
    </dgm:pt>
    <dgm:pt modelId="{3968602C-B30E-A845-AA8B-795302B2FD68}">
      <dgm:prSet phldrT="[Text]"/>
      <dgm:spPr/>
      <dgm:t>
        <a:bodyPr/>
        <a:lstStyle/>
        <a:p>
          <a:r>
            <a:rPr lang="en-US" dirty="0"/>
            <a:t>Skepticism</a:t>
          </a:r>
        </a:p>
      </dgm:t>
    </dgm:pt>
    <dgm:pt modelId="{CDF919A6-271D-1F40-94BD-DD1BC52AF111}" type="parTrans" cxnId="{0E31130C-E518-A14B-87D7-70BB81B2EA60}">
      <dgm:prSet/>
      <dgm:spPr/>
      <dgm:t>
        <a:bodyPr/>
        <a:lstStyle/>
        <a:p>
          <a:endParaRPr lang="en-US"/>
        </a:p>
      </dgm:t>
    </dgm:pt>
    <dgm:pt modelId="{AA2C37BE-7BAC-854C-8726-424798C46C4D}" type="sibTrans" cxnId="{0E31130C-E518-A14B-87D7-70BB81B2EA60}">
      <dgm:prSet/>
      <dgm:spPr/>
      <dgm:t>
        <a:bodyPr/>
        <a:lstStyle/>
        <a:p>
          <a:endParaRPr lang="en-US"/>
        </a:p>
      </dgm:t>
    </dgm:pt>
    <dgm:pt modelId="{7814977A-534B-FF48-9DB9-4CCAA2366A52}">
      <dgm:prSet phldrT="[Text]"/>
      <dgm:spPr/>
      <dgm:t>
        <a:bodyPr/>
        <a:lstStyle/>
        <a:p>
          <a:r>
            <a:rPr lang="en-US" dirty="0"/>
            <a:t>Curiosity</a:t>
          </a:r>
        </a:p>
      </dgm:t>
    </dgm:pt>
    <dgm:pt modelId="{AA0617B3-C10B-784F-A453-0EB9FDEE6ECD}" type="parTrans" cxnId="{B55B99EF-EF99-144C-AF02-67D69F2F8729}">
      <dgm:prSet/>
      <dgm:spPr/>
      <dgm:t>
        <a:bodyPr/>
        <a:lstStyle/>
        <a:p>
          <a:endParaRPr lang="en-US"/>
        </a:p>
      </dgm:t>
    </dgm:pt>
    <dgm:pt modelId="{0067E778-8732-784B-84B5-A3B330683CCB}" type="sibTrans" cxnId="{B55B99EF-EF99-144C-AF02-67D69F2F8729}">
      <dgm:prSet/>
      <dgm:spPr/>
      <dgm:t>
        <a:bodyPr/>
        <a:lstStyle/>
        <a:p>
          <a:endParaRPr lang="en-US"/>
        </a:p>
      </dgm:t>
    </dgm:pt>
    <dgm:pt modelId="{C6A8B373-AC17-0740-AA6D-DF194453E3BE}">
      <dgm:prSet/>
      <dgm:spPr/>
      <dgm:t>
        <a:bodyPr/>
        <a:lstStyle/>
        <a:p>
          <a:r>
            <a:rPr lang="en-US" dirty="0"/>
            <a:t>Interest</a:t>
          </a:r>
        </a:p>
      </dgm:t>
    </dgm:pt>
    <dgm:pt modelId="{1B778BF5-6A54-D74E-AAE0-F877A3F7C69B}" type="parTrans" cxnId="{35122C93-D632-D441-8B94-0E4788D624D5}">
      <dgm:prSet/>
      <dgm:spPr/>
      <dgm:t>
        <a:bodyPr/>
        <a:lstStyle/>
        <a:p>
          <a:endParaRPr lang="en-US"/>
        </a:p>
      </dgm:t>
    </dgm:pt>
    <dgm:pt modelId="{041E92E0-E4C1-F744-91B3-8B76FC58C2D6}" type="sibTrans" cxnId="{35122C93-D632-D441-8B94-0E4788D624D5}">
      <dgm:prSet/>
      <dgm:spPr/>
      <dgm:t>
        <a:bodyPr/>
        <a:lstStyle/>
        <a:p>
          <a:endParaRPr lang="en-US"/>
        </a:p>
      </dgm:t>
    </dgm:pt>
    <dgm:pt modelId="{7B32E7A6-720C-B64B-9277-4F1445D6777D}">
      <dgm:prSet/>
      <dgm:spPr/>
      <dgm:t>
        <a:bodyPr/>
        <a:lstStyle/>
        <a:p>
          <a:r>
            <a:rPr lang="en-US" dirty="0"/>
            <a:t>Utilization </a:t>
          </a:r>
        </a:p>
      </dgm:t>
    </dgm:pt>
    <dgm:pt modelId="{6CC8A0BD-5049-624F-9333-96F2E685D7AD}" type="parTrans" cxnId="{B1C9D63D-DC5D-DD4F-AD33-0917CEF0F2C3}">
      <dgm:prSet/>
      <dgm:spPr/>
      <dgm:t>
        <a:bodyPr/>
        <a:lstStyle/>
        <a:p>
          <a:endParaRPr lang="en-US"/>
        </a:p>
      </dgm:t>
    </dgm:pt>
    <dgm:pt modelId="{46600D68-76B2-D44E-9DA7-132443671BF7}" type="sibTrans" cxnId="{B1C9D63D-DC5D-DD4F-AD33-0917CEF0F2C3}">
      <dgm:prSet/>
      <dgm:spPr/>
      <dgm:t>
        <a:bodyPr/>
        <a:lstStyle/>
        <a:p>
          <a:endParaRPr lang="en-US"/>
        </a:p>
      </dgm:t>
    </dgm:pt>
    <dgm:pt modelId="{01EF04C0-79CB-F046-9CEA-141EA91C9966}" type="pres">
      <dgm:prSet presAssocID="{D2AE5C7E-DE09-2E43-B109-C2AB9F1AEBAC}" presName="Name0" presStyleCnt="0">
        <dgm:presLayoutVars>
          <dgm:chMax val="7"/>
          <dgm:chPref val="7"/>
          <dgm:dir/>
        </dgm:presLayoutVars>
      </dgm:prSet>
      <dgm:spPr/>
    </dgm:pt>
    <dgm:pt modelId="{E5D658D0-1CF7-F049-B6E6-290C1E92FB96}" type="pres">
      <dgm:prSet presAssocID="{D2AE5C7E-DE09-2E43-B109-C2AB9F1AEBAC}" presName="Name1" presStyleCnt="0"/>
      <dgm:spPr/>
    </dgm:pt>
    <dgm:pt modelId="{27C807CD-920C-2745-A66B-ED144062A763}" type="pres">
      <dgm:prSet presAssocID="{D2AE5C7E-DE09-2E43-B109-C2AB9F1AEBAC}" presName="cycle" presStyleCnt="0"/>
      <dgm:spPr/>
    </dgm:pt>
    <dgm:pt modelId="{EADCF755-91E1-F245-8C47-324CFD751475}" type="pres">
      <dgm:prSet presAssocID="{D2AE5C7E-DE09-2E43-B109-C2AB9F1AEBAC}" presName="srcNode" presStyleLbl="node1" presStyleIdx="0" presStyleCnt="5"/>
      <dgm:spPr/>
    </dgm:pt>
    <dgm:pt modelId="{DD0922A2-AF5F-3342-95A6-CC1104EC8992}" type="pres">
      <dgm:prSet presAssocID="{D2AE5C7E-DE09-2E43-B109-C2AB9F1AEBAC}" presName="conn" presStyleLbl="parChTrans1D2" presStyleIdx="0" presStyleCnt="1"/>
      <dgm:spPr/>
    </dgm:pt>
    <dgm:pt modelId="{831E0CF7-ED6E-4748-B1B6-448E9C507D04}" type="pres">
      <dgm:prSet presAssocID="{D2AE5C7E-DE09-2E43-B109-C2AB9F1AEBAC}" presName="extraNode" presStyleLbl="node1" presStyleIdx="0" presStyleCnt="5"/>
      <dgm:spPr/>
    </dgm:pt>
    <dgm:pt modelId="{5B891EA6-F556-6D40-9B39-F47CEAF4C7FF}" type="pres">
      <dgm:prSet presAssocID="{D2AE5C7E-DE09-2E43-B109-C2AB9F1AEBAC}" presName="dstNode" presStyleLbl="node1" presStyleIdx="0" presStyleCnt="5"/>
      <dgm:spPr/>
    </dgm:pt>
    <dgm:pt modelId="{B032CB24-9F21-9F4A-86FA-A56F0AC8BA8F}" type="pres">
      <dgm:prSet presAssocID="{25B54704-8A5D-F74F-8252-593F6229B8E1}" presName="text_1" presStyleLbl="node1" presStyleIdx="0" presStyleCnt="5">
        <dgm:presLayoutVars>
          <dgm:bulletEnabled val="1"/>
        </dgm:presLayoutVars>
      </dgm:prSet>
      <dgm:spPr/>
    </dgm:pt>
    <dgm:pt modelId="{269EA1A6-7C4E-5E43-8598-98E47C7A5AE4}" type="pres">
      <dgm:prSet presAssocID="{25B54704-8A5D-F74F-8252-593F6229B8E1}" presName="accent_1" presStyleCnt="0"/>
      <dgm:spPr/>
    </dgm:pt>
    <dgm:pt modelId="{1245B573-45A6-D041-8F0E-0F98C90F1916}" type="pres">
      <dgm:prSet presAssocID="{25B54704-8A5D-F74F-8252-593F6229B8E1}" presName="accentRepeatNode" presStyleLbl="solidFgAcc1" presStyleIdx="0" presStyleCnt="5"/>
      <dgm:spPr>
        <a:solidFill>
          <a:schemeClr val="tx2">
            <a:lumMod val="75000"/>
          </a:schemeClr>
        </a:solidFill>
      </dgm:spPr>
    </dgm:pt>
    <dgm:pt modelId="{DC02524F-7256-D74D-A4E8-DA03CE46D845}" type="pres">
      <dgm:prSet presAssocID="{3968602C-B30E-A845-AA8B-795302B2FD68}" presName="text_2" presStyleLbl="node1" presStyleIdx="1" presStyleCnt="5">
        <dgm:presLayoutVars>
          <dgm:bulletEnabled val="1"/>
        </dgm:presLayoutVars>
      </dgm:prSet>
      <dgm:spPr/>
    </dgm:pt>
    <dgm:pt modelId="{1C40BD11-F5CB-A147-BCC8-6A6ECDA016E5}" type="pres">
      <dgm:prSet presAssocID="{3968602C-B30E-A845-AA8B-795302B2FD68}" presName="accent_2" presStyleCnt="0"/>
      <dgm:spPr/>
    </dgm:pt>
    <dgm:pt modelId="{923C9BF7-0CD6-F64E-AC1F-EA6EF59D75AB}" type="pres">
      <dgm:prSet presAssocID="{3968602C-B30E-A845-AA8B-795302B2FD68}" presName="accentRepeatNode" presStyleLbl="solidFgAcc1" presStyleIdx="1" presStyleCnt="5"/>
      <dgm:spPr>
        <a:solidFill>
          <a:schemeClr val="tx2">
            <a:lumMod val="40000"/>
            <a:lumOff val="60000"/>
          </a:schemeClr>
        </a:solidFill>
      </dgm:spPr>
    </dgm:pt>
    <dgm:pt modelId="{BF3E6BE3-D4C4-F542-BAF8-57DEB9E34D54}" type="pres">
      <dgm:prSet presAssocID="{7814977A-534B-FF48-9DB9-4CCAA2366A52}" presName="text_3" presStyleLbl="node1" presStyleIdx="2" presStyleCnt="5">
        <dgm:presLayoutVars>
          <dgm:bulletEnabled val="1"/>
        </dgm:presLayoutVars>
      </dgm:prSet>
      <dgm:spPr/>
    </dgm:pt>
    <dgm:pt modelId="{744D8FBE-B029-AC42-A14E-696FBFDD06BA}" type="pres">
      <dgm:prSet presAssocID="{7814977A-534B-FF48-9DB9-4CCAA2366A52}" presName="accent_3" presStyleCnt="0"/>
      <dgm:spPr/>
    </dgm:pt>
    <dgm:pt modelId="{EAE791C0-5CBE-CE46-9B5C-89EDEAB91AAB}" type="pres">
      <dgm:prSet presAssocID="{7814977A-534B-FF48-9DB9-4CCAA2366A52}" presName="accentRepeatNode" presStyleLbl="solidFgAcc1" presStyleIdx="2" presStyleCnt="5"/>
      <dgm:spPr>
        <a:solidFill>
          <a:schemeClr val="accent3">
            <a:lumMod val="60000"/>
            <a:lumOff val="40000"/>
          </a:schemeClr>
        </a:solidFill>
      </dgm:spPr>
    </dgm:pt>
    <dgm:pt modelId="{EFFA80B9-5074-7346-99CC-A5061918E13C}" type="pres">
      <dgm:prSet presAssocID="{C6A8B373-AC17-0740-AA6D-DF194453E3BE}" presName="text_4" presStyleLbl="node1" presStyleIdx="3" presStyleCnt="5">
        <dgm:presLayoutVars>
          <dgm:bulletEnabled val="1"/>
        </dgm:presLayoutVars>
      </dgm:prSet>
      <dgm:spPr/>
    </dgm:pt>
    <dgm:pt modelId="{A75C043E-D033-C04B-9895-AF11EA45DF9C}" type="pres">
      <dgm:prSet presAssocID="{C6A8B373-AC17-0740-AA6D-DF194453E3BE}" presName="accent_4" presStyleCnt="0"/>
      <dgm:spPr/>
    </dgm:pt>
    <dgm:pt modelId="{8B0BF6A8-A0B7-CB47-9471-A2B40925473A}" type="pres">
      <dgm:prSet presAssocID="{C6A8B373-AC17-0740-AA6D-DF194453E3BE}" presName="accentRepeatNode" presStyleLbl="solidFgAcc1" presStyleIdx="3" presStyleCnt="5"/>
      <dgm:spPr>
        <a:solidFill>
          <a:schemeClr val="accent6">
            <a:lumMod val="60000"/>
            <a:lumOff val="40000"/>
          </a:schemeClr>
        </a:solidFill>
      </dgm:spPr>
    </dgm:pt>
    <dgm:pt modelId="{D12567C1-890C-594A-959B-239CF3328502}" type="pres">
      <dgm:prSet presAssocID="{7B32E7A6-720C-B64B-9277-4F1445D6777D}" presName="text_5" presStyleLbl="node1" presStyleIdx="4" presStyleCnt="5">
        <dgm:presLayoutVars>
          <dgm:bulletEnabled val="1"/>
        </dgm:presLayoutVars>
      </dgm:prSet>
      <dgm:spPr/>
    </dgm:pt>
    <dgm:pt modelId="{088155DE-2D93-DD47-80B5-E050561CC546}" type="pres">
      <dgm:prSet presAssocID="{7B32E7A6-720C-B64B-9277-4F1445D6777D}" presName="accent_5" presStyleCnt="0"/>
      <dgm:spPr/>
    </dgm:pt>
    <dgm:pt modelId="{5A9098BE-D2FC-D149-BCA1-8D7D1D60E1DA}" type="pres">
      <dgm:prSet presAssocID="{7B32E7A6-720C-B64B-9277-4F1445D6777D}" presName="accentRepeatNode" presStyleLbl="solidFgAcc1" presStyleIdx="4" presStyleCnt="5"/>
      <dgm:spPr>
        <a:solidFill>
          <a:schemeClr val="accent6">
            <a:lumMod val="75000"/>
          </a:schemeClr>
        </a:solidFill>
      </dgm:spPr>
    </dgm:pt>
  </dgm:ptLst>
  <dgm:cxnLst>
    <dgm:cxn modelId="{0E31130C-E518-A14B-87D7-70BB81B2EA60}" srcId="{D2AE5C7E-DE09-2E43-B109-C2AB9F1AEBAC}" destId="{3968602C-B30E-A845-AA8B-795302B2FD68}" srcOrd="1" destOrd="0" parTransId="{CDF919A6-271D-1F40-94BD-DD1BC52AF111}" sibTransId="{AA2C37BE-7BAC-854C-8726-424798C46C4D}"/>
    <dgm:cxn modelId="{892D5239-D6CD-4947-AB85-5ADAF61AA2F7}" type="presOf" srcId="{7814977A-534B-FF48-9DB9-4CCAA2366A52}" destId="{BF3E6BE3-D4C4-F542-BAF8-57DEB9E34D54}" srcOrd="0" destOrd="0" presId="urn:microsoft.com/office/officeart/2008/layout/VerticalCurvedList"/>
    <dgm:cxn modelId="{C40FB93A-FFAB-994F-8C36-66A1ADC4C0CC}" type="presOf" srcId="{653A9777-C7BA-B548-989B-8A694820AB6E}" destId="{DD0922A2-AF5F-3342-95A6-CC1104EC8992}" srcOrd="0" destOrd="0" presId="urn:microsoft.com/office/officeart/2008/layout/VerticalCurvedList"/>
    <dgm:cxn modelId="{B1C9D63D-DC5D-DD4F-AD33-0917CEF0F2C3}" srcId="{D2AE5C7E-DE09-2E43-B109-C2AB9F1AEBAC}" destId="{7B32E7A6-720C-B64B-9277-4F1445D6777D}" srcOrd="4" destOrd="0" parTransId="{6CC8A0BD-5049-624F-9333-96F2E685D7AD}" sibTransId="{46600D68-76B2-D44E-9DA7-132443671BF7}"/>
    <dgm:cxn modelId="{90E97E49-21F2-CB4B-8B55-BA3AEE1B928A}" type="presOf" srcId="{D2AE5C7E-DE09-2E43-B109-C2AB9F1AEBAC}" destId="{01EF04C0-79CB-F046-9CEA-141EA91C9966}" srcOrd="0" destOrd="0" presId="urn:microsoft.com/office/officeart/2008/layout/VerticalCurvedList"/>
    <dgm:cxn modelId="{A701F15E-F997-D242-ACDD-94111FA92804}" type="presOf" srcId="{25B54704-8A5D-F74F-8252-593F6229B8E1}" destId="{B032CB24-9F21-9F4A-86FA-A56F0AC8BA8F}" srcOrd="0" destOrd="0" presId="urn:microsoft.com/office/officeart/2008/layout/VerticalCurvedList"/>
    <dgm:cxn modelId="{3E80FF75-9224-E84E-B5BF-494E57F4650E}" type="presOf" srcId="{C6A8B373-AC17-0740-AA6D-DF194453E3BE}" destId="{EFFA80B9-5074-7346-99CC-A5061918E13C}" srcOrd="0" destOrd="0" presId="urn:microsoft.com/office/officeart/2008/layout/VerticalCurvedList"/>
    <dgm:cxn modelId="{1F08E681-2D35-C14D-B3AC-30865BECE0DA}" type="presOf" srcId="{7B32E7A6-720C-B64B-9277-4F1445D6777D}" destId="{D12567C1-890C-594A-959B-239CF3328502}" srcOrd="0" destOrd="0" presId="urn:microsoft.com/office/officeart/2008/layout/VerticalCurvedList"/>
    <dgm:cxn modelId="{35122C93-D632-D441-8B94-0E4788D624D5}" srcId="{D2AE5C7E-DE09-2E43-B109-C2AB9F1AEBAC}" destId="{C6A8B373-AC17-0740-AA6D-DF194453E3BE}" srcOrd="3" destOrd="0" parTransId="{1B778BF5-6A54-D74E-AAE0-F877A3F7C69B}" sibTransId="{041E92E0-E4C1-F744-91B3-8B76FC58C2D6}"/>
    <dgm:cxn modelId="{C398E995-15AF-384F-98FB-2915FA45A8D9}" type="presOf" srcId="{3968602C-B30E-A845-AA8B-795302B2FD68}" destId="{DC02524F-7256-D74D-A4E8-DA03CE46D845}" srcOrd="0" destOrd="0" presId="urn:microsoft.com/office/officeart/2008/layout/VerticalCurvedList"/>
    <dgm:cxn modelId="{75EE759D-AA66-3746-8976-B18FDA9576A2}" srcId="{D2AE5C7E-DE09-2E43-B109-C2AB9F1AEBAC}" destId="{25B54704-8A5D-F74F-8252-593F6229B8E1}" srcOrd="0" destOrd="0" parTransId="{AB3124A1-465C-7744-A3E9-6B685463B874}" sibTransId="{653A9777-C7BA-B548-989B-8A694820AB6E}"/>
    <dgm:cxn modelId="{B55B99EF-EF99-144C-AF02-67D69F2F8729}" srcId="{D2AE5C7E-DE09-2E43-B109-C2AB9F1AEBAC}" destId="{7814977A-534B-FF48-9DB9-4CCAA2366A52}" srcOrd="2" destOrd="0" parTransId="{AA0617B3-C10B-784F-A453-0EB9FDEE6ECD}" sibTransId="{0067E778-8732-784B-84B5-A3B330683CCB}"/>
    <dgm:cxn modelId="{E24D6E6A-2DC2-584A-BBA9-25CCD09C7F48}" type="presParOf" srcId="{01EF04C0-79CB-F046-9CEA-141EA91C9966}" destId="{E5D658D0-1CF7-F049-B6E6-290C1E92FB96}" srcOrd="0" destOrd="0" presId="urn:microsoft.com/office/officeart/2008/layout/VerticalCurvedList"/>
    <dgm:cxn modelId="{A71B12B4-6CCD-D049-8C4A-E32AFC2F01EA}" type="presParOf" srcId="{E5D658D0-1CF7-F049-B6E6-290C1E92FB96}" destId="{27C807CD-920C-2745-A66B-ED144062A763}" srcOrd="0" destOrd="0" presId="urn:microsoft.com/office/officeart/2008/layout/VerticalCurvedList"/>
    <dgm:cxn modelId="{F79C3088-D34C-5141-A424-C05FD81D1CF7}" type="presParOf" srcId="{27C807CD-920C-2745-A66B-ED144062A763}" destId="{EADCF755-91E1-F245-8C47-324CFD751475}" srcOrd="0" destOrd="0" presId="urn:microsoft.com/office/officeart/2008/layout/VerticalCurvedList"/>
    <dgm:cxn modelId="{2E92C929-FF98-3349-8CAA-789C66025EA0}" type="presParOf" srcId="{27C807CD-920C-2745-A66B-ED144062A763}" destId="{DD0922A2-AF5F-3342-95A6-CC1104EC8992}" srcOrd="1" destOrd="0" presId="urn:microsoft.com/office/officeart/2008/layout/VerticalCurvedList"/>
    <dgm:cxn modelId="{36B0D28C-C58D-9845-8043-55FCB8E31F9D}" type="presParOf" srcId="{27C807CD-920C-2745-A66B-ED144062A763}" destId="{831E0CF7-ED6E-4748-B1B6-448E9C507D04}" srcOrd="2" destOrd="0" presId="urn:microsoft.com/office/officeart/2008/layout/VerticalCurvedList"/>
    <dgm:cxn modelId="{EBC76389-0368-5F43-B531-7B747CC04C19}" type="presParOf" srcId="{27C807CD-920C-2745-A66B-ED144062A763}" destId="{5B891EA6-F556-6D40-9B39-F47CEAF4C7FF}" srcOrd="3" destOrd="0" presId="urn:microsoft.com/office/officeart/2008/layout/VerticalCurvedList"/>
    <dgm:cxn modelId="{080B58CC-1986-2B42-90C3-993C9ED35215}" type="presParOf" srcId="{E5D658D0-1CF7-F049-B6E6-290C1E92FB96}" destId="{B032CB24-9F21-9F4A-86FA-A56F0AC8BA8F}" srcOrd="1" destOrd="0" presId="urn:microsoft.com/office/officeart/2008/layout/VerticalCurvedList"/>
    <dgm:cxn modelId="{74BC2208-22CF-0446-A3F3-9989478EB820}" type="presParOf" srcId="{E5D658D0-1CF7-F049-B6E6-290C1E92FB96}" destId="{269EA1A6-7C4E-5E43-8598-98E47C7A5AE4}" srcOrd="2" destOrd="0" presId="urn:microsoft.com/office/officeart/2008/layout/VerticalCurvedList"/>
    <dgm:cxn modelId="{539FF09A-6158-4743-9567-C4F886E9AF22}" type="presParOf" srcId="{269EA1A6-7C4E-5E43-8598-98E47C7A5AE4}" destId="{1245B573-45A6-D041-8F0E-0F98C90F1916}" srcOrd="0" destOrd="0" presId="urn:microsoft.com/office/officeart/2008/layout/VerticalCurvedList"/>
    <dgm:cxn modelId="{D88BCAAF-8ECE-8D45-A342-721B403AFC02}" type="presParOf" srcId="{E5D658D0-1CF7-F049-B6E6-290C1E92FB96}" destId="{DC02524F-7256-D74D-A4E8-DA03CE46D845}" srcOrd="3" destOrd="0" presId="urn:microsoft.com/office/officeart/2008/layout/VerticalCurvedList"/>
    <dgm:cxn modelId="{4E4F0FC8-04D6-9143-A6BA-979229FC693A}" type="presParOf" srcId="{E5D658D0-1CF7-F049-B6E6-290C1E92FB96}" destId="{1C40BD11-F5CB-A147-BCC8-6A6ECDA016E5}" srcOrd="4" destOrd="0" presId="urn:microsoft.com/office/officeart/2008/layout/VerticalCurvedList"/>
    <dgm:cxn modelId="{4CCD83DA-D988-9542-9EF5-56A59F551967}" type="presParOf" srcId="{1C40BD11-F5CB-A147-BCC8-6A6ECDA016E5}" destId="{923C9BF7-0CD6-F64E-AC1F-EA6EF59D75AB}" srcOrd="0" destOrd="0" presId="urn:microsoft.com/office/officeart/2008/layout/VerticalCurvedList"/>
    <dgm:cxn modelId="{0C150657-4872-D547-B09C-8DA396F402F1}" type="presParOf" srcId="{E5D658D0-1CF7-F049-B6E6-290C1E92FB96}" destId="{BF3E6BE3-D4C4-F542-BAF8-57DEB9E34D54}" srcOrd="5" destOrd="0" presId="urn:microsoft.com/office/officeart/2008/layout/VerticalCurvedList"/>
    <dgm:cxn modelId="{EE56C33A-57D3-ED40-9BE2-9318A9EBA7D4}" type="presParOf" srcId="{E5D658D0-1CF7-F049-B6E6-290C1E92FB96}" destId="{744D8FBE-B029-AC42-A14E-696FBFDD06BA}" srcOrd="6" destOrd="0" presId="urn:microsoft.com/office/officeart/2008/layout/VerticalCurvedList"/>
    <dgm:cxn modelId="{4C69605D-DFC8-2C4C-8892-31918BBBFDAF}" type="presParOf" srcId="{744D8FBE-B029-AC42-A14E-696FBFDD06BA}" destId="{EAE791C0-5CBE-CE46-9B5C-89EDEAB91AAB}" srcOrd="0" destOrd="0" presId="urn:microsoft.com/office/officeart/2008/layout/VerticalCurvedList"/>
    <dgm:cxn modelId="{5EE8EC19-A183-A44D-8D7A-276C716E2F01}" type="presParOf" srcId="{E5D658D0-1CF7-F049-B6E6-290C1E92FB96}" destId="{EFFA80B9-5074-7346-99CC-A5061918E13C}" srcOrd="7" destOrd="0" presId="urn:microsoft.com/office/officeart/2008/layout/VerticalCurvedList"/>
    <dgm:cxn modelId="{CBFFAA4B-9C5C-9C4E-AF1E-B4EE9A177FD5}" type="presParOf" srcId="{E5D658D0-1CF7-F049-B6E6-290C1E92FB96}" destId="{A75C043E-D033-C04B-9895-AF11EA45DF9C}" srcOrd="8" destOrd="0" presId="urn:microsoft.com/office/officeart/2008/layout/VerticalCurvedList"/>
    <dgm:cxn modelId="{E7E48196-87C0-1C42-B09C-FC49A1D7FF46}" type="presParOf" srcId="{A75C043E-D033-C04B-9895-AF11EA45DF9C}" destId="{8B0BF6A8-A0B7-CB47-9471-A2B40925473A}" srcOrd="0" destOrd="0" presId="urn:microsoft.com/office/officeart/2008/layout/VerticalCurvedList"/>
    <dgm:cxn modelId="{F764F7E8-4E32-F04E-96C7-654E2C28F290}" type="presParOf" srcId="{E5D658D0-1CF7-F049-B6E6-290C1E92FB96}" destId="{D12567C1-890C-594A-959B-239CF3328502}" srcOrd="9" destOrd="0" presId="urn:microsoft.com/office/officeart/2008/layout/VerticalCurvedList"/>
    <dgm:cxn modelId="{6C8752F7-D48C-F746-A0EC-657566E3C756}" type="presParOf" srcId="{E5D658D0-1CF7-F049-B6E6-290C1E92FB96}" destId="{088155DE-2D93-DD47-80B5-E050561CC546}" srcOrd="10" destOrd="0" presId="urn:microsoft.com/office/officeart/2008/layout/VerticalCurvedList"/>
    <dgm:cxn modelId="{A06EA2E8-1977-2448-9F75-9E30D86EEFAF}" type="presParOf" srcId="{088155DE-2D93-DD47-80B5-E050561CC546}" destId="{5A9098BE-D2FC-D149-BCA1-8D7D1D60E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AE5C7E-DE09-2E43-B109-C2AB9F1AEBA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54704-8A5D-F74F-8252-593F6229B8E1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AB3124A1-465C-7744-A3E9-6B685463B874}" type="parTrans" cxnId="{75EE759D-AA66-3746-8976-B18FDA9576A2}">
      <dgm:prSet/>
      <dgm:spPr/>
      <dgm:t>
        <a:bodyPr/>
        <a:lstStyle/>
        <a:p>
          <a:endParaRPr lang="en-US"/>
        </a:p>
      </dgm:t>
    </dgm:pt>
    <dgm:pt modelId="{653A9777-C7BA-B548-989B-8A694820AB6E}" type="sibTrans" cxnId="{75EE759D-AA66-3746-8976-B18FDA9576A2}">
      <dgm:prSet/>
      <dgm:spPr/>
      <dgm:t>
        <a:bodyPr/>
        <a:lstStyle/>
        <a:p>
          <a:endParaRPr lang="en-US"/>
        </a:p>
      </dgm:t>
    </dgm:pt>
    <dgm:pt modelId="{3968602C-B30E-A845-AA8B-795302B2FD68}">
      <dgm:prSet phldrT="[Text]"/>
      <dgm:spPr/>
      <dgm:t>
        <a:bodyPr/>
        <a:lstStyle/>
        <a:p>
          <a:r>
            <a:rPr lang="en-US" dirty="0"/>
            <a:t>Skepticism</a:t>
          </a:r>
        </a:p>
      </dgm:t>
    </dgm:pt>
    <dgm:pt modelId="{CDF919A6-271D-1F40-94BD-DD1BC52AF111}" type="parTrans" cxnId="{0E31130C-E518-A14B-87D7-70BB81B2EA60}">
      <dgm:prSet/>
      <dgm:spPr/>
      <dgm:t>
        <a:bodyPr/>
        <a:lstStyle/>
        <a:p>
          <a:endParaRPr lang="en-US"/>
        </a:p>
      </dgm:t>
    </dgm:pt>
    <dgm:pt modelId="{AA2C37BE-7BAC-854C-8726-424798C46C4D}" type="sibTrans" cxnId="{0E31130C-E518-A14B-87D7-70BB81B2EA60}">
      <dgm:prSet/>
      <dgm:spPr/>
      <dgm:t>
        <a:bodyPr/>
        <a:lstStyle/>
        <a:p>
          <a:endParaRPr lang="en-US"/>
        </a:p>
      </dgm:t>
    </dgm:pt>
    <dgm:pt modelId="{7814977A-534B-FF48-9DB9-4CCAA2366A52}">
      <dgm:prSet phldrT="[Text]"/>
      <dgm:spPr/>
      <dgm:t>
        <a:bodyPr/>
        <a:lstStyle/>
        <a:p>
          <a:r>
            <a:rPr lang="en-US" dirty="0"/>
            <a:t>Curiosity</a:t>
          </a:r>
        </a:p>
      </dgm:t>
    </dgm:pt>
    <dgm:pt modelId="{AA0617B3-C10B-784F-A453-0EB9FDEE6ECD}" type="parTrans" cxnId="{B55B99EF-EF99-144C-AF02-67D69F2F8729}">
      <dgm:prSet/>
      <dgm:spPr/>
      <dgm:t>
        <a:bodyPr/>
        <a:lstStyle/>
        <a:p>
          <a:endParaRPr lang="en-US"/>
        </a:p>
      </dgm:t>
    </dgm:pt>
    <dgm:pt modelId="{0067E778-8732-784B-84B5-A3B330683CCB}" type="sibTrans" cxnId="{B55B99EF-EF99-144C-AF02-67D69F2F8729}">
      <dgm:prSet/>
      <dgm:spPr/>
      <dgm:t>
        <a:bodyPr/>
        <a:lstStyle/>
        <a:p>
          <a:endParaRPr lang="en-US"/>
        </a:p>
      </dgm:t>
    </dgm:pt>
    <dgm:pt modelId="{C6A8B373-AC17-0740-AA6D-DF194453E3BE}">
      <dgm:prSet/>
      <dgm:spPr/>
      <dgm:t>
        <a:bodyPr/>
        <a:lstStyle/>
        <a:p>
          <a:r>
            <a:rPr lang="en-US" dirty="0"/>
            <a:t>Interest</a:t>
          </a:r>
        </a:p>
      </dgm:t>
    </dgm:pt>
    <dgm:pt modelId="{1B778BF5-6A54-D74E-AAE0-F877A3F7C69B}" type="parTrans" cxnId="{35122C93-D632-D441-8B94-0E4788D624D5}">
      <dgm:prSet/>
      <dgm:spPr/>
      <dgm:t>
        <a:bodyPr/>
        <a:lstStyle/>
        <a:p>
          <a:endParaRPr lang="en-US"/>
        </a:p>
      </dgm:t>
    </dgm:pt>
    <dgm:pt modelId="{041E92E0-E4C1-F744-91B3-8B76FC58C2D6}" type="sibTrans" cxnId="{35122C93-D632-D441-8B94-0E4788D624D5}">
      <dgm:prSet/>
      <dgm:spPr/>
      <dgm:t>
        <a:bodyPr/>
        <a:lstStyle/>
        <a:p>
          <a:endParaRPr lang="en-US"/>
        </a:p>
      </dgm:t>
    </dgm:pt>
    <dgm:pt modelId="{7B32E7A6-720C-B64B-9277-4F1445D6777D}">
      <dgm:prSet/>
      <dgm:spPr/>
      <dgm:t>
        <a:bodyPr/>
        <a:lstStyle/>
        <a:p>
          <a:r>
            <a:rPr lang="en-US" dirty="0"/>
            <a:t>Utilization </a:t>
          </a:r>
        </a:p>
      </dgm:t>
    </dgm:pt>
    <dgm:pt modelId="{6CC8A0BD-5049-624F-9333-96F2E685D7AD}" type="parTrans" cxnId="{B1C9D63D-DC5D-DD4F-AD33-0917CEF0F2C3}">
      <dgm:prSet/>
      <dgm:spPr/>
      <dgm:t>
        <a:bodyPr/>
        <a:lstStyle/>
        <a:p>
          <a:endParaRPr lang="en-US"/>
        </a:p>
      </dgm:t>
    </dgm:pt>
    <dgm:pt modelId="{46600D68-76B2-D44E-9DA7-132443671BF7}" type="sibTrans" cxnId="{B1C9D63D-DC5D-DD4F-AD33-0917CEF0F2C3}">
      <dgm:prSet/>
      <dgm:spPr/>
      <dgm:t>
        <a:bodyPr/>
        <a:lstStyle/>
        <a:p>
          <a:endParaRPr lang="en-US"/>
        </a:p>
      </dgm:t>
    </dgm:pt>
    <dgm:pt modelId="{01EF04C0-79CB-F046-9CEA-141EA91C9966}" type="pres">
      <dgm:prSet presAssocID="{D2AE5C7E-DE09-2E43-B109-C2AB9F1AEBAC}" presName="Name0" presStyleCnt="0">
        <dgm:presLayoutVars>
          <dgm:chMax val="7"/>
          <dgm:chPref val="7"/>
          <dgm:dir/>
        </dgm:presLayoutVars>
      </dgm:prSet>
      <dgm:spPr/>
    </dgm:pt>
    <dgm:pt modelId="{E5D658D0-1CF7-F049-B6E6-290C1E92FB96}" type="pres">
      <dgm:prSet presAssocID="{D2AE5C7E-DE09-2E43-B109-C2AB9F1AEBAC}" presName="Name1" presStyleCnt="0"/>
      <dgm:spPr/>
    </dgm:pt>
    <dgm:pt modelId="{27C807CD-920C-2745-A66B-ED144062A763}" type="pres">
      <dgm:prSet presAssocID="{D2AE5C7E-DE09-2E43-B109-C2AB9F1AEBAC}" presName="cycle" presStyleCnt="0"/>
      <dgm:spPr/>
    </dgm:pt>
    <dgm:pt modelId="{EADCF755-91E1-F245-8C47-324CFD751475}" type="pres">
      <dgm:prSet presAssocID="{D2AE5C7E-DE09-2E43-B109-C2AB9F1AEBAC}" presName="srcNode" presStyleLbl="node1" presStyleIdx="0" presStyleCnt="5"/>
      <dgm:spPr/>
    </dgm:pt>
    <dgm:pt modelId="{DD0922A2-AF5F-3342-95A6-CC1104EC8992}" type="pres">
      <dgm:prSet presAssocID="{D2AE5C7E-DE09-2E43-B109-C2AB9F1AEBAC}" presName="conn" presStyleLbl="parChTrans1D2" presStyleIdx="0" presStyleCnt="1"/>
      <dgm:spPr/>
    </dgm:pt>
    <dgm:pt modelId="{831E0CF7-ED6E-4748-B1B6-448E9C507D04}" type="pres">
      <dgm:prSet presAssocID="{D2AE5C7E-DE09-2E43-B109-C2AB9F1AEBAC}" presName="extraNode" presStyleLbl="node1" presStyleIdx="0" presStyleCnt="5"/>
      <dgm:spPr/>
    </dgm:pt>
    <dgm:pt modelId="{5B891EA6-F556-6D40-9B39-F47CEAF4C7FF}" type="pres">
      <dgm:prSet presAssocID="{D2AE5C7E-DE09-2E43-B109-C2AB9F1AEBAC}" presName="dstNode" presStyleLbl="node1" presStyleIdx="0" presStyleCnt="5"/>
      <dgm:spPr/>
    </dgm:pt>
    <dgm:pt modelId="{B032CB24-9F21-9F4A-86FA-A56F0AC8BA8F}" type="pres">
      <dgm:prSet presAssocID="{25B54704-8A5D-F74F-8252-593F6229B8E1}" presName="text_1" presStyleLbl="node1" presStyleIdx="0" presStyleCnt="5">
        <dgm:presLayoutVars>
          <dgm:bulletEnabled val="1"/>
        </dgm:presLayoutVars>
      </dgm:prSet>
      <dgm:spPr/>
    </dgm:pt>
    <dgm:pt modelId="{269EA1A6-7C4E-5E43-8598-98E47C7A5AE4}" type="pres">
      <dgm:prSet presAssocID="{25B54704-8A5D-F74F-8252-593F6229B8E1}" presName="accent_1" presStyleCnt="0"/>
      <dgm:spPr/>
    </dgm:pt>
    <dgm:pt modelId="{1245B573-45A6-D041-8F0E-0F98C90F1916}" type="pres">
      <dgm:prSet presAssocID="{25B54704-8A5D-F74F-8252-593F6229B8E1}" presName="accentRepeatNode" presStyleLbl="solidFgAcc1" presStyleIdx="0" presStyleCnt="5"/>
      <dgm:spPr>
        <a:solidFill>
          <a:schemeClr val="tx2">
            <a:lumMod val="75000"/>
          </a:schemeClr>
        </a:solidFill>
      </dgm:spPr>
    </dgm:pt>
    <dgm:pt modelId="{DC02524F-7256-D74D-A4E8-DA03CE46D845}" type="pres">
      <dgm:prSet presAssocID="{3968602C-B30E-A845-AA8B-795302B2FD68}" presName="text_2" presStyleLbl="node1" presStyleIdx="1" presStyleCnt="5">
        <dgm:presLayoutVars>
          <dgm:bulletEnabled val="1"/>
        </dgm:presLayoutVars>
      </dgm:prSet>
      <dgm:spPr/>
    </dgm:pt>
    <dgm:pt modelId="{1C40BD11-F5CB-A147-BCC8-6A6ECDA016E5}" type="pres">
      <dgm:prSet presAssocID="{3968602C-B30E-A845-AA8B-795302B2FD68}" presName="accent_2" presStyleCnt="0"/>
      <dgm:spPr/>
    </dgm:pt>
    <dgm:pt modelId="{923C9BF7-0CD6-F64E-AC1F-EA6EF59D75AB}" type="pres">
      <dgm:prSet presAssocID="{3968602C-B30E-A845-AA8B-795302B2FD68}" presName="accentRepeatNode" presStyleLbl="solidFgAcc1" presStyleIdx="1" presStyleCnt="5"/>
      <dgm:spPr>
        <a:solidFill>
          <a:schemeClr val="tx2">
            <a:lumMod val="40000"/>
            <a:lumOff val="60000"/>
          </a:schemeClr>
        </a:solidFill>
      </dgm:spPr>
    </dgm:pt>
    <dgm:pt modelId="{BF3E6BE3-D4C4-F542-BAF8-57DEB9E34D54}" type="pres">
      <dgm:prSet presAssocID="{7814977A-534B-FF48-9DB9-4CCAA2366A52}" presName="text_3" presStyleLbl="node1" presStyleIdx="2" presStyleCnt="5">
        <dgm:presLayoutVars>
          <dgm:bulletEnabled val="1"/>
        </dgm:presLayoutVars>
      </dgm:prSet>
      <dgm:spPr/>
    </dgm:pt>
    <dgm:pt modelId="{744D8FBE-B029-AC42-A14E-696FBFDD06BA}" type="pres">
      <dgm:prSet presAssocID="{7814977A-534B-FF48-9DB9-4CCAA2366A52}" presName="accent_3" presStyleCnt="0"/>
      <dgm:spPr/>
    </dgm:pt>
    <dgm:pt modelId="{EAE791C0-5CBE-CE46-9B5C-89EDEAB91AAB}" type="pres">
      <dgm:prSet presAssocID="{7814977A-534B-FF48-9DB9-4CCAA2366A52}" presName="accentRepeatNode" presStyleLbl="solidFgAcc1" presStyleIdx="2" presStyleCnt="5"/>
      <dgm:spPr>
        <a:solidFill>
          <a:schemeClr val="accent3">
            <a:lumMod val="60000"/>
            <a:lumOff val="40000"/>
          </a:schemeClr>
        </a:solidFill>
      </dgm:spPr>
    </dgm:pt>
    <dgm:pt modelId="{EFFA80B9-5074-7346-99CC-A5061918E13C}" type="pres">
      <dgm:prSet presAssocID="{C6A8B373-AC17-0740-AA6D-DF194453E3BE}" presName="text_4" presStyleLbl="node1" presStyleIdx="3" presStyleCnt="5">
        <dgm:presLayoutVars>
          <dgm:bulletEnabled val="1"/>
        </dgm:presLayoutVars>
      </dgm:prSet>
      <dgm:spPr/>
    </dgm:pt>
    <dgm:pt modelId="{A75C043E-D033-C04B-9895-AF11EA45DF9C}" type="pres">
      <dgm:prSet presAssocID="{C6A8B373-AC17-0740-AA6D-DF194453E3BE}" presName="accent_4" presStyleCnt="0"/>
      <dgm:spPr/>
    </dgm:pt>
    <dgm:pt modelId="{8B0BF6A8-A0B7-CB47-9471-A2B40925473A}" type="pres">
      <dgm:prSet presAssocID="{C6A8B373-AC17-0740-AA6D-DF194453E3BE}" presName="accentRepeatNode" presStyleLbl="solidFgAcc1" presStyleIdx="3" presStyleCnt="5"/>
      <dgm:spPr>
        <a:solidFill>
          <a:schemeClr val="accent6">
            <a:lumMod val="60000"/>
            <a:lumOff val="40000"/>
          </a:schemeClr>
        </a:solidFill>
      </dgm:spPr>
    </dgm:pt>
    <dgm:pt modelId="{D12567C1-890C-594A-959B-239CF3328502}" type="pres">
      <dgm:prSet presAssocID="{7B32E7A6-720C-B64B-9277-4F1445D6777D}" presName="text_5" presStyleLbl="node1" presStyleIdx="4" presStyleCnt="5">
        <dgm:presLayoutVars>
          <dgm:bulletEnabled val="1"/>
        </dgm:presLayoutVars>
      </dgm:prSet>
      <dgm:spPr/>
    </dgm:pt>
    <dgm:pt modelId="{088155DE-2D93-DD47-80B5-E050561CC546}" type="pres">
      <dgm:prSet presAssocID="{7B32E7A6-720C-B64B-9277-4F1445D6777D}" presName="accent_5" presStyleCnt="0"/>
      <dgm:spPr/>
    </dgm:pt>
    <dgm:pt modelId="{5A9098BE-D2FC-D149-BCA1-8D7D1D60E1DA}" type="pres">
      <dgm:prSet presAssocID="{7B32E7A6-720C-B64B-9277-4F1445D6777D}" presName="accentRepeatNode" presStyleLbl="solidFgAcc1" presStyleIdx="4" presStyleCnt="5"/>
      <dgm:spPr>
        <a:solidFill>
          <a:schemeClr val="accent6">
            <a:lumMod val="75000"/>
          </a:schemeClr>
        </a:solidFill>
      </dgm:spPr>
    </dgm:pt>
  </dgm:ptLst>
  <dgm:cxnLst>
    <dgm:cxn modelId="{0E31130C-E518-A14B-87D7-70BB81B2EA60}" srcId="{D2AE5C7E-DE09-2E43-B109-C2AB9F1AEBAC}" destId="{3968602C-B30E-A845-AA8B-795302B2FD68}" srcOrd="1" destOrd="0" parTransId="{CDF919A6-271D-1F40-94BD-DD1BC52AF111}" sibTransId="{AA2C37BE-7BAC-854C-8726-424798C46C4D}"/>
    <dgm:cxn modelId="{892D5239-D6CD-4947-AB85-5ADAF61AA2F7}" type="presOf" srcId="{7814977A-534B-FF48-9DB9-4CCAA2366A52}" destId="{BF3E6BE3-D4C4-F542-BAF8-57DEB9E34D54}" srcOrd="0" destOrd="0" presId="urn:microsoft.com/office/officeart/2008/layout/VerticalCurvedList"/>
    <dgm:cxn modelId="{C40FB93A-FFAB-994F-8C36-66A1ADC4C0CC}" type="presOf" srcId="{653A9777-C7BA-B548-989B-8A694820AB6E}" destId="{DD0922A2-AF5F-3342-95A6-CC1104EC8992}" srcOrd="0" destOrd="0" presId="urn:microsoft.com/office/officeart/2008/layout/VerticalCurvedList"/>
    <dgm:cxn modelId="{B1C9D63D-DC5D-DD4F-AD33-0917CEF0F2C3}" srcId="{D2AE5C7E-DE09-2E43-B109-C2AB9F1AEBAC}" destId="{7B32E7A6-720C-B64B-9277-4F1445D6777D}" srcOrd="4" destOrd="0" parTransId="{6CC8A0BD-5049-624F-9333-96F2E685D7AD}" sibTransId="{46600D68-76B2-D44E-9DA7-132443671BF7}"/>
    <dgm:cxn modelId="{90E97E49-21F2-CB4B-8B55-BA3AEE1B928A}" type="presOf" srcId="{D2AE5C7E-DE09-2E43-B109-C2AB9F1AEBAC}" destId="{01EF04C0-79CB-F046-9CEA-141EA91C9966}" srcOrd="0" destOrd="0" presId="urn:microsoft.com/office/officeart/2008/layout/VerticalCurvedList"/>
    <dgm:cxn modelId="{A701F15E-F997-D242-ACDD-94111FA92804}" type="presOf" srcId="{25B54704-8A5D-F74F-8252-593F6229B8E1}" destId="{B032CB24-9F21-9F4A-86FA-A56F0AC8BA8F}" srcOrd="0" destOrd="0" presId="urn:microsoft.com/office/officeart/2008/layout/VerticalCurvedList"/>
    <dgm:cxn modelId="{3E80FF75-9224-E84E-B5BF-494E57F4650E}" type="presOf" srcId="{C6A8B373-AC17-0740-AA6D-DF194453E3BE}" destId="{EFFA80B9-5074-7346-99CC-A5061918E13C}" srcOrd="0" destOrd="0" presId="urn:microsoft.com/office/officeart/2008/layout/VerticalCurvedList"/>
    <dgm:cxn modelId="{1F08E681-2D35-C14D-B3AC-30865BECE0DA}" type="presOf" srcId="{7B32E7A6-720C-B64B-9277-4F1445D6777D}" destId="{D12567C1-890C-594A-959B-239CF3328502}" srcOrd="0" destOrd="0" presId="urn:microsoft.com/office/officeart/2008/layout/VerticalCurvedList"/>
    <dgm:cxn modelId="{35122C93-D632-D441-8B94-0E4788D624D5}" srcId="{D2AE5C7E-DE09-2E43-B109-C2AB9F1AEBAC}" destId="{C6A8B373-AC17-0740-AA6D-DF194453E3BE}" srcOrd="3" destOrd="0" parTransId="{1B778BF5-6A54-D74E-AAE0-F877A3F7C69B}" sibTransId="{041E92E0-E4C1-F744-91B3-8B76FC58C2D6}"/>
    <dgm:cxn modelId="{C398E995-15AF-384F-98FB-2915FA45A8D9}" type="presOf" srcId="{3968602C-B30E-A845-AA8B-795302B2FD68}" destId="{DC02524F-7256-D74D-A4E8-DA03CE46D845}" srcOrd="0" destOrd="0" presId="urn:microsoft.com/office/officeart/2008/layout/VerticalCurvedList"/>
    <dgm:cxn modelId="{75EE759D-AA66-3746-8976-B18FDA9576A2}" srcId="{D2AE5C7E-DE09-2E43-B109-C2AB9F1AEBAC}" destId="{25B54704-8A5D-F74F-8252-593F6229B8E1}" srcOrd="0" destOrd="0" parTransId="{AB3124A1-465C-7744-A3E9-6B685463B874}" sibTransId="{653A9777-C7BA-B548-989B-8A694820AB6E}"/>
    <dgm:cxn modelId="{B55B99EF-EF99-144C-AF02-67D69F2F8729}" srcId="{D2AE5C7E-DE09-2E43-B109-C2AB9F1AEBAC}" destId="{7814977A-534B-FF48-9DB9-4CCAA2366A52}" srcOrd="2" destOrd="0" parTransId="{AA0617B3-C10B-784F-A453-0EB9FDEE6ECD}" sibTransId="{0067E778-8732-784B-84B5-A3B330683CCB}"/>
    <dgm:cxn modelId="{E24D6E6A-2DC2-584A-BBA9-25CCD09C7F48}" type="presParOf" srcId="{01EF04C0-79CB-F046-9CEA-141EA91C9966}" destId="{E5D658D0-1CF7-F049-B6E6-290C1E92FB96}" srcOrd="0" destOrd="0" presId="urn:microsoft.com/office/officeart/2008/layout/VerticalCurvedList"/>
    <dgm:cxn modelId="{A71B12B4-6CCD-D049-8C4A-E32AFC2F01EA}" type="presParOf" srcId="{E5D658D0-1CF7-F049-B6E6-290C1E92FB96}" destId="{27C807CD-920C-2745-A66B-ED144062A763}" srcOrd="0" destOrd="0" presId="urn:microsoft.com/office/officeart/2008/layout/VerticalCurvedList"/>
    <dgm:cxn modelId="{F79C3088-D34C-5141-A424-C05FD81D1CF7}" type="presParOf" srcId="{27C807CD-920C-2745-A66B-ED144062A763}" destId="{EADCF755-91E1-F245-8C47-324CFD751475}" srcOrd="0" destOrd="0" presId="urn:microsoft.com/office/officeart/2008/layout/VerticalCurvedList"/>
    <dgm:cxn modelId="{2E92C929-FF98-3349-8CAA-789C66025EA0}" type="presParOf" srcId="{27C807CD-920C-2745-A66B-ED144062A763}" destId="{DD0922A2-AF5F-3342-95A6-CC1104EC8992}" srcOrd="1" destOrd="0" presId="urn:microsoft.com/office/officeart/2008/layout/VerticalCurvedList"/>
    <dgm:cxn modelId="{36B0D28C-C58D-9845-8043-55FCB8E31F9D}" type="presParOf" srcId="{27C807CD-920C-2745-A66B-ED144062A763}" destId="{831E0CF7-ED6E-4748-B1B6-448E9C507D04}" srcOrd="2" destOrd="0" presId="urn:microsoft.com/office/officeart/2008/layout/VerticalCurvedList"/>
    <dgm:cxn modelId="{EBC76389-0368-5F43-B531-7B747CC04C19}" type="presParOf" srcId="{27C807CD-920C-2745-A66B-ED144062A763}" destId="{5B891EA6-F556-6D40-9B39-F47CEAF4C7FF}" srcOrd="3" destOrd="0" presId="urn:microsoft.com/office/officeart/2008/layout/VerticalCurvedList"/>
    <dgm:cxn modelId="{080B58CC-1986-2B42-90C3-993C9ED35215}" type="presParOf" srcId="{E5D658D0-1CF7-F049-B6E6-290C1E92FB96}" destId="{B032CB24-9F21-9F4A-86FA-A56F0AC8BA8F}" srcOrd="1" destOrd="0" presId="urn:microsoft.com/office/officeart/2008/layout/VerticalCurvedList"/>
    <dgm:cxn modelId="{74BC2208-22CF-0446-A3F3-9989478EB820}" type="presParOf" srcId="{E5D658D0-1CF7-F049-B6E6-290C1E92FB96}" destId="{269EA1A6-7C4E-5E43-8598-98E47C7A5AE4}" srcOrd="2" destOrd="0" presId="urn:microsoft.com/office/officeart/2008/layout/VerticalCurvedList"/>
    <dgm:cxn modelId="{539FF09A-6158-4743-9567-C4F886E9AF22}" type="presParOf" srcId="{269EA1A6-7C4E-5E43-8598-98E47C7A5AE4}" destId="{1245B573-45A6-D041-8F0E-0F98C90F1916}" srcOrd="0" destOrd="0" presId="urn:microsoft.com/office/officeart/2008/layout/VerticalCurvedList"/>
    <dgm:cxn modelId="{D88BCAAF-8ECE-8D45-A342-721B403AFC02}" type="presParOf" srcId="{E5D658D0-1CF7-F049-B6E6-290C1E92FB96}" destId="{DC02524F-7256-D74D-A4E8-DA03CE46D845}" srcOrd="3" destOrd="0" presId="urn:microsoft.com/office/officeart/2008/layout/VerticalCurvedList"/>
    <dgm:cxn modelId="{4E4F0FC8-04D6-9143-A6BA-979229FC693A}" type="presParOf" srcId="{E5D658D0-1CF7-F049-B6E6-290C1E92FB96}" destId="{1C40BD11-F5CB-A147-BCC8-6A6ECDA016E5}" srcOrd="4" destOrd="0" presId="urn:microsoft.com/office/officeart/2008/layout/VerticalCurvedList"/>
    <dgm:cxn modelId="{4CCD83DA-D988-9542-9EF5-56A59F551967}" type="presParOf" srcId="{1C40BD11-F5CB-A147-BCC8-6A6ECDA016E5}" destId="{923C9BF7-0CD6-F64E-AC1F-EA6EF59D75AB}" srcOrd="0" destOrd="0" presId="urn:microsoft.com/office/officeart/2008/layout/VerticalCurvedList"/>
    <dgm:cxn modelId="{0C150657-4872-D547-B09C-8DA396F402F1}" type="presParOf" srcId="{E5D658D0-1CF7-F049-B6E6-290C1E92FB96}" destId="{BF3E6BE3-D4C4-F542-BAF8-57DEB9E34D54}" srcOrd="5" destOrd="0" presId="urn:microsoft.com/office/officeart/2008/layout/VerticalCurvedList"/>
    <dgm:cxn modelId="{EE56C33A-57D3-ED40-9BE2-9318A9EBA7D4}" type="presParOf" srcId="{E5D658D0-1CF7-F049-B6E6-290C1E92FB96}" destId="{744D8FBE-B029-AC42-A14E-696FBFDD06BA}" srcOrd="6" destOrd="0" presId="urn:microsoft.com/office/officeart/2008/layout/VerticalCurvedList"/>
    <dgm:cxn modelId="{4C69605D-DFC8-2C4C-8892-31918BBBFDAF}" type="presParOf" srcId="{744D8FBE-B029-AC42-A14E-696FBFDD06BA}" destId="{EAE791C0-5CBE-CE46-9B5C-89EDEAB91AAB}" srcOrd="0" destOrd="0" presId="urn:microsoft.com/office/officeart/2008/layout/VerticalCurvedList"/>
    <dgm:cxn modelId="{5EE8EC19-A183-A44D-8D7A-276C716E2F01}" type="presParOf" srcId="{E5D658D0-1CF7-F049-B6E6-290C1E92FB96}" destId="{EFFA80B9-5074-7346-99CC-A5061918E13C}" srcOrd="7" destOrd="0" presId="urn:microsoft.com/office/officeart/2008/layout/VerticalCurvedList"/>
    <dgm:cxn modelId="{CBFFAA4B-9C5C-9C4E-AF1E-B4EE9A177FD5}" type="presParOf" srcId="{E5D658D0-1CF7-F049-B6E6-290C1E92FB96}" destId="{A75C043E-D033-C04B-9895-AF11EA45DF9C}" srcOrd="8" destOrd="0" presId="urn:microsoft.com/office/officeart/2008/layout/VerticalCurvedList"/>
    <dgm:cxn modelId="{E7E48196-87C0-1C42-B09C-FC49A1D7FF46}" type="presParOf" srcId="{A75C043E-D033-C04B-9895-AF11EA45DF9C}" destId="{8B0BF6A8-A0B7-CB47-9471-A2B40925473A}" srcOrd="0" destOrd="0" presId="urn:microsoft.com/office/officeart/2008/layout/VerticalCurvedList"/>
    <dgm:cxn modelId="{F764F7E8-4E32-F04E-96C7-654E2C28F290}" type="presParOf" srcId="{E5D658D0-1CF7-F049-B6E6-290C1E92FB96}" destId="{D12567C1-890C-594A-959B-239CF3328502}" srcOrd="9" destOrd="0" presId="urn:microsoft.com/office/officeart/2008/layout/VerticalCurvedList"/>
    <dgm:cxn modelId="{6C8752F7-D48C-F746-A0EC-657566E3C756}" type="presParOf" srcId="{E5D658D0-1CF7-F049-B6E6-290C1E92FB96}" destId="{088155DE-2D93-DD47-80B5-E050561CC546}" srcOrd="10" destOrd="0" presId="urn:microsoft.com/office/officeart/2008/layout/VerticalCurvedList"/>
    <dgm:cxn modelId="{A06EA2E8-1977-2448-9F75-9E30D86EEFAF}" type="presParOf" srcId="{088155DE-2D93-DD47-80B5-E050561CC546}" destId="{5A9098BE-D2FC-D149-BCA1-8D7D1D60E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AE5C7E-DE09-2E43-B109-C2AB9F1AEBA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54704-8A5D-F74F-8252-593F6229B8E1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AB3124A1-465C-7744-A3E9-6B685463B874}" type="parTrans" cxnId="{75EE759D-AA66-3746-8976-B18FDA9576A2}">
      <dgm:prSet/>
      <dgm:spPr/>
      <dgm:t>
        <a:bodyPr/>
        <a:lstStyle/>
        <a:p>
          <a:endParaRPr lang="en-US"/>
        </a:p>
      </dgm:t>
    </dgm:pt>
    <dgm:pt modelId="{653A9777-C7BA-B548-989B-8A694820AB6E}" type="sibTrans" cxnId="{75EE759D-AA66-3746-8976-B18FDA9576A2}">
      <dgm:prSet/>
      <dgm:spPr/>
      <dgm:t>
        <a:bodyPr/>
        <a:lstStyle/>
        <a:p>
          <a:endParaRPr lang="en-US"/>
        </a:p>
      </dgm:t>
    </dgm:pt>
    <dgm:pt modelId="{3968602C-B30E-A845-AA8B-795302B2FD68}">
      <dgm:prSet phldrT="[Text]"/>
      <dgm:spPr/>
      <dgm:t>
        <a:bodyPr/>
        <a:lstStyle/>
        <a:p>
          <a:r>
            <a:rPr lang="en-US" dirty="0"/>
            <a:t>Skepticism</a:t>
          </a:r>
        </a:p>
      </dgm:t>
    </dgm:pt>
    <dgm:pt modelId="{CDF919A6-271D-1F40-94BD-DD1BC52AF111}" type="parTrans" cxnId="{0E31130C-E518-A14B-87D7-70BB81B2EA60}">
      <dgm:prSet/>
      <dgm:spPr/>
      <dgm:t>
        <a:bodyPr/>
        <a:lstStyle/>
        <a:p>
          <a:endParaRPr lang="en-US"/>
        </a:p>
      </dgm:t>
    </dgm:pt>
    <dgm:pt modelId="{AA2C37BE-7BAC-854C-8726-424798C46C4D}" type="sibTrans" cxnId="{0E31130C-E518-A14B-87D7-70BB81B2EA60}">
      <dgm:prSet/>
      <dgm:spPr/>
      <dgm:t>
        <a:bodyPr/>
        <a:lstStyle/>
        <a:p>
          <a:endParaRPr lang="en-US"/>
        </a:p>
      </dgm:t>
    </dgm:pt>
    <dgm:pt modelId="{7814977A-534B-FF48-9DB9-4CCAA2366A52}">
      <dgm:prSet phldrT="[Text]"/>
      <dgm:spPr/>
      <dgm:t>
        <a:bodyPr/>
        <a:lstStyle/>
        <a:p>
          <a:r>
            <a:rPr lang="en-US" dirty="0"/>
            <a:t>Curiosity</a:t>
          </a:r>
        </a:p>
      </dgm:t>
    </dgm:pt>
    <dgm:pt modelId="{AA0617B3-C10B-784F-A453-0EB9FDEE6ECD}" type="parTrans" cxnId="{B55B99EF-EF99-144C-AF02-67D69F2F8729}">
      <dgm:prSet/>
      <dgm:spPr/>
      <dgm:t>
        <a:bodyPr/>
        <a:lstStyle/>
        <a:p>
          <a:endParaRPr lang="en-US"/>
        </a:p>
      </dgm:t>
    </dgm:pt>
    <dgm:pt modelId="{0067E778-8732-784B-84B5-A3B330683CCB}" type="sibTrans" cxnId="{B55B99EF-EF99-144C-AF02-67D69F2F8729}">
      <dgm:prSet/>
      <dgm:spPr/>
      <dgm:t>
        <a:bodyPr/>
        <a:lstStyle/>
        <a:p>
          <a:endParaRPr lang="en-US"/>
        </a:p>
      </dgm:t>
    </dgm:pt>
    <dgm:pt modelId="{C6A8B373-AC17-0740-AA6D-DF194453E3BE}">
      <dgm:prSet/>
      <dgm:spPr/>
      <dgm:t>
        <a:bodyPr/>
        <a:lstStyle/>
        <a:p>
          <a:r>
            <a:rPr lang="en-US" dirty="0"/>
            <a:t>Interest</a:t>
          </a:r>
        </a:p>
      </dgm:t>
    </dgm:pt>
    <dgm:pt modelId="{1B778BF5-6A54-D74E-AAE0-F877A3F7C69B}" type="parTrans" cxnId="{35122C93-D632-D441-8B94-0E4788D624D5}">
      <dgm:prSet/>
      <dgm:spPr/>
      <dgm:t>
        <a:bodyPr/>
        <a:lstStyle/>
        <a:p>
          <a:endParaRPr lang="en-US"/>
        </a:p>
      </dgm:t>
    </dgm:pt>
    <dgm:pt modelId="{041E92E0-E4C1-F744-91B3-8B76FC58C2D6}" type="sibTrans" cxnId="{35122C93-D632-D441-8B94-0E4788D624D5}">
      <dgm:prSet/>
      <dgm:spPr/>
      <dgm:t>
        <a:bodyPr/>
        <a:lstStyle/>
        <a:p>
          <a:endParaRPr lang="en-US"/>
        </a:p>
      </dgm:t>
    </dgm:pt>
    <dgm:pt modelId="{7B32E7A6-720C-B64B-9277-4F1445D6777D}">
      <dgm:prSet/>
      <dgm:spPr/>
      <dgm:t>
        <a:bodyPr/>
        <a:lstStyle/>
        <a:p>
          <a:r>
            <a:rPr lang="en-US" dirty="0"/>
            <a:t>Utilization </a:t>
          </a:r>
        </a:p>
      </dgm:t>
    </dgm:pt>
    <dgm:pt modelId="{6CC8A0BD-5049-624F-9333-96F2E685D7AD}" type="parTrans" cxnId="{B1C9D63D-DC5D-DD4F-AD33-0917CEF0F2C3}">
      <dgm:prSet/>
      <dgm:spPr/>
      <dgm:t>
        <a:bodyPr/>
        <a:lstStyle/>
        <a:p>
          <a:endParaRPr lang="en-US"/>
        </a:p>
      </dgm:t>
    </dgm:pt>
    <dgm:pt modelId="{46600D68-76B2-D44E-9DA7-132443671BF7}" type="sibTrans" cxnId="{B1C9D63D-DC5D-DD4F-AD33-0917CEF0F2C3}">
      <dgm:prSet/>
      <dgm:spPr/>
      <dgm:t>
        <a:bodyPr/>
        <a:lstStyle/>
        <a:p>
          <a:endParaRPr lang="en-US"/>
        </a:p>
      </dgm:t>
    </dgm:pt>
    <dgm:pt modelId="{01EF04C0-79CB-F046-9CEA-141EA91C9966}" type="pres">
      <dgm:prSet presAssocID="{D2AE5C7E-DE09-2E43-B109-C2AB9F1AEBAC}" presName="Name0" presStyleCnt="0">
        <dgm:presLayoutVars>
          <dgm:chMax val="7"/>
          <dgm:chPref val="7"/>
          <dgm:dir/>
        </dgm:presLayoutVars>
      </dgm:prSet>
      <dgm:spPr/>
    </dgm:pt>
    <dgm:pt modelId="{E5D658D0-1CF7-F049-B6E6-290C1E92FB96}" type="pres">
      <dgm:prSet presAssocID="{D2AE5C7E-DE09-2E43-B109-C2AB9F1AEBAC}" presName="Name1" presStyleCnt="0"/>
      <dgm:spPr/>
    </dgm:pt>
    <dgm:pt modelId="{27C807CD-920C-2745-A66B-ED144062A763}" type="pres">
      <dgm:prSet presAssocID="{D2AE5C7E-DE09-2E43-B109-C2AB9F1AEBAC}" presName="cycle" presStyleCnt="0"/>
      <dgm:spPr/>
    </dgm:pt>
    <dgm:pt modelId="{EADCF755-91E1-F245-8C47-324CFD751475}" type="pres">
      <dgm:prSet presAssocID="{D2AE5C7E-DE09-2E43-B109-C2AB9F1AEBAC}" presName="srcNode" presStyleLbl="node1" presStyleIdx="0" presStyleCnt="5"/>
      <dgm:spPr/>
    </dgm:pt>
    <dgm:pt modelId="{DD0922A2-AF5F-3342-95A6-CC1104EC8992}" type="pres">
      <dgm:prSet presAssocID="{D2AE5C7E-DE09-2E43-B109-C2AB9F1AEBAC}" presName="conn" presStyleLbl="parChTrans1D2" presStyleIdx="0" presStyleCnt="1"/>
      <dgm:spPr/>
    </dgm:pt>
    <dgm:pt modelId="{831E0CF7-ED6E-4748-B1B6-448E9C507D04}" type="pres">
      <dgm:prSet presAssocID="{D2AE5C7E-DE09-2E43-B109-C2AB9F1AEBAC}" presName="extraNode" presStyleLbl="node1" presStyleIdx="0" presStyleCnt="5"/>
      <dgm:spPr/>
    </dgm:pt>
    <dgm:pt modelId="{5B891EA6-F556-6D40-9B39-F47CEAF4C7FF}" type="pres">
      <dgm:prSet presAssocID="{D2AE5C7E-DE09-2E43-B109-C2AB9F1AEBAC}" presName="dstNode" presStyleLbl="node1" presStyleIdx="0" presStyleCnt="5"/>
      <dgm:spPr/>
    </dgm:pt>
    <dgm:pt modelId="{B032CB24-9F21-9F4A-86FA-A56F0AC8BA8F}" type="pres">
      <dgm:prSet presAssocID="{25B54704-8A5D-F74F-8252-593F6229B8E1}" presName="text_1" presStyleLbl="node1" presStyleIdx="0" presStyleCnt="5">
        <dgm:presLayoutVars>
          <dgm:bulletEnabled val="1"/>
        </dgm:presLayoutVars>
      </dgm:prSet>
      <dgm:spPr/>
    </dgm:pt>
    <dgm:pt modelId="{269EA1A6-7C4E-5E43-8598-98E47C7A5AE4}" type="pres">
      <dgm:prSet presAssocID="{25B54704-8A5D-F74F-8252-593F6229B8E1}" presName="accent_1" presStyleCnt="0"/>
      <dgm:spPr/>
    </dgm:pt>
    <dgm:pt modelId="{1245B573-45A6-D041-8F0E-0F98C90F1916}" type="pres">
      <dgm:prSet presAssocID="{25B54704-8A5D-F74F-8252-593F6229B8E1}" presName="accentRepeatNode" presStyleLbl="solidFgAcc1" presStyleIdx="0" presStyleCnt="5"/>
      <dgm:spPr>
        <a:solidFill>
          <a:schemeClr val="tx2">
            <a:lumMod val="75000"/>
          </a:schemeClr>
        </a:solidFill>
      </dgm:spPr>
    </dgm:pt>
    <dgm:pt modelId="{DC02524F-7256-D74D-A4E8-DA03CE46D845}" type="pres">
      <dgm:prSet presAssocID="{3968602C-B30E-A845-AA8B-795302B2FD68}" presName="text_2" presStyleLbl="node1" presStyleIdx="1" presStyleCnt="5">
        <dgm:presLayoutVars>
          <dgm:bulletEnabled val="1"/>
        </dgm:presLayoutVars>
      </dgm:prSet>
      <dgm:spPr/>
    </dgm:pt>
    <dgm:pt modelId="{1C40BD11-F5CB-A147-BCC8-6A6ECDA016E5}" type="pres">
      <dgm:prSet presAssocID="{3968602C-B30E-A845-AA8B-795302B2FD68}" presName="accent_2" presStyleCnt="0"/>
      <dgm:spPr/>
    </dgm:pt>
    <dgm:pt modelId="{923C9BF7-0CD6-F64E-AC1F-EA6EF59D75AB}" type="pres">
      <dgm:prSet presAssocID="{3968602C-B30E-A845-AA8B-795302B2FD68}" presName="accentRepeatNode" presStyleLbl="solidFgAcc1" presStyleIdx="1" presStyleCnt="5"/>
      <dgm:spPr>
        <a:solidFill>
          <a:schemeClr val="tx2">
            <a:lumMod val="40000"/>
            <a:lumOff val="60000"/>
          </a:schemeClr>
        </a:solidFill>
      </dgm:spPr>
    </dgm:pt>
    <dgm:pt modelId="{BF3E6BE3-D4C4-F542-BAF8-57DEB9E34D54}" type="pres">
      <dgm:prSet presAssocID="{7814977A-534B-FF48-9DB9-4CCAA2366A52}" presName="text_3" presStyleLbl="node1" presStyleIdx="2" presStyleCnt="5">
        <dgm:presLayoutVars>
          <dgm:bulletEnabled val="1"/>
        </dgm:presLayoutVars>
      </dgm:prSet>
      <dgm:spPr/>
    </dgm:pt>
    <dgm:pt modelId="{744D8FBE-B029-AC42-A14E-696FBFDD06BA}" type="pres">
      <dgm:prSet presAssocID="{7814977A-534B-FF48-9DB9-4CCAA2366A52}" presName="accent_3" presStyleCnt="0"/>
      <dgm:spPr/>
    </dgm:pt>
    <dgm:pt modelId="{EAE791C0-5CBE-CE46-9B5C-89EDEAB91AAB}" type="pres">
      <dgm:prSet presAssocID="{7814977A-534B-FF48-9DB9-4CCAA2366A52}" presName="accentRepeatNode" presStyleLbl="solidFgAcc1" presStyleIdx="2" presStyleCnt="5"/>
      <dgm:spPr>
        <a:solidFill>
          <a:schemeClr val="accent3">
            <a:lumMod val="60000"/>
            <a:lumOff val="40000"/>
          </a:schemeClr>
        </a:solidFill>
      </dgm:spPr>
    </dgm:pt>
    <dgm:pt modelId="{EFFA80B9-5074-7346-99CC-A5061918E13C}" type="pres">
      <dgm:prSet presAssocID="{C6A8B373-AC17-0740-AA6D-DF194453E3BE}" presName="text_4" presStyleLbl="node1" presStyleIdx="3" presStyleCnt="5">
        <dgm:presLayoutVars>
          <dgm:bulletEnabled val="1"/>
        </dgm:presLayoutVars>
      </dgm:prSet>
      <dgm:spPr/>
    </dgm:pt>
    <dgm:pt modelId="{A75C043E-D033-C04B-9895-AF11EA45DF9C}" type="pres">
      <dgm:prSet presAssocID="{C6A8B373-AC17-0740-AA6D-DF194453E3BE}" presName="accent_4" presStyleCnt="0"/>
      <dgm:spPr/>
    </dgm:pt>
    <dgm:pt modelId="{8B0BF6A8-A0B7-CB47-9471-A2B40925473A}" type="pres">
      <dgm:prSet presAssocID="{C6A8B373-AC17-0740-AA6D-DF194453E3BE}" presName="accentRepeatNode" presStyleLbl="solidFgAcc1" presStyleIdx="3" presStyleCnt="5"/>
      <dgm:spPr>
        <a:solidFill>
          <a:schemeClr val="accent6">
            <a:lumMod val="60000"/>
            <a:lumOff val="40000"/>
          </a:schemeClr>
        </a:solidFill>
      </dgm:spPr>
    </dgm:pt>
    <dgm:pt modelId="{D12567C1-890C-594A-959B-239CF3328502}" type="pres">
      <dgm:prSet presAssocID="{7B32E7A6-720C-B64B-9277-4F1445D6777D}" presName="text_5" presStyleLbl="node1" presStyleIdx="4" presStyleCnt="5">
        <dgm:presLayoutVars>
          <dgm:bulletEnabled val="1"/>
        </dgm:presLayoutVars>
      </dgm:prSet>
      <dgm:spPr/>
    </dgm:pt>
    <dgm:pt modelId="{088155DE-2D93-DD47-80B5-E050561CC546}" type="pres">
      <dgm:prSet presAssocID="{7B32E7A6-720C-B64B-9277-4F1445D6777D}" presName="accent_5" presStyleCnt="0"/>
      <dgm:spPr/>
    </dgm:pt>
    <dgm:pt modelId="{5A9098BE-D2FC-D149-BCA1-8D7D1D60E1DA}" type="pres">
      <dgm:prSet presAssocID="{7B32E7A6-720C-B64B-9277-4F1445D6777D}" presName="accentRepeatNode" presStyleLbl="solidFgAcc1" presStyleIdx="4" presStyleCnt="5"/>
      <dgm:spPr>
        <a:solidFill>
          <a:schemeClr val="accent6">
            <a:lumMod val="75000"/>
          </a:schemeClr>
        </a:solidFill>
      </dgm:spPr>
    </dgm:pt>
  </dgm:ptLst>
  <dgm:cxnLst>
    <dgm:cxn modelId="{0E31130C-E518-A14B-87D7-70BB81B2EA60}" srcId="{D2AE5C7E-DE09-2E43-B109-C2AB9F1AEBAC}" destId="{3968602C-B30E-A845-AA8B-795302B2FD68}" srcOrd="1" destOrd="0" parTransId="{CDF919A6-271D-1F40-94BD-DD1BC52AF111}" sibTransId="{AA2C37BE-7BAC-854C-8726-424798C46C4D}"/>
    <dgm:cxn modelId="{892D5239-D6CD-4947-AB85-5ADAF61AA2F7}" type="presOf" srcId="{7814977A-534B-FF48-9DB9-4CCAA2366A52}" destId="{BF3E6BE3-D4C4-F542-BAF8-57DEB9E34D54}" srcOrd="0" destOrd="0" presId="urn:microsoft.com/office/officeart/2008/layout/VerticalCurvedList"/>
    <dgm:cxn modelId="{C40FB93A-FFAB-994F-8C36-66A1ADC4C0CC}" type="presOf" srcId="{653A9777-C7BA-B548-989B-8A694820AB6E}" destId="{DD0922A2-AF5F-3342-95A6-CC1104EC8992}" srcOrd="0" destOrd="0" presId="urn:microsoft.com/office/officeart/2008/layout/VerticalCurvedList"/>
    <dgm:cxn modelId="{B1C9D63D-DC5D-DD4F-AD33-0917CEF0F2C3}" srcId="{D2AE5C7E-DE09-2E43-B109-C2AB9F1AEBAC}" destId="{7B32E7A6-720C-B64B-9277-4F1445D6777D}" srcOrd="4" destOrd="0" parTransId="{6CC8A0BD-5049-624F-9333-96F2E685D7AD}" sibTransId="{46600D68-76B2-D44E-9DA7-132443671BF7}"/>
    <dgm:cxn modelId="{90E97E49-21F2-CB4B-8B55-BA3AEE1B928A}" type="presOf" srcId="{D2AE5C7E-DE09-2E43-B109-C2AB9F1AEBAC}" destId="{01EF04C0-79CB-F046-9CEA-141EA91C9966}" srcOrd="0" destOrd="0" presId="urn:microsoft.com/office/officeart/2008/layout/VerticalCurvedList"/>
    <dgm:cxn modelId="{A701F15E-F997-D242-ACDD-94111FA92804}" type="presOf" srcId="{25B54704-8A5D-F74F-8252-593F6229B8E1}" destId="{B032CB24-9F21-9F4A-86FA-A56F0AC8BA8F}" srcOrd="0" destOrd="0" presId="urn:microsoft.com/office/officeart/2008/layout/VerticalCurvedList"/>
    <dgm:cxn modelId="{3E80FF75-9224-E84E-B5BF-494E57F4650E}" type="presOf" srcId="{C6A8B373-AC17-0740-AA6D-DF194453E3BE}" destId="{EFFA80B9-5074-7346-99CC-A5061918E13C}" srcOrd="0" destOrd="0" presId="urn:microsoft.com/office/officeart/2008/layout/VerticalCurvedList"/>
    <dgm:cxn modelId="{1F08E681-2D35-C14D-B3AC-30865BECE0DA}" type="presOf" srcId="{7B32E7A6-720C-B64B-9277-4F1445D6777D}" destId="{D12567C1-890C-594A-959B-239CF3328502}" srcOrd="0" destOrd="0" presId="urn:microsoft.com/office/officeart/2008/layout/VerticalCurvedList"/>
    <dgm:cxn modelId="{35122C93-D632-D441-8B94-0E4788D624D5}" srcId="{D2AE5C7E-DE09-2E43-B109-C2AB9F1AEBAC}" destId="{C6A8B373-AC17-0740-AA6D-DF194453E3BE}" srcOrd="3" destOrd="0" parTransId="{1B778BF5-6A54-D74E-AAE0-F877A3F7C69B}" sibTransId="{041E92E0-E4C1-F744-91B3-8B76FC58C2D6}"/>
    <dgm:cxn modelId="{C398E995-15AF-384F-98FB-2915FA45A8D9}" type="presOf" srcId="{3968602C-B30E-A845-AA8B-795302B2FD68}" destId="{DC02524F-7256-D74D-A4E8-DA03CE46D845}" srcOrd="0" destOrd="0" presId="urn:microsoft.com/office/officeart/2008/layout/VerticalCurvedList"/>
    <dgm:cxn modelId="{75EE759D-AA66-3746-8976-B18FDA9576A2}" srcId="{D2AE5C7E-DE09-2E43-B109-C2AB9F1AEBAC}" destId="{25B54704-8A5D-F74F-8252-593F6229B8E1}" srcOrd="0" destOrd="0" parTransId="{AB3124A1-465C-7744-A3E9-6B685463B874}" sibTransId="{653A9777-C7BA-B548-989B-8A694820AB6E}"/>
    <dgm:cxn modelId="{B55B99EF-EF99-144C-AF02-67D69F2F8729}" srcId="{D2AE5C7E-DE09-2E43-B109-C2AB9F1AEBAC}" destId="{7814977A-534B-FF48-9DB9-4CCAA2366A52}" srcOrd="2" destOrd="0" parTransId="{AA0617B3-C10B-784F-A453-0EB9FDEE6ECD}" sibTransId="{0067E778-8732-784B-84B5-A3B330683CCB}"/>
    <dgm:cxn modelId="{E24D6E6A-2DC2-584A-BBA9-25CCD09C7F48}" type="presParOf" srcId="{01EF04C0-79CB-F046-9CEA-141EA91C9966}" destId="{E5D658D0-1CF7-F049-B6E6-290C1E92FB96}" srcOrd="0" destOrd="0" presId="urn:microsoft.com/office/officeart/2008/layout/VerticalCurvedList"/>
    <dgm:cxn modelId="{A71B12B4-6CCD-D049-8C4A-E32AFC2F01EA}" type="presParOf" srcId="{E5D658D0-1CF7-F049-B6E6-290C1E92FB96}" destId="{27C807CD-920C-2745-A66B-ED144062A763}" srcOrd="0" destOrd="0" presId="urn:microsoft.com/office/officeart/2008/layout/VerticalCurvedList"/>
    <dgm:cxn modelId="{F79C3088-D34C-5141-A424-C05FD81D1CF7}" type="presParOf" srcId="{27C807CD-920C-2745-A66B-ED144062A763}" destId="{EADCF755-91E1-F245-8C47-324CFD751475}" srcOrd="0" destOrd="0" presId="urn:microsoft.com/office/officeart/2008/layout/VerticalCurvedList"/>
    <dgm:cxn modelId="{2E92C929-FF98-3349-8CAA-789C66025EA0}" type="presParOf" srcId="{27C807CD-920C-2745-A66B-ED144062A763}" destId="{DD0922A2-AF5F-3342-95A6-CC1104EC8992}" srcOrd="1" destOrd="0" presId="urn:microsoft.com/office/officeart/2008/layout/VerticalCurvedList"/>
    <dgm:cxn modelId="{36B0D28C-C58D-9845-8043-55FCB8E31F9D}" type="presParOf" srcId="{27C807CD-920C-2745-A66B-ED144062A763}" destId="{831E0CF7-ED6E-4748-B1B6-448E9C507D04}" srcOrd="2" destOrd="0" presId="urn:microsoft.com/office/officeart/2008/layout/VerticalCurvedList"/>
    <dgm:cxn modelId="{EBC76389-0368-5F43-B531-7B747CC04C19}" type="presParOf" srcId="{27C807CD-920C-2745-A66B-ED144062A763}" destId="{5B891EA6-F556-6D40-9B39-F47CEAF4C7FF}" srcOrd="3" destOrd="0" presId="urn:microsoft.com/office/officeart/2008/layout/VerticalCurvedList"/>
    <dgm:cxn modelId="{080B58CC-1986-2B42-90C3-993C9ED35215}" type="presParOf" srcId="{E5D658D0-1CF7-F049-B6E6-290C1E92FB96}" destId="{B032CB24-9F21-9F4A-86FA-A56F0AC8BA8F}" srcOrd="1" destOrd="0" presId="urn:microsoft.com/office/officeart/2008/layout/VerticalCurvedList"/>
    <dgm:cxn modelId="{74BC2208-22CF-0446-A3F3-9989478EB820}" type="presParOf" srcId="{E5D658D0-1CF7-F049-B6E6-290C1E92FB96}" destId="{269EA1A6-7C4E-5E43-8598-98E47C7A5AE4}" srcOrd="2" destOrd="0" presId="urn:microsoft.com/office/officeart/2008/layout/VerticalCurvedList"/>
    <dgm:cxn modelId="{539FF09A-6158-4743-9567-C4F886E9AF22}" type="presParOf" srcId="{269EA1A6-7C4E-5E43-8598-98E47C7A5AE4}" destId="{1245B573-45A6-D041-8F0E-0F98C90F1916}" srcOrd="0" destOrd="0" presId="urn:microsoft.com/office/officeart/2008/layout/VerticalCurvedList"/>
    <dgm:cxn modelId="{D88BCAAF-8ECE-8D45-A342-721B403AFC02}" type="presParOf" srcId="{E5D658D0-1CF7-F049-B6E6-290C1E92FB96}" destId="{DC02524F-7256-D74D-A4E8-DA03CE46D845}" srcOrd="3" destOrd="0" presId="urn:microsoft.com/office/officeart/2008/layout/VerticalCurvedList"/>
    <dgm:cxn modelId="{4E4F0FC8-04D6-9143-A6BA-979229FC693A}" type="presParOf" srcId="{E5D658D0-1CF7-F049-B6E6-290C1E92FB96}" destId="{1C40BD11-F5CB-A147-BCC8-6A6ECDA016E5}" srcOrd="4" destOrd="0" presId="urn:microsoft.com/office/officeart/2008/layout/VerticalCurvedList"/>
    <dgm:cxn modelId="{4CCD83DA-D988-9542-9EF5-56A59F551967}" type="presParOf" srcId="{1C40BD11-F5CB-A147-BCC8-6A6ECDA016E5}" destId="{923C9BF7-0CD6-F64E-AC1F-EA6EF59D75AB}" srcOrd="0" destOrd="0" presId="urn:microsoft.com/office/officeart/2008/layout/VerticalCurvedList"/>
    <dgm:cxn modelId="{0C150657-4872-D547-B09C-8DA396F402F1}" type="presParOf" srcId="{E5D658D0-1CF7-F049-B6E6-290C1E92FB96}" destId="{BF3E6BE3-D4C4-F542-BAF8-57DEB9E34D54}" srcOrd="5" destOrd="0" presId="urn:microsoft.com/office/officeart/2008/layout/VerticalCurvedList"/>
    <dgm:cxn modelId="{EE56C33A-57D3-ED40-9BE2-9318A9EBA7D4}" type="presParOf" srcId="{E5D658D0-1CF7-F049-B6E6-290C1E92FB96}" destId="{744D8FBE-B029-AC42-A14E-696FBFDD06BA}" srcOrd="6" destOrd="0" presId="urn:microsoft.com/office/officeart/2008/layout/VerticalCurvedList"/>
    <dgm:cxn modelId="{4C69605D-DFC8-2C4C-8892-31918BBBFDAF}" type="presParOf" srcId="{744D8FBE-B029-AC42-A14E-696FBFDD06BA}" destId="{EAE791C0-5CBE-CE46-9B5C-89EDEAB91AAB}" srcOrd="0" destOrd="0" presId="urn:microsoft.com/office/officeart/2008/layout/VerticalCurvedList"/>
    <dgm:cxn modelId="{5EE8EC19-A183-A44D-8D7A-276C716E2F01}" type="presParOf" srcId="{E5D658D0-1CF7-F049-B6E6-290C1E92FB96}" destId="{EFFA80B9-5074-7346-99CC-A5061918E13C}" srcOrd="7" destOrd="0" presId="urn:microsoft.com/office/officeart/2008/layout/VerticalCurvedList"/>
    <dgm:cxn modelId="{CBFFAA4B-9C5C-9C4E-AF1E-B4EE9A177FD5}" type="presParOf" srcId="{E5D658D0-1CF7-F049-B6E6-290C1E92FB96}" destId="{A75C043E-D033-C04B-9895-AF11EA45DF9C}" srcOrd="8" destOrd="0" presId="urn:microsoft.com/office/officeart/2008/layout/VerticalCurvedList"/>
    <dgm:cxn modelId="{E7E48196-87C0-1C42-B09C-FC49A1D7FF46}" type="presParOf" srcId="{A75C043E-D033-C04B-9895-AF11EA45DF9C}" destId="{8B0BF6A8-A0B7-CB47-9471-A2B40925473A}" srcOrd="0" destOrd="0" presId="urn:microsoft.com/office/officeart/2008/layout/VerticalCurvedList"/>
    <dgm:cxn modelId="{F764F7E8-4E32-F04E-96C7-654E2C28F290}" type="presParOf" srcId="{E5D658D0-1CF7-F049-B6E6-290C1E92FB96}" destId="{D12567C1-890C-594A-959B-239CF3328502}" srcOrd="9" destOrd="0" presId="urn:microsoft.com/office/officeart/2008/layout/VerticalCurvedList"/>
    <dgm:cxn modelId="{6C8752F7-D48C-F746-A0EC-657566E3C756}" type="presParOf" srcId="{E5D658D0-1CF7-F049-B6E6-290C1E92FB96}" destId="{088155DE-2D93-DD47-80B5-E050561CC546}" srcOrd="10" destOrd="0" presId="urn:microsoft.com/office/officeart/2008/layout/VerticalCurvedList"/>
    <dgm:cxn modelId="{A06EA2E8-1977-2448-9F75-9E30D86EEFAF}" type="presParOf" srcId="{088155DE-2D93-DD47-80B5-E050561CC546}" destId="{5A9098BE-D2FC-D149-BCA1-8D7D1D60E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AE5C7E-DE09-2E43-B109-C2AB9F1AEBA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54704-8A5D-F74F-8252-593F6229B8E1}">
      <dgm:prSet phldrT="[Text]"/>
      <dgm:spPr/>
      <dgm:t>
        <a:bodyPr/>
        <a:lstStyle/>
        <a:p>
          <a:r>
            <a:rPr lang="en-US" dirty="0"/>
            <a:t>Awareness</a:t>
          </a:r>
        </a:p>
      </dgm:t>
    </dgm:pt>
    <dgm:pt modelId="{AB3124A1-465C-7744-A3E9-6B685463B874}" type="parTrans" cxnId="{75EE759D-AA66-3746-8976-B18FDA9576A2}">
      <dgm:prSet/>
      <dgm:spPr/>
      <dgm:t>
        <a:bodyPr/>
        <a:lstStyle/>
        <a:p>
          <a:endParaRPr lang="en-US"/>
        </a:p>
      </dgm:t>
    </dgm:pt>
    <dgm:pt modelId="{653A9777-C7BA-B548-989B-8A694820AB6E}" type="sibTrans" cxnId="{75EE759D-AA66-3746-8976-B18FDA9576A2}">
      <dgm:prSet/>
      <dgm:spPr/>
      <dgm:t>
        <a:bodyPr/>
        <a:lstStyle/>
        <a:p>
          <a:endParaRPr lang="en-US"/>
        </a:p>
      </dgm:t>
    </dgm:pt>
    <dgm:pt modelId="{3968602C-B30E-A845-AA8B-795302B2FD68}">
      <dgm:prSet phldrT="[Text]"/>
      <dgm:spPr/>
      <dgm:t>
        <a:bodyPr/>
        <a:lstStyle/>
        <a:p>
          <a:r>
            <a:rPr lang="en-US" dirty="0"/>
            <a:t>Skepticism</a:t>
          </a:r>
        </a:p>
      </dgm:t>
    </dgm:pt>
    <dgm:pt modelId="{CDF919A6-271D-1F40-94BD-DD1BC52AF111}" type="parTrans" cxnId="{0E31130C-E518-A14B-87D7-70BB81B2EA60}">
      <dgm:prSet/>
      <dgm:spPr/>
      <dgm:t>
        <a:bodyPr/>
        <a:lstStyle/>
        <a:p>
          <a:endParaRPr lang="en-US"/>
        </a:p>
      </dgm:t>
    </dgm:pt>
    <dgm:pt modelId="{AA2C37BE-7BAC-854C-8726-424798C46C4D}" type="sibTrans" cxnId="{0E31130C-E518-A14B-87D7-70BB81B2EA60}">
      <dgm:prSet/>
      <dgm:spPr/>
      <dgm:t>
        <a:bodyPr/>
        <a:lstStyle/>
        <a:p>
          <a:endParaRPr lang="en-US"/>
        </a:p>
      </dgm:t>
    </dgm:pt>
    <dgm:pt modelId="{7814977A-534B-FF48-9DB9-4CCAA2366A52}">
      <dgm:prSet phldrT="[Text]"/>
      <dgm:spPr/>
      <dgm:t>
        <a:bodyPr/>
        <a:lstStyle/>
        <a:p>
          <a:r>
            <a:rPr lang="en-US" dirty="0"/>
            <a:t>Curiosity</a:t>
          </a:r>
        </a:p>
      </dgm:t>
    </dgm:pt>
    <dgm:pt modelId="{AA0617B3-C10B-784F-A453-0EB9FDEE6ECD}" type="parTrans" cxnId="{B55B99EF-EF99-144C-AF02-67D69F2F8729}">
      <dgm:prSet/>
      <dgm:spPr/>
      <dgm:t>
        <a:bodyPr/>
        <a:lstStyle/>
        <a:p>
          <a:endParaRPr lang="en-US"/>
        </a:p>
      </dgm:t>
    </dgm:pt>
    <dgm:pt modelId="{0067E778-8732-784B-84B5-A3B330683CCB}" type="sibTrans" cxnId="{B55B99EF-EF99-144C-AF02-67D69F2F8729}">
      <dgm:prSet/>
      <dgm:spPr/>
      <dgm:t>
        <a:bodyPr/>
        <a:lstStyle/>
        <a:p>
          <a:endParaRPr lang="en-US"/>
        </a:p>
      </dgm:t>
    </dgm:pt>
    <dgm:pt modelId="{C6A8B373-AC17-0740-AA6D-DF194453E3BE}">
      <dgm:prSet/>
      <dgm:spPr/>
      <dgm:t>
        <a:bodyPr/>
        <a:lstStyle/>
        <a:p>
          <a:r>
            <a:rPr lang="en-US" dirty="0"/>
            <a:t>Interest</a:t>
          </a:r>
        </a:p>
      </dgm:t>
    </dgm:pt>
    <dgm:pt modelId="{1B778BF5-6A54-D74E-AAE0-F877A3F7C69B}" type="parTrans" cxnId="{35122C93-D632-D441-8B94-0E4788D624D5}">
      <dgm:prSet/>
      <dgm:spPr/>
      <dgm:t>
        <a:bodyPr/>
        <a:lstStyle/>
        <a:p>
          <a:endParaRPr lang="en-US"/>
        </a:p>
      </dgm:t>
    </dgm:pt>
    <dgm:pt modelId="{041E92E0-E4C1-F744-91B3-8B76FC58C2D6}" type="sibTrans" cxnId="{35122C93-D632-D441-8B94-0E4788D624D5}">
      <dgm:prSet/>
      <dgm:spPr/>
      <dgm:t>
        <a:bodyPr/>
        <a:lstStyle/>
        <a:p>
          <a:endParaRPr lang="en-US"/>
        </a:p>
      </dgm:t>
    </dgm:pt>
    <dgm:pt modelId="{7B32E7A6-720C-B64B-9277-4F1445D6777D}">
      <dgm:prSet/>
      <dgm:spPr/>
      <dgm:t>
        <a:bodyPr/>
        <a:lstStyle/>
        <a:p>
          <a:r>
            <a:rPr lang="en-US" dirty="0"/>
            <a:t>Utilization </a:t>
          </a:r>
        </a:p>
      </dgm:t>
    </dgm:pt>
    <dgm:pt modelId="{6CC8A0BD-5049-624F-9333-96F2E685D7AD}" type="parTrans" cxnId="{B1C9D63D-DC5D-DD4F-AD33-0917CEF0F2C3}">
      <dgm:prSet/>
      <dgm:spPr/>
      <dgm:t>
        <a:bodyPr/>
        <a:lstStyle/>
        <a:p>
          <a:endParaRPr lang="en-US"/>
        </a:p>
      </dgm:t>
    </dgm:pt>
    <dgm:pt modelId="{46600D68-76B2-D44E-9DA7-132443671BF7}" type="sibTrans" cxnId="{B1C9D63D-DC5D-DD4F-AD33-0917CEF0F2C3}">
      <dgm:prSet/>
      <dgm:spPr/>
      <dgm:t>
        <a:bodyPr/>
        <a:lstStyle/>
        <a:p>
          <a:endParaRPr lang="en-US"/>
        </a:p>
      </dgm:t>
    </dgm:pt>
    <dgm:pt modelId="{01EF04C0-79CB-F046-9CEA-141EA91C9966}" type="pres">
      <dgm:prSet presAssocID="{D2AE5C7E-DE09-2E43-B109-C2AB9F1AEBAC}" presName="Name0" presStyleCnt="0">
        <dgm:presLayoutVars>
          <dgm:chMax val="7"/>
          <dgm:chPref val="7"/>
          <dgm:dir/>
        </dgm:presLayoutVars>
      </dgm:prSet>
      <dgm:spPr/>
    </dgm:pt>
    <dgm:pt modelId="{E5D658D0-1CF7-F049-B6E6-290C1E92FB96}" type="pres">
      <dgm:prSet presAssocID="{D2AE5C7E-DE09-2E43-B109-C2AB9F1AEBAC}" presName="Name1" presStyleCnt="0"/>
      <dgm:spPr/>
    </dgm:pt>
    <dgm:pt modelId="{27C807CD-920C-2745-A66B-ED144062A763}" type="pres">
      <dgm:prSet presAssocID="{D2AE5C7E-DE09-2E43-B109-C2AB9F1AEBAC}" presName="cycle" presStyleCnt="0"/>
      <dgm:spPr/>
    </dgm:pt>
    <dgm:pt modelId="{EADCF755-91E1-F245-8C47-324CFD751475}" type="pres">
      <dgm:prSet presAssocID="{D2AE5C7E-DE09-2E43-B109-C2AB9F1AEBAC}" presName="srcNode" presStyleLbl="node1" presStyleIdx="0" presStyleCnt="5"/>
      <dgm:spPr/>
    </dgm:pt>
    <dgm:pt modelId="{DD0922A2-AF5F-3342-95A6-CC1104EC8992}" type="pres">
      <dgm:prSet presAssocID="{D2AE5C7E-DE09-2E43-B109-C2AB9F1AEBAC}" presName="conn" presStyleLbl="parChTrans1D2" presStyleIdx="0" presStyleCnt="1"/>
      <dgm:spPr/>
    </dgm:pt>
    <dgm:pt modelId="{831E0CF7-ED6E-4748-B1B6-448E9C507D04}" type="pres">
      <dgm:prSet presAssocID="{D2AE5C7E-DE09-2E43-B109-C2AB9F1AEBAC}" presName="extraNode" presStyleLbl="node1" presStyleIdx="0" presStyleCnt="5"/>
      <dgm:spPr/>
    </dgm:pt>
    <dgm:pt modelId="{5B891EA6-F556-6D40-9B39-F47CEAF4C7FF}" type="pres">
      <dgm:prSet presAssocID="{D2AE5C7E-DE09-2E43-B109-C2AB9F1AEBAC}" presName="dstNode" presStyleLbl="node1" presStyleIdx="0" presStyleCnt="5"/>
      <dgm:spPr/>
    </dgm:pt>
    <dgm:pt modelId="{B032CB24-9F21-9F4A-86FA-A56F0AC8BA8F}" type="pres">
      <dgm:prSet presAssocID="{25B54704-8A5D-F74F-8252-593F6229B8E1}" presName="text_1" presStyleLbl="node1" presStyleIdx="0" presStyleCnt="5">
        <dgm:presLayoutVars>
          <dgm:bulletEnabled val="1"/>
        </dgm:presLayoutVars>
      </dgm:prSet>
      <dgm:spPr/>
    </dgm:pt>
    <dgm:pt modelId="{269EA1A6-7C4E-5E43-8598-98E47C7A5AE4}" type="pres">
      <dgm:prSet presAssocID="{25B54704-8A5D-F74F-8252-593F6229B8E1}" presName="accent_1" presStyleCnt="0"/>
      <dgm:spPr/>
    </dgm:pt>
    <dgm:pt modelId="{1245B573-45A6-D041-8F0E-0F98C90F1916}" type="pres">
      <dgm:prSet presAssocID="{25B54704-8A5D-F74F-8252-593F6229B8E1}" presName="accentRepeatNode" presStyleLbl="solidFgAcc1" presStyleIdx="0" presStyleCnt="5"/>
      <dgm:spPr>
        <a:solidFill>
          <a:schemeClr val="tx2">
            <a:lumMod val="75000"/>
          </a:schemeClr>
        </a:solidFill>
      </dgm:spPr>
    </dgm:pt>
    <dgm:pt modelId="{DC02524F-7256-D74D-A4E8-DA03CE46D845}" type="pres">
      <dgm:prSet presAssocID="{3968602C-B30E-A845-AA8B-795302B2FD68}" presName="text_2" presStyleLbl="node1" presStyleIdx="1" presStyleCnt="5">
        <dgm:presLayoutVars>
          <dgm:bulletEnabled val="1"/>
        </dgm:presLayoutVars>
      </dgm:prSet>
      <dgm:spPr/>
    </dgm:pt>
    <dgm:pt modelId="{1C40BD11-F5CB-A147-BCC8-6A6ECDA016E5}" type="pres">
      <dgm:prSet presAssocID="{3968602C-B30E-A845-AA8B-795302B2FD68}" presName="accent_2" presStyleCnt="0"/>
      <dgm:spPr/>
    </dgm:pt>
    <dgm:pt modelId="{923C9BF7-0CD6-F64E-AC1F-EA6EF59D75AB}" type="pres">
      <dgm:prSet presAssocID="{3968602C-B30E-A845-AA8B-795302B2FD68}" presName="accentRepeatNode" presStyleLbl="solidFgAcc1" presStyleIdx="1" presStyleCnt="5"/>
      <dgm:spPr>
        <a:solidFill>
          <a:schemeClr val="tx2">
            <a:lumMod val="40000"/>
            <a:lumOff val="60000"/>
          </a:schemeClr>
        </a:solidFill>
      </dgm:spPr>
    </dgm:pt>
    <dgm:pt modelId="{BF3E6BE3-D4C4-F542-BAF8-57DEB9E34D54}" type="pres">
      <dgm:prSet presAssocID="{7814977A-534B-FF48-9DB9-4CCAA2366A52}" presName="text_3" presStyleLbl="node1" presStyleIdx="2" presStyleCnt="5">
        <dgm:presLayoutVars>
          <dgm:bulletEnabled val="1"/>
        </dgm:presLayoutVars>
      </dgm:prSet>
      <dgm:spPr/>
    </dgm:pt>
    <dgm:pt modelId="{744D8FBE-B029-AC42-A14E-696FBFDD06BA}" type="pres">
      <dgm:prSet presAssocID="{7814977A-534B-FF48-9DB9-4CCAA2366A52}" presName="accent_3" presStyleCnt="0"/>
      <dgm:spPr/>
    </dgm:pt>
    <dgm:pt modelId="{EAE791C0-5CBE-CE46-9B5C-89EDEAB91AAB}" type="pres">
      <dgm:prSet presAssocID="{7814977A-534B-FF48-9DB9-4CCAA2366A52}" presName="accentRepeatNode" presStyleLbl="solidFgAcc1" presStyleIdx="2" presStyleCnt="5"/>
      <dgm:spPr>
        <a:solidFill>
          <a:schemeClr val="accent3">
            <a:lumMod val="60000"/>
            <a:lumOff val="40000"/>
          </a:schemeClr>
        </a:solidFill>
      </dgm:spPr>
    </dgm:pt>
    <dgm:pt modelId="{EFFA80B9-5074-7346-99CC-A5061918E13C}" type="pres">
      <dgm:prSet presAssocID="{C6A8B373-AC17-0740-AA6D-DF194453E3BE}" presName="text_4" presStyleLbl="node1" presStyleIdx="3" presStyleCnt="5">
        <dgm:presLayoutVars>
          <dgm:bulletEnabled val="1"/>
        </dgm:presLayoutVars>
      </dgm:prSet>
      <dgm:spPr/>
    </dgm:pt>
    <dgm:pt modelId="{A75C043E-D033-C04B-9895-AF11EA45DF9C}" type="pres">
      <dgm:prSet presAssocID="{C6A8B373-AC17-0740-AA6D-DF194453E3BE}" presName="accent_4" presStyleCnt="0"/>
      <dgm:spPr/>
    </dgm:pt>
    <dgm:pt modelId="{8B0BF6A8-A0B7-CB47-9471-A2B40925473A}" type="pres">
      <dgm:prSet presAssocID="{C6A8B373-AC17-0740-AA6D-DF194453E3BE}" presName="accentRepeatNode" presStyleLbl="solidFgAcc1" presStyleIdx="3" presStyleCnt="5"/>
      <dgm:spPr>
        <a:solidFill>
          <a:schemeClr val="accent6">
            <a:lumMod val="60000"/>
            <a:lumOff val="40000"/>
          </a:schemeClr>
        </a:solidFill>
      </dgm:spPr>
    </dgm:pt>
    <dgm:pt modelId="{D12567C1-890C-594A-959B-239CF3328502}" type="pres">
      <dgm:prSet presAssocID="{7B32E7A6-720C-B64B-9277-4F1445D6777D}" presName="text_5" presStyleLbl="node1" presStyleIdx="4" presStyleCnt="5">
        <dgm:presLayoutVars>
          <dgm:bulletEnabled val="1"/>
        </dgm:presLayoutVars>
      </dgm:prSet>
      <dgm:spPr/>
    </dgm:pt>
    <dgm:pt modelId="{088155DE-2D93-DD47-80B5-E050561CC546}" type="pres">
      <dgm:prSet presAssocID="{7B32E7A6-720C-B64B-9277-4F1445D6777D}" presName="accent_5" presStyleCnt="0"/>
      <dgm:spPr/>
    </dgm:pt>
    <dgm:pt modelId="{5A9098BE-D2FC-D149-BCA1-8D7D1D60E1DA}" type="pres">
      <dgm:prSet presAssocID="{7B32E7A6-720C-B64B-9277-4F1445D6777D}" presName="accentRepeatNode" presStyleLbl="solidFgAcc1" presStyleIdx="4" presStyleCnt="5"/>
      <dgm:spPr>
        <a:solidFill>
          <a:schemeClr val="accent6">
            <a:lumMod val="75000"/>
          </a:schemeClr>
        </a:solidFill>
      </dgm:spPr>
    </dgm:pt>
  </dgm:ptLst>
  <dgm:cxnLst>
    <dgm:cxn modelId="{0E31130C-E518-A14B-87D7-70BB81B2EA60}" srcId="{D2AE5C7E-DE09-2E43-B109-C2AB9F1AEBAC}" destId="{3968602C-B30E-A845-AA8B-795302B2FD68}" srcOrd="1" destOrd="0" parTransId="{CDF919A6-271D-1F40-94BD-DD1BC52AF111}" sibTransId="{AA2C37BE-7BAC-854C-8726-424798C46C4D}"/>
    <dgm:cxn modelId="{892D5239-D6CD-4947-AB85-5ADAF61AA2F7}" type="presOf" srcId="{7814977A-534B-FF48-9DB9-4CCAA2366A52}" destId="{BF3E6BE3-D4C4-F542-BAF8-57DEB9E34D54}" srcOrd="0" destOrd="0" presId="urn:microsoft.com/office/officeart/2008/layout/VerticalCurvedList"/>
    <dgm:cxn modelId="{C40FB93A-FFAB-994F-8C36-66A1ADC4C0CC}" type="presOf" srcId="{653A9777-C7BA-B548-989B-8A694820AB6E}" destId="{DD0922A2-AF5F-3342-95A6-CC1104EC8992}" srcOrd="0" destOrd="0" presId="urn:microsoft.com/office/officeart/2008/layout/VerticalCurvedList"/>
    <dgm:cxn modelId="{B1C9D63D-DC5D-DD4F-AD33-0917CEF0F2C3}" srcId="{D2AE5C7E-DE09-2E43-B109-C2AB9F1AEBAC}" destId="{7B32E7A6-720C-B64B-9277-4F1445D6777D}" srcOrd="4" destOrd="0" parTransId="{6CC8A0BD-5049-624F-9333-96F2E685D7AD}" sibTransId="{46600D68-76B2-D44E-9DA7-132443671BF7}"/>
    <dgm:cxn modelId="{90E97E49-21F2-CB4B-8B55-BA3AEE1B928A}" type="presOf" srcId="{D2AE5C7E-DE09-2E43-B109-C2AB9F1AEBAC}" destId="{01EF04C0-79CB-F046-9CEA-141EA91C9966}" srcOrd="0" destOrd="0" presId="urn:microsoft.com/office/officeart/2008/layout/VerticalCurvedList"/>
    <dgm:cxn modelId="{A701F15E-F997-D242-ACDD-94111FA92804}" type="presOf" srcId="{25B54704-8A5D-F74F-8252-593F6229B8E1}" destId="{B032CB24-9F21-9F4A-86FA-A56F0AC8BA8F}" srcOrd="0" destOrd="0" presId="urn:microsoft.com/office/officeart/2008/layout/VerticalCurvedList"/>
    <dgm:cxn modelId="{3E80FF75-9224-E84E-B5BF-494E57F4650E}" type="presOf" srcId="{C6A8B373-AC17-0740-AA6D-DF194453E3BE}" destId="{EFFA80B9-5074-7346-99CC-A5061918E13C}" srcOrd="0" destOrd="0" presId="urn:microsoft.com/office/officeart/2008/layout/VerticalCurvedList"/>
    <dgm:cxn modelId="{1F08E681-2D35-C14D-B3AC-30865BECE0DA}" type="presOf" srcId="{7B32E7A6-720C-B64B-9277-4F1445D6777D}" destId="{D12567C1-890C-594A-959B-239CF3328502}" srcOrd="0" destOrd="0" presId="urn:microsoft.com/office/officeart/2008/layout/VerticalCurvedList"/>
    <dgm:cxn modelId="{35122C93-D632-D441-8B94-0E4788D624D5}" srcId="{D2AE5C7E-DE09-2E43-B109-C2AB9F1AEBAC}" destId="{C6A8B373-AC17-0740-AA6D-DF194453E3BE}" srcOrd="3" destOrd="0" parTransId="{1B778BF5-6A54-D74E-AAE0-F877A3F7C69B}" sibTransId="{041E92E0-E4C1-F744-91B3-8B76FC58C2D6}"/>
    <dgm:cxn modelId="{C398E995-15AF-384F-98FB-2915FA45A8D9}" type="presOf" srcId="{3968602C-B30E-A845-AA8B-795302B2FD68}" destId="{DC02524F-7256-D74D-A4E8-DA03CE46D845}" srcOrd="0" destOrd="0" presId="urn:microsoft.com/office/officeart/2008/layout/VerticalCurvedList"/>
    <dgm:cxn modelId="{75EE759D-AA66-3746-8976-B18FDA9576A2}" srcId="{D2AE5C7E-DE09-2E43-B109-C2AB9F1AEBAC}" destId="{25B54704-8A5D-F74F-8252-593F6229B8E1}" srcOrd="0" destOrd="0" parTransId="{AB3124A1-465C-7744-A3E9-6B685463B874}" sibTransId="{653A9777-C7BA-B548-989B-8A694820AB6E}"/>
    <dgm:cxn modelId="{B55B99EF-EF99-144C-AF02-67D69F2F8729}" srcId="{D2AE5C7E-DE09-2E43-B109-C2AB9F1AEBAC}" destId="{7814977A-534B-FF48-9DB9-4CCAA2366A52}" srcOrd="2" destOrd="0" parTransId="{AA0617B3-C10B-784F-A453-0EB9FDEE6ECD}" sibTransId="{0067E778-8732-784B-84B5-A3B330683CCB}"/>
    <dgm:cxn modelId="{E24D6E6A-2DC2-584A-BBA9-25CCD09C7F48}" type="presParOf" srcId="{01EF04C0-79CB-F046-9CEA-141EA91C9966}" destId="{E5D658D0-1CF7-F049-B6E6-290C1E92FB96}" srcOrd="0" destOrd="0" presId="urn:microsoft.com/office/officeart/2008/layout/VerticalCurvedList"/>
    <dgm:cxn modelId="{A71B12B4-6CCD-D049-8C4A-E32AFC2F01EA}" type="presParOf" srcId="{E5D658D0-1CF7-F049-B6E6-290C1E92FB96}" destId="{27C807CD-920C-2745-A66B-ED144062A763}" srcOrd="0" destOrd="0" presId="urn:microsoft.com/office/officeart/2008/layout/VerticalCurvedList"/>
    <dgm:cxn modelId="{F79C3088-D34C-5141-A424-C05FD81D1CF7}" type="presParOf" srcId="{27C807CD-920C-2745-A66B-ED144062A763}" destId="{EADCF755-91E1-F245-8C47-324CFD751475}" srcOrd="0" destOrd="0" presId="urn:microsoft.com/office/officeart/2008/layout/VerticalCurvedList"/>
    <dgm:cxn modelId="{2E92C929-FF98-3349-8CAA-789C66025EA0}" type="presParOf" srcId="{27C807CD-920C-2745-A66B-ED144062A763}" destId="{DD0922A2-AF5F-3342-95A6-CC1104EC8992}" srcOrd="1" destOrd="0" presId="urn:microsoft.com/office/officeart/2008/layout/VerticalCurvedList"/>
    <dgm:cxn modelId="{36B0D28C-C58D-9845-8043-55FCB8E31F9D}" type="presParOf" srcId="{27C807CD-920C-2745-A66B-ED144062A763}" destId="{831E0CF7-ED6E-4748-B1B6-448E9C507D04}" srcOrd="2" destOrd="0" presId="urn:microsoft.com/office/officeart/2008/layout/VerticalCurvedList"/>
    <dgm:cxn modelId="{EBC76389-0368-5F43-B531-7B747CC04C19}" type="presParOf" srcId="{27C807CD-920C-2745-A66B-ED144062A763}" destId="{5B891EA6-F556-6D40-9B39-F47CEAF4C7FF}" srcOrd="3" destOrd="0" presId="urn:microsoft.com/office/officeart/2008/layout/VerticalCurvedList"/>
    <dgm:cxn modelId="{080B58CC-1986-2B42-90C3-993C9ED35215}" type="presParOf" srcId="{E5D658D0-1CF7-F049-B6E6-290C1E92FB96}" destId="{B032CB24-9F21-9F4A-86FA-A56F0AC8BA8F}" srcOrd="1" destOrd="0" presId="urn:microsoft.com/office/officeart/2008/layout/VerticalCurvedList"/>
    <dgm:cxn modelId="{74BC2208-22CF-0446-A3F3-9989478EB820}" type="presParOf" srcId="{E5D658D0-1CF7-F049-B6E6-290C1E92FB96}" destId="{269EA1A6-7C4E-5E43-8598-98E47C7A5AE4}" srcOrd="2" destOrd="0" presId="urn:microsoft.com/office/officeart/2008/layout/VerticalCurvedList"/>
    <dgm:cxn modelId="{539FF09A-6158-4743-9567-C4F886E9AF22}" type="presParOf" srcId="{269EA1A6-7C4E-5E43-8598-98E47C7A5AE4}" destId="{1245B573-45A6-D041-8F0E-0F98C90F1916}" srcOrd="0" destOrd="0" presId="urn:microsoft.com/office/officeart/2008/layout/VerticalCurvedList"/>
    <dgm:cxn modelId="{D88BCAAF-8ECE-8D45-A342-721B403AFC02}" type="presParOf" srcId="{E5D658D0-1CF7-F049-B6E6-290C1E92FB96}" destId="{DC02524F-7256-D74D-A4E8-DA03CE46D845}" srcOrd="3" destOrd="0" presId="urn:microsoft.com/office/officeart/2008/layout/VerticalCurvedList"/>
    <dgm:cxn modelId="{4E4F0FC8-04D6-9143-A6BA-979229FC693A}" type="presParOf" srcId="{E5D658D0-1CF7-F049-B6E6-290C1E92FB96}" destId="{1C40BD11-F5CB-A147-BCC8-6A6ECDA016E5}" srcOrd="4" destOrd="0" presId="urn:microsoft.com/office/officeart/2008/layout/VerticalCurvedList"/>
    <dgm:cxn modelId="{4CCD83DA-D988-9542-9EF5-56A59F551967}" type="presParOf" srcId="{1C40BD11-F5CB-A147-BCC8-6A6ECDA016E5}" destId="{923C9BF7-0CD6-F64E-AC1F-EA6EF59D75AB}" srcOrd="0" destOrd="0" presId="urn:microsoft.com/office/officeart/2008/layout/VerticalCurvedList"/>
    <dgm:cxn modelId="{0C150657-4872-D547-B09C-8DA396F402F1}" type="presParOf" srcId="{E5D658D0-1CF7-F049-B6E6-290C1E92FB96}" destId="{BF3E6BE3-D4C4-F542-BAF8-57DEB9E34D54}" srcOrd="5" destOrd="0" presId="urn:microsoft.com/office/officeart/2008/layout/VerticalCurvedList"/>
    <dgm:cxn modelId="{EE56C33A-57D3-ED40-9BE2-9318A9EBA7D4}" type="presParOf" srcId="{E5D658D0-1CF7-F049-B6E6-290C1E92FB96}" destId="{744D8FBE-B029-AC42-A14E-696FBFDD06BA}" srcOrd="6" destOrd="0" presId="urn:microsoft.com/office/officeart/2008/layout/VerticalCurvedList"/>
    <dgm:cxn modelId="{4C69605D-DFC8-2C4C-8892-31918BBBFDAF}" type="presParOf" srcId="{744D8FBE-B029-AC42-A14E-696FBFDD06BA}" destId="{EAE791C0-5CBE-CE46-9B5C-89EDEAB91AAB}" srcOrd="0" destOrd="0" presId="urn:microsoft.com/office/officeart/2008/layout/VerticalCurvedList"/>
    <dgm:cxn modelId="{5EE8EC19-A183-A44D-8D7A-276C716E2F01}" type="presParOf" srcId="{E5D658D0-1CF7-F049-B6E6-290C1E92FB96}" destId="{EFFA80B9-5074-7346-99CC-A5061918E13C}" srcOrd="7" destOrd="0" presId="urn:microsoft.com/office/officeart/2008/layout/VerticalCurvedList"/>
    <dgm:cxn modelId="{CBFFAA4B-9C5C-9C4E-AF1E-B4EE9A177FD5}" type="presParOf" srcId="{E5D658D0-1CF7-F049-B6E6-290C1E92FB96}" destId="{A75C043E-D033-C04B-9895-AF11EA45DF9C}" srcOrd="8" destOrd="0" presId="urn:microsoft.com/office/officeart/2008/layout/VerticalCurvedList"/>
    <dgm:cxn modelId="{E7E48196-87C0-1C42-B09C-FC49A1D7FF46}" type="presParOf" srcId="{A75C043E-D033-C04B-9895-AF11EA45DF9C}" destId="{8B0BF6A8-A0B7-CB47-9471-A2B40925473A}" srcOrd="0" destOrd="0" presId="urn:microsoft.com/office/officeart/2008/layout/VerticalCurvedList"/>
    <dgm:cxn modelId="{F764F7E8-4E32-F04E-96C7-654E2C28F290}" type="presParOf" srcId="{E5D658D0-1CF7-F049-B6E6-290C1E92FB96}" destId="{D12567C1-890C-594A-959B-239CF3328502}" srcOrd="9" destOrd="0" presId="urn:microsoft.com/office/officeart/2008/layout/VerticalCurvedList"/>
    <dgm:cxn modelId="{6C8752F7-D48C-F746-A0EC-657566E3C756}" type="presParOf" srcId="{E5D658D0-1CF7-F049-B6E6-290C1E92FB96}" destId="{088155DE-2D93-DD47-80B5-E050561CC546}" srcOrd="10" destOrd="0" presId="urn:microsoft.com/office/officeart/2008/layout/VerticalCurvedList"/>
    <dgm:cxn modelId="{A06EA2E8-1977-2448-9F75-9E30D86EEFAF}" type="presParOf" srcId="{088155DE-2D93-DD47-80B5-E050561CC546}" destId="{5A9098BE-D2FC-D149-BCA1-8D7D1D60E1D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922A2-AF5F-3342-95A6-CC1104EC8992}">
      <dsp:nvSpPr>
        <dsp:cNvPr id="0" name=""/>
        <dsp:cNvSpPr/>
      </dsp:nvSpPr>
      <dsp:spPr>
        <a:xfrm>
          <a:off x="-6335741" y="-647556"/>
          <a:ext cx="7541480" cy="7541480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2CB24-9F21-9F4A-86FA-A56F0AC8BA8F}">
      <dsp:nvSpPr>
        <dsp:cNvPr id="0" name=""/>
        <dsp:cNvSpPr/>
      </dsp:nvSpPr>
      <dsp:spPr>
        <a:xfrm>
          <a:off x="526768" y="671678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Awareness</a:t>
          </a:r>
        </a:p>
      </dsp:txBody>
      <dsp:txXfrm>
        <a:off x="526768" y="671678"/>
        <a:ext cx="3876283" cy="700622"/>
      </dsp:txXfrm>
    </dsp:sp>
    <dsp:sp modelId="{1245B573-45A6-D041-8F0E-0F98C90F1916}">
      <dsp:nvSpPr>
        <dsp:cNvPr id="0" name=""/>
        <dsp:cNvSpPr/>
      </dsp:nvSpPr>
      <dsp:spPr>
        <a:xfrm>
          <a:off x="88879" y="584100"/>
          <a:ext cx="875777" cy="875777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2524F-7256-D74D-A4E8-DA03CE46D845}">
      <dsp:nvSpPr>
        <dsp:cNvPr id="0" name=""/>
        <dsp:cNvSpPr/>
      </dsp:nvSpPr>
      <dsp:spPr>
        <a:xfrm>
          <a:off x="1028813" y="1722275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Skepticism</a:t>
          </a:r>
        </a:p>
      </dsp:txBody>
      <dsp:txXfrm>
        <a:off x="1028813" y="1722275"/>
        <a:ext cx="3374238" cy="700622"/>
      </dsp:txXfrm>
    </dsp:sp>
    <dsp:sp modelId="{923C9BF7-0CD6-F64E-AC1F-EA6EF59D75AB}">
      <dsp:nvSpPr>
        <dsp:cNvPr id="0" name=""/>
        <dsp:cNvSpPr/>
      </dsp:nvSpPr>
      <dsp:spPr>
        <a:xfrm>
          <a:off x="590924" y="1634697"/>
          <a:ext cx="875777" cy="8757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E6BE3-D4C4-F542-BAF8-57DEB9E34D54}">
      <dsp:nvSpPr>
        <dsp:cNvPr id="0" name=""/>
        <dsp:cNvSpPr/>
      </dsp:nvSpPr>
      <dsp:spPr>
        <a:xfrm>
          <a:off x="1182901" y="2772872"/>
          <a:ext cx="3220150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Curiosity</a:t>
          </a:r>
        </a:p>
      </dsp:txBody>
      <dsp:txXfrm>
        <a:off x="1182901" y="2772872"/>
        <a:ext cx="3220150" cy="700622"/>
      </dsp:txXfrm>
    </dsp:sp>
    <dsp:sp modelId="{EAE791C0-5CBE-CE46-9B5C-89EDEAB91AAB}">
      <dsp:nvSpPr>
        <dsp:cNvPr id="0" name=""/>
        <dsp:cNvSpPr/>
      </dsp:nvSpPr>
      <dsp:spPr>
        <a:xfrm>
          <a:off x="745012" y="2685295"/>
          <a:ext cx="875777" cy="8757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80B9-5074-7346-99CC-A5061918E13C}">
      <dsp:nvSpPr>
        <dsp:cNvPr id="0" name=""/>
        <dsp:cNvSpPr/>
      </dsp:nvSpPr>
      <dsp:spPr>
        <a:xfrm>
          <a:off x="1028813" y="3823470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Interest</a:t>
          </a:r>
        </a:p>
      </dsp:txBody>
      <dsp:txXfrm>
        <a:off x="1028813" y="3823470"/>
        <a:ext cx="3374238" cy="700622"/>
      </dsp:txXfrm>
    </dsp:sp>
    <dsp:sp modelId="{8B0BF6A8-A0B7-CB47-9471-A2B40925473A}">
      <dsp:nvSpPr>
        <dsp:cNvPr id="0" name=""/>
        <dsp:cNvSpPr/>
      </dsp:nvSpPr>
      <dsp:spPr>
        <a:xfrm>
          <a:off x="590924" y="3735892"/>
          <a:ext cx="875777" cy="87577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567C1-890C-594A-959B-239CF3328502}">
      <dsp:nvSpPr>
        <dsp:cNvPr id="0" name=""/>
        <dsp:cNvSpPr/>
      </dsp:nvSpPr>
      <dsp:spPr>
        <a:xfrm>
          <a:off x="526768" y="4874067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Utilization </a:t>
          </a:r>
        </a:p>
      </dsp:txBody>
      <dsp:txXfrm>
        <a:off x="526768" y="4874067"/>
        <a:ext cx="3876283" cy="700622"/>
      </dsp:txXfrm>
    </dsp:sp>
    <dsp:sp modelId="{5A9098BE-D2FC-D149-BCA1-8D7D1D60E1DA}">
      <dsp:nvSpPr>
        <dsp:cNvPr id="0" name=""/>
        <dsp:cNvSpPr/>
      </dsp:nvSpPr>
      <dsp:spPr>
        <a:xfrm>
          <a:off x="88879" y="4786489"/>
          <a:ext cx="875777" cy="87577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922A2-AF5F-3342-95A6-CC1104EC8992}">
      <dsp:nvSpPr>
        <dsp:cNvPr id="0" name=""/>
        <dsp:cNvSpPr/>
      </dsp:nvSpPr>
      <dsp:spPr>
        <a:xfrm>
          <a:off x="-6335741" y="-647556"/>
          <a:ext cx="7541480" cy="7541480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2CB24-9F21-9F4A-86FA-A56F0AC8BA8F}">
      <dsp:nvSpPr>
        <dsp:cNvPr id="0" name=""/>
        <dsp:cNvSpPr/>
      </dsp:nvSpPr>
      <dsp:spPr>
        <a:xfrm>
          <a:off x="526768" y="671678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Awareness</a:t>
          </a:r>
        </a:p>
      </dsp:txBody>
      <dsp:txXfrm>
        <a:off x="526768" y="671678"/>
        <a:ext cx="3876283" cy="700622"/>
      </dsp:txXfrm>
    </dsp:sp>
    <dsp:sp modelId="{1245B573-45A6-D041-8F0E-0F98C90F1916}">
      <dsp:nvSpPr>
        <dsp:cNvPr id="0" name=""/>
        <dsp:cNvSpPr/>
      </dsp:nvSpPr>
      <dsp:spPr>
        <a:xfrm>
          <a:off x="88879" y="584100"/>
          <a:ext cx="875777" cy="875777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2524F-7256-D74D-A4E8-DA03CE46D845}">
      <dsp:nvSpPr>
        <dsp:cNvPr id="0" name=""/>
        <dsp:cNvSpPr/>
      </dsp:nvSpPr>
      <dsp:spPr>
        <a:xfrm>
          <a:off x="1028813" y="1722275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Skepticism</a:t>
          </a:r>
        </a:p>
      </dsp:txBody>
      <dsp:txXfrm>
        <a:off x="1028813" y="1722275"/>
        <a:ext cx="3374238" cy="700622"/>
      </dsp:txXfrm>
    </dsp:sp>
    <dsp:sp modelId="{923C9BF7-0CD6-F64E-AC1F-EA6EF59D75AB}">
      <dsp:nvSpPr>
        <dsp:cNvPr id="0" name=""/>
        <dsp:cNvSpPr/>
      </dsp:nvSpPr>
      <dsp:spPr>
        <a:xfrm>
          <a:off x="590924" y="1634697"/>
          <a:ext cx="875777" cy="8757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E6BE3-D4C4-F542-BAF8-57DEB9E34D54}">
      <dsp:nvSpPr>
        <dsp:cNvPr id="0" name=""/>
        <dsp:cNvSpPr/>
      </dsp:nvSpPr>
      <dsp:spPr>
        <a:xfrm>
          <a:off x="1182901" y="2772872"/>
          <a:ext cx="3220150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Curiosity</a:t>
          </a:r>
        </a:p>
      </dsp:txBody>
      <dsp:txXfrm>
        <a:off x="1182901" y="2772872"/>
        <a:ext cx="3220150" cy="700622"/>
      </dsp:txXfrm>
    </dsp:sp>
    <dsp:sp modelId="{EAE791C0-5CBE-CE46-9B5C-89EDEAB91AAB}">
      <dsp:nvSpPr>
        <dsp:cNvPr id="0" name=""/>
        <dsp:cNvSpPr/>
      </dsp:nvSpPr>
      <dsp:spPr>
        <a:xfrm>
          <a:off x="745012" y="2685295"/>
          <a:ext cx="875777" cy="8757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80B9-5074-7346-99CC-A5061918E13C}">
      <dsp:nvSpPr>
        <dsp:cNvPr id="0" name=""/>
        <dsp:cNvSpPr/>
      </dsp:nvSpPr>
      <dsp:spPr>
        <a:xfrm>
          <a:off x="1028813" y="3823470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Interest</a:t>
          </a:r>
        </a:p>
      </dsp:txBody>
      <dsp:txXfrm>
        <a:off x="1028813" y="3823470"/>
        <a:ext cx="3374238" cy="700622"/>
      </dsp:txXfrm>
    </dsp:sp>
    <dsp:sp modelId="{8B0BF6A8-A0B7-CB47-9471-A2B40925473A}">
      <dsp:nvSpPr>
        <dsp:cNvPr id="0" name=""/>
        <dsp:cNvSpPr/>
      </dsp:nvSpPr>
      <dsp:spPr>
        <a:xfrm>
          <a:off x="590924" y="3735892"/>
          <a:ext cx="875777" cy="87577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567C1-890C-594A-959B-239CF3328502}">
      <dsp:nvSpPr>
        <dsp:cNvPr id="0" name=""/>
        <dsp:cNvSpPr/>
      </dsp:nvSpPr>
      <dsp:spPr>
        <a:xfrm>
          <a:off x="526768" y="4874067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Utilization </a:t>
          </a:r>
        </a:p>
      </dsp:txBody>
      <dsp:txXfrm>
        <a:off x="526768" y="4874067"/>
        <a:ext cx="3876283" cy="700622"/>
      </dsp:txXfrm>
    </dsp:sp>
    <dsp:sp modelId="{5A9098BE-D2FC-D149-BCA1-8D7D1D60E1DA}">
      <dsp:nvSpPr>
        <dsp:cNvPr id="0" name=""/>
        <dsp:cNvSpPr/>
      </dsp:nvSpPr>
      <dsp:spPr>
        <a:xfrm>
          <a:off x="88879" y="4786489"/>
          <a:ext cx="875777" cy="87577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922A2-AF5F-3342-95A6-CC1104EC8992}">
      <dsp:nvSpPr>
        <dsp:cNvPr id="0" name=""/>
        <dsp:cNvSpPr/>
      </dsp:nvSpPr>
      <dsp:spPr>
        <a:xfrm>
          <a:off x="-6335741" y="-647556"/>
          <a:ext cx="7541480" cy="7541480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2CB24-9F21-9F4A-86FA-A56F0AC8BA8F}">
      <dsp:nvSpPr>
        <dsp:cNvPr id="0" name=""/>
        <dsp:cNvSpPr/>
      </dsp:nvSpPr>
      <dsp:spPr>
        <a:xfrm>
          <a:off x="526768" y="671678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Awareness</a:t>
          </a:r>
        </a:p>
      </dsp:txBody>
      <dsp:txXfrm>
        <a:off x="526768" y="671678"/>
        <a:ext cx="3876283" cy="700622"/>
      </dsp:txXfrm>
    </dsp:sp>
    <dsp:sp modelId="{1245B573-45A6-D041-8F0E-0F98C90F1916}">
      <dsp:nvSpPr>
        <dsp:cNvPr id="0" name=""/>
        <dsp:cNvSpPr/>
      </dsp:nvSpPr>
      <dsp:spPr>
        <a:xfrm>
          <a:off x="88879" y="584100"/>
          <a:ext cx="875777" cy="875777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2524F-7256-D74D-A4E8-DA03CE46D845}">
      <dsp:nvSpPr>
        <dsp:cNvPr id="0" name=""/>
        <dsp:cNvSpPr/>
      </dsp:nvSpPr>
      <dsp:spPr>
        <a:xfrm>
          <a:off x="1028813" y="1722275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Skepticism</a:t>
          </a:r>
        </a:p>
      </dsp:txBody>
      <dsp:txXfrm>
        <a:off x="1028813" y="1722275"/>
        <a:ext cx="3374238" cy="700622"/>
      </dsp:txXfrm>
    </dsp:sp>
    <dsp:sp modelId="{923C9BF7-0CD6-F64E-AC1F-EA6EF59D75AB}">
      <dsp:nvSpPr>
        <dsp:cNvPr id="0" name=""/>
        <dsp:cNvSpPr/>
      </dsp:nvSpPr>
      <dsp:spPr>
        <a:xfrm>
          <a:off x="590924" y="1634697"/>
          <a:ext cx="875777" cy="8757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E6BE3-D4C4-F542-BAF8-57DEB9E34D54}">
      <dsp:nvSpPr>
        <dsp:cNvPr id="0" name=""/>
        <dsp:cNvSpPr/>
      </dsp:nvSpPr>
      <dsp:spPr>
        <a:xfrm>
          <a:off x="1182901" y="2772872"/>
          <a:ext cx="3220150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Curiosity</a:t>
          </a:r>
        </a:p>
      </dsp:txBody>
      <dsp:txXfrm>
        <a:off x="1182901" y="2772872"/>
        <a:ext cx="3220150" cy="700622"/>
      </dsp:txXfrm>
    </dsp:sp>
    <dsp:sp modelId="{EAE791C0-5CBE-CE46-9B5C-89EDEAB91AAB}">
      <dsp:nvSpPr>
        <dsp:cNvPr id="0" name=""/>
        <dsp:cNvSpPr/>
      </dsp:nvSpPr>
      <dsp:spPr>
        <a:xfrm>
          <a:off x="745012" y="2685295"/>
          <a:ext cx="875777" cy="8757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80B9-5074-7346-99CC-A5061918E13C}">
      <dsp:nvSpPr>
        <dsp:cNvPr id="0" name=""/>
        <dsp:cNvSpPr/>
      </dsp:nvSpPr>
      <dsp:spPr>
        <a:xfrm>
          <a:off x="1028813" y="3823470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Interest</a:t>
          </a:r>
        </a:p>
      </dsp:txBody>
      <dsp:txXfrm>
        <a:off x="1028813" y="3823470"/>
        <a:ext cx="3374238" cy="700622"/>
      </dsp:txXfrm>
    </dsp:sp>
    <dsp:sp modelId="{8B0BF6A8-A0B7-CB47-9471-A2B40925473A}">
      <dsp:nvSpPr>
        <dsp:cNvPr id="0" name=""/>
        <dsp:cNvSpPr/>
      </dsp:nvSpPr>
      <dsp:spPr>
        <a:xfrm>
          <a:off x="590924" y="3735892"/>
          <a:ext cx="875777" cy="87577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567C1-890C-594A-959B-239CF3328502}">
      <dsp:nvSpPr>
        <dsp:cNvPr id="0" name=""/>
        <dsp:cNvSpPr/>
      </dsp:nvSpPr>
      <dsp:spPr>
        <a:xfrm>
          <a:off x="526768" y="4874067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Utilization </a:t>
          </a:r>
        </a:p>
      </dsp:txBody>
      <dsp:txXfrm>
        <a:off x="526768" y="4874067"/>
        <a:ext cx="3876283" cy="700622"/>
      </dsp:txXfrm>
    </dsp:sp>
    <dsp:sp modelId="{5A9098BE-D2FC-D149-BCA1-8D7D1D60E1DA}">
      <dsp:nvSpPr>
        <dsp:cNvPr id="0" name=""/>
        <dsp:cNvSpPr/>
      </dsp:nvSpPr>
      <dsp:spPr>
        <a:xfrm>
          <a:off x="88879" y="4786489"/>
          <a:ext cx="875777" cy="87577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922A2-AF5F-3342-95A6-CC1104EC8992}">
      <dsp:nvSpPr>
        <dsp:cNvPr id="0" name=""/>
        <dsp:cNvSpPr/>
      </dsp:nvSpPr>
      <dsp:spPr>
        <a:xfrm>
          <a:off x="-6335741" y="-647556"/>
          <a:ext cx="7541480" cy="7541480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2CB24-9F21-9F4A-86FA-A56F0AC8BA8F}">
      <dsp:nvSpPr>
        <dsp:cNvPr id="0" name=""/>
        <dsp:cNvSpPr/>
      </dsp:nvSpPr>
      <dsp:spPr>
        <a:xfrm>
          <a:off x="526768" y="671678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Awareness</a:t>
          </a:r>
        </a:p>
      </dsp:txBody>
      <dsp:txXfrm>
        <a:off x="526768" y="671678"/>
        <a:ext cx="3876283" cy="700622"/>
      </dsp:txXfrm>
    </dsp:sp>
    <dsp:sp modelId="{1245B573-45A6-D041-8F0E-0F98C90F1916}">
      <dsp:nvSpPr>
        <dsp:cNvPr id="0" name=""/>
        <dsp:cNvSpPr/>
      </dsp:nvSpPr>
      <dsp:spPr>
        <a:xfrm>
          <a:off x="88879" y="584100"/>
          <a:ext cx="875777" cy="875777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2524F-7256-D74D-A4E8-DA03CE46D845}">
      <dsp:nvSpPr>
        <dsp:cNvPr id="0" name=""/>
        <dsp:cNvSpPr/>
      </dsp:nvSpPr>
      <dsp:spPr>
        <a:xfrm>
          <a:off x="1028813" y="1722275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Skepticism</a:t>
          </a:r>
        </a:p>
      </dsp:txBody>
      <dsp:txXfrm>
        <a:off x="1028813" y="1722275"/>
        <a:ext cx="3374238" cy="700622"/>
      </dsp:txXfrm>
    </dsp:sp>
    <dsp:sp modelId="{923C9BF7-0CD6-F64E-AC1F-EA6EF59D75AB}">
      <dsp:nvSpPr>
        <dsp:cNvPr id="0" name=""/>
        <dsp:cNvSpPr/>
      </dsp:nvSpPr>
      <dsp:spPr>
        <a:xfrm>
          <a:off x="590924" y="1634697"/>
          <a:ext cx="875777" cy="8757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E6BE3-D4C4-F542-BAF8-57DEB9E34D54}">
      <dsp:nvSpPr>
        <dsp:cNvPr id="0" name=""/>
        <dsp:cNvSpPr/>
      </dsp:nvSpPr>
      <dsp:spPr>
        <a:xfrm>
          <a:off x="1182901" y="2772872"/>
          <a:ext cx="3220150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Curiosity</a:t>
          </a:r>
        </a:p>
      </dsp:txBody>
      <dsp:txXfrm>
        <a:off x="1182901" y="2772872"/>
        <a:ext cx="3220150" cy="700622"/>
      </dsp:txXfrm>
    </dsp:sp>
    <dsp:sp modelId="{EAE791C0-5CBE-CE46-9B5C-89EDEAB91AAB}">
      <dsp:nvSpPr>
        <dsp:cNvPr id="0" name=""/>
        <dsp:cNvSpPr/>
      </dsp:nvSpPr>
      <dsp:spPr>
        <a:xfrm>
          <a:off x="745012" y="2685295"/>
          <a:ext cx="875777" cy="8757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80B9-5074-7346-99CC-A5061918E13C}">
      <dsp:nvSpPr>
        <dsp:cNvPr id="0" name=""/>
        <dsp:cNvSpPr/>
      </dsp:nvSpPr>
      <dsp:spPr>
        <a:xfrm>
          <a:off x="1028813" y="3823470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Interest</a:t>
          </a:r>
        </a:p>
      </dsp:txBody>
      <dsp:txXfrm>
        <a:off x="1028813" y="3823470"/>
        <a:ext cx="3374238" cy="700622"/>
      </dsp:txXfrm>
    </dsp:sp>
    <dsp:sp modelId="{8B0BF6A8-A0B7-CB47-9471-A2B40925473A}">
      <dsp:nvSpPr>
        <dsp:cNvPr id="0" name=""/>
        <dsp:cNvSpPr/>
      </dsp:nvSpPr>
      <dsp:spPr>
        <a:xfrm>
          <a:off x="590924" y="3735892"/>
          <a:ext cx="875777" cy="87577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567C1-890C-594A-959B-239CF3328502}">
      <dsp:nvSpPr>
        <dsp:cNvPr id="0" name=""/>
        <dsp:cNvSpPr/>
      </dsp:nvSpPr>
      <dsp:spPr>
        <a:xfrm>
          <a:off x="526768" y="4874067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Utilization </a:t>
          </a:r>
        </a:p>
      </dsp:txBody>
      <dsp:txXfrm>
        <a:off x="526768" y="4874067"/>
        <a:ext cx="3876283" cy="700622"/>
      </dsp:txXfrm>
    </dsp:sp>
    <dsp:sp modelId="{5A9098BE-D2FC-D149-BCA1-8D7D1D60E1DA}">
      <dsp:nvSpPr>
        <dsp:cNvPr id="0" name=""/>
        <dsp:cNvSpPr/>
      </dsp:nvSpPr>
      <dsp:spPr>
        <a:xfrm>
          <a:off x="88879" y="4786489"/>
          <a:ext cx="875777" cy="87577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922A2-AF5F-3342-95A6-CC1104EC8992}">
      <dsp:nvSpPr>
        <dsp:cNvPr id="0" name=""/>
        <dsp:cNvSpPr/>
      </dsp:nvSpPr>
      <dsp:spPr>
        <a:xfrm>
          <a:off x="-6335741" y="-647556"/>
          <a:ext cx="7541480" cy="7541480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2CB24-9F21-9F4A-86FA-A56F0AC8BA8F}">
      <dsp:nvSpPr>
        <dsp:cNvPr id="0" name=""/>
        <dsp:cNvSpPr/>
      </dsp:nvSpPr>
      <dsp:spPr>
        <a:xfrm>
          <a:off x="526768" y="671678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Awareness</a:t>
          </a:r>
        </a:p>
      </dsp:txBody>
      <dsp:txXfrm>
        <a:off x="526768" y="671678"/>
        <a:ext cx="3876283" cy="700622"/>
      </dsp:txXfrm>
    </dsp:sp>
    <dsp:sp modelId="{1245B573-45A6-D041-8F0E-0F98C90F1916}">
      <dsp:nvSpPr>
        <dsp:cNvPr id="0" name=""/>
        <dsp:cNvSpPr/>
      </dsp:nvSpPr>
      <dsp:spPr>
        <a:xfrm>
          <a:off x="88879" y="584100"/>
          <a:ext cx="875777" cy="875777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2524F-7256-D74D-A4E8-DA03CE46D845}">
      <dsp:nvSpPr>
        <dsp:cNvPr id="0" name=""/>
        <dsp:cNvSpPr/>
      </dsp:nvSpPr>
      <dsp:spPr>
        <a:xfrm>
          <a:off x="1028813" y="1722275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Skepticism</a:t>
          </a:r>
        </a:p>
      </dsp:txBody>
      <dsp:txXfrm>
        <a:off x="1028813" y="1722275"/>
        <a:ext cx="3374238" cy="700622"/>
      </dsp:txXfrm>
    </dsp:sp>
    <dsp:sp modelId="{923C9BF7-0CD6-F64E-AC1F-EA6EF59D75AB}">
      <dsp:nvSpPr>
        <dsp:cNvPr id="0" name=""/>
        <dsp:cNvSpPr/>
      </dsp:nvSpPr>
      <dsp:spPr>
        <a:xfrm>
          <a:off x="590924" y="1634697"/>
          <a:ext cx="875777" cy="8757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E6BE3-D4C4-F542-BAF8-57DEB9E34D54}">
      <dsp:nvSpPr>
        <dsp:cNvPr id="0" name=""/>
        <dsp:cNvSpPr/>
      </dsp:nvSpPr>
      <dsp:spPr>
        <a:xfrm>
          <a:off x="1182901" y="2772872"/>
          <a:ext cx="3220150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Curiosity</a:t>
          </a:r>
        </a:p>
      </dsp:txBody>
      <dsp:txXfrm>
        <a:off x="1182901" y="2772872"/>
        <a:ext cx="3220150" cy="700622"/>
      </dsp:txXfrm>
    </dsp:sp>
    <dsp:sp modelId="{EAE791C0-5CBE-CE46-9B5C-89EDEAB91AAB}">
      <dsp:nvSpPr>
        <dsp:cNvPr id="0" name=""/>
        <dsp:cNvSpPr/>
      </dsp:nvSpPr>
      <dsp:spPr>
        <a:xfrm>
          <a:off x="745012" y="2685295"/>
          <a:ext cx="875777" cy="8757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80B9-5074-7346-99CC-A5061918E13C}">
      <dsp:nvSpPr>
        <dsp:cNvPr id="0" name=""/>
        <dsp:cNvSpPr/>
      </dsp:nvSpPr>
      <dsp:spPr>
        <a:xfrm>
          <a:off x="1028813" y="3823470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Interest</a:t>
          </a:r>
        </a:p>
      </dsp:txBody>
      <dsp:txXfrm>
        <a:off x="1028813" y="3823470"/>
        <a:ext cx="3374238" cy="700622"/>
      </dsp:txXfrm>
    </dsp:sp>
    <dsp:sp modelId="{8B0BF6A8-A0B7-CB47-9471-A2B40925473A}">
      <dsp:nvSpPr>
        <dsp:cNvPr id="0" name=""/>
        <dsp:cNvSpPr/>
      </dsp:nvSpPr>
      <dsp:spPr>
        <a:xfrm>
          <a:off x="590924" y="3735892"/>
          <a:ext cx="875777" cy="87577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567C1-890C-594A-959B-239CF3328502}">
      <dsp:nvSpPr>
        <dsp:cNvPr id="0" name=""/>
        <dsp:cNvSpPr/>
      </dsp:nvSpPr>
      <dsp:spPr>
        <a:xfrm>
          <a:off x="526768" y="4874067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Utilization </a:t>
          </a:r>
        </a:p>
      </dsp:txBody>
      <dsp:txXfrm>
        <a:off x="526768" y="4874067"/>
        <a:ext cx="3876283" cy="700622"/>
      </dsp:txXfrm>
    </dsp:sp>
    <dsp:sp modelId="{5A9098BE-D2FC-D149-BCA1-8D7D1D60E1DA}">
      <dsp:nvSpPr>
        <dsp:cNvPr id="0" name=""/>
        <dsp:cNvSpPr/>
      </dsp:nvSpPr>
      <dsp:spPr>
        <a:xfrm>
          <a:off x="88879" y="4786489"/>
          <a:ext cx="875777" cy="87577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922A2-AF5F-3342-95A6-CC1104EC8992}">
      <dsp:nvSpPr>
        <dsp:cNvPr id="0" name=""/>
        <dsp:cNvSpPr/>
      </dsp:nvSpPr>
      <dsp:spPr>
        <a:xfrm>
          <a:off x="-6335741" y="-647556"/>
          <a:ext cx="7541480" cy="7541480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2CB24-9F21-9F4A-86FA-A56F0AC8BA8F}">
      <dsp:nvSpPr>
        <dsp:cNvPr id="0" name=""/>
        <dsp:cNvSpPr/>
      </dsp:nvSpPr>
      <dsp:spPr>
        <a:xfrm>
          <a:off x="526768" y="671678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Awareness</a:t>
          </a:r>
        </a:p>
      </dsp:txBody>
      <dsp:txXfrm>
        <a:off x="526768" y="671678"/>
        <a:ext cx="3876283" cy="700622"/>
      </dsp:txXfrm>
    </dsp:sp>
    <dsp:sp modelId="{1245B573-45A6-D041-8F0E-0F98C90F1916}">
      <dsp:nvSpPr>
        <dsp:cNvPr id="0" name=""/>
        <dsp:cNvSpPr/>
      </dsp:nvSpPr>
      <dsp:spPr>
        <a:xfrm>
          <a:off x="88879" y="584100"/>
          <a:ext cx="875777" cy="875777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2524F-7256-D74D-A4E8-DA03CE46D845}">
      <dsp:nvSpPr>
        <dsp:cNvPr id="0" name=""/>
        <dsp:cNvSpPr/>
      </dsp:nvSpPr>
      <dsp:spPr>
        <a:xfrm>
          <a:off x="1028813" y="1722275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Skepticism</a:t>
          </a:r>
        </a:p>
      </dsp:txBody>
      <dsp:txXfrm>
        <a:off x="1028813" y="1722275"/>
        <a:ext cx="3374238" cy="700622"/>
      </dsp:txXfrm>
    </dsp:sp>
    <dsp:sp modelId="{923C9BF7-0CD6-F64E-AC1F-EA6EF59D75AB}">
      <dsp:nvSpPr>
        <dsp:cNvPr id="0" name=""/>
        <dsp:cNvSpPr/>
      </dsp:nvSpPr>
      <dsp:spPr>
        <a:xfrm>
          <a:off x="590924" y="1634697"/>
          <a:ext cx="875777" cy="8757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E6BE3-D4C4-F542-BAF8-57DEB9E34D54}">
      <dsp:nvSpPr>
        <dsp:cNvPr id="0" name=""/>
        <dsp:cNvSpPr/>
      </dsp:nvSpPr>
      <dsp:spPr>
        <a:xfrm>
          <a:off x="1182901" y="2772872"/>
          <a:ext cx="3220150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Curiosity</a:t>
          </a:r>
        </a:p>
      </dsp:txBody>
      <dsp:txXfrm>
        <a:off x="1182901" y="2772872"/>
        <a:ext cx="3220150" cy="700622"/>
      </dsp:txXfrm>
    </dsp:sp>
    <dsp:sp modelId="{EAE791C0-5CBE-CE46-9B5C-89EDEAB91AAB}">
      <dsp:nvSpPr>
        <dsp:cNvPr id="0" name=""/>
        <dsp:cNvSpPr/>
      </dsp:nvSpPr>
      <dsp:spPr>
        <a:xfrm>
          <a:off x="745012" y="2685295"/>
          <a:ext cx="875777" cy="8757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A80B9-5074-7346-99CC-A5061918E13C}">
      <dsp:nvSpPr>
        <dsp:cNvPr id="0" name=""/>
        <dsp:cNvSpPr/>
      </dsp:nvSpPr>
      <dsp:spPr>
        <a:xfrm>
          <a:off x="1028813" y="3823470"/>
          <a:ext cx="3374238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Interest</a:t>
          </a:r>
        </a:p>
      </dsp:txBody>
      <dsp:txXfrm>
        <a:off x="1028813" y="3823470"/>
        <a:ext cx="3374238" cy="700622"/>
      </dsp:txXfrm>
    </dsp:sp>
    <dsp:sp modelId="{8B0BF6A8-A0B7-CB47-9471-A2B40925473A}">
      <dsp:nvSpPr>
        <dsp:cNvPr id="0" name=""/>
        <dsp:cNvSpPr/>
      </dsp:nvSpPr>
      <dsp:spPr>
        <a:xfrm>
          <a:off x="590924" y="3735892"/>
          <a:ext cx="875777" cy="875777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567C1-890C-594A-959B-239CF3328502}">
      <dsp:nvSpPr>
        <dsp:cNvPr id="0" name=""/>
        <dsp:cNvSpPr/>
      </dsp:nvSpPr>
      <dsp:spPr>
        <a:xfrm>
          <a:off x="526768" y="4874067"/>
          <a:ext cx="3876283" cy="700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6119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Utilization </a:t>
          </a:r>
        </a:p>
      </dsp:txBody>
      <dsp:txXfrm>
        <a:off x="526768" y="4874067"/>
        <a:ext cx="3876283" cy="700622"/>
      </dsp:txXfrm>
    </dsp:sp>
    <dsp:sp modelId="{5A9098BE-D2FC-D149-BCA1-8D7D1D60E1DA}">
      <dsp:nvSpPr>
        <dsp:cNvPr id="0" name=""/>
        <dsp:cNvSpPr/>
      </dsp:nvSpPr>
      <dsp:spPr>
        <a:xfrm>
          <a:off x="88879" y="4786489"/>
          <a:ext cx="875777" cy="87577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84D36-AEA5-9B47-B57B-3F29D4F6BB0F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FBD2-F65A-834C-9400-8AEA3F0A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59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3CDB8-0E04-DE44-B1D6-7ACEF74E41A8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04209-EA21-B94A-B8B7-F0A4776CE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489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4209-EA21-B94A-B8B7-F0A4776CED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4209-EA21-B94A-B8B7-F0A4776CED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4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4209-EA21-B94A-B8B7-F0A4776CEDB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1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4209-EA21-B94A-B8B7-F0A4776CEDB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4209-EA21-B94A-B8B7-F0A4776CEDB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6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04209-EA21-B94A-B8B7-F0A4776CEDB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55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3284-0263-B34A-A9E5-974CFDC2F6FA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3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3D8-FFC9-FC44-8A10-13B58DE31A82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4B0-39B1-BE4F-B193-1F8129CD2A29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53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3284-0263-B34A-A9E5-974CFDC2F6F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93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32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276E-2527-A34F-BF74-6D94AE259DF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33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887-9FFC-9744-8FF8-BA92DF2FD7C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275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969F-DD8B-A44C-8BAA-603D00C37D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375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13F-9B81-1747-9B8E-DF140A79D3C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683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D-8591-8149-ADD8-B6B2FCD8E2A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300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9E7-C03B-C34E-A7CC-E9AB6D40A2E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76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37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5676-B19D-214B-B687-4232E062436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3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BB3D8-FFC9-FC44-8A10-13B58DE31A8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51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B4B0-39B1-BE4F-B193-1F8129CD2A2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2293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9721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E267-D65B-7E49-BBC0-B001967FA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FD301-0862-8B4B-BAE7-A06BBD129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4DB9D-32E4-0644-9A8A-B1AE9D6E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7485E-A35E-5B47-97ED-6D2D2486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F71D0-ED23-A14B-BD3F-BAA175ADA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92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EC1A-EC73-D04F-9D92-30661588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89133-6ED4-5C46-9327-D0EF6B808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6830-6ACE-5A4F-AFF8-11BB5F34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762BF-87E0-364F-9946-B72661DD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F283F-9BB1-3446-A88D-2A78745D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96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7520-5F5D-3F40-ADF8-12FCD7FE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7D4A5-0882-A243-9E92-9DE3F878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CE39F-D614-1245-9A91-80339201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54688-5D0E-BA45-B400-391FF5BE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F94C2-36E5-0443-86CF-1E2606F2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85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11B65-4451-7843-90D6-E13976E0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44271-5DF6-9C49-A6CC-A6D05949B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5C0E8-ECB2-454D-9CF1-70423E9A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5315A-3364-7140-AB29-36981D05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0C68E-AB5B-2749-92E4-8CA32319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789EB1-EA70-E141-A49B-13A8BC546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42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660D-1B99-D746-97EE-0C63DEE9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B33C6-6794-844A-AA3A-1BFE0F6F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E9F16-F68C-0042-A2F8-6B9E8C233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95BBD-E801-CD48-B9E2-33396EC75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9D329-AAF0-B84F-B53E-ED22EE7F5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7AB43B-0252-E84B-A424-5A37FCD7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09BE3-DD5F-A045-AB7E-DED136FD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C8961-8F86-7C42-9D59-0551DF11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22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BFB5-2F3A-8944-88FE-5BF2658F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BA8EA-2929-584A-BC5A-1CFC0B29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506865-A918-4444-8A3D-021CBD77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A1143-6FAA-C54C-9894-176961E8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4276E-2527-A34F-BF74-6D94AE259DF1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21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43226-205C-3243-A6F3-B21D5E21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CD315-0056-CA43-B8F6-C5F37B60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7E0ED-DE3E-7F41-8500-28048408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7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6D811-21F8-4047-BB3F-60C79E1A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CC2F4-9007-BA42-9F26-A1925C942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00075-0BA8-334C-B91F-742204892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30CF2-8636-EA4F-BF44-8B06DE37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BDAE8-4662-9543-B355-0BFA4C9E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DA1B7-15C8-424D-96E8-C84CB86F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9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E3BD-EA03-E442-BF2C-BBBE4DE3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A1992C-9DD2-984A-BDB5-F52704AE5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F7F75-FA60-FC49-B5D3-B6240A775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C4F7C-6AF1-B647-ADE9-695372B9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36F24-C75E-954B-9CF6-44556AC85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8C225-241E-7544-829F-1432929B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71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94346-B43D-3B46-A110-8BC3CFC8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5FFEA-2030-9C42-B5BD-DBFCE858B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B43EF-5485-FF44-80C9-B27DB397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74871-5FE1-564C-9EFE-BF3846CE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EF418-1947-DD4A-B25D-AE55B8CD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81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4702D-4B6B-2C4D-8AE3-E43B7B8A4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B8CDC5-CDC8-6648-8652-9746214E8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FCD52-17EB-3942-9637-A0A46D87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01D85-3187-2D47-9476-16E5EE84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AB24E-38D6-FD4C-A686-CC4FD2AC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5887-9FFC-9744-8FF8-BA92DF2FD7CF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9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969F-DD8B-A44C-8BAA-603D00C37D8C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2A13F-9B81-1747-9B8E-DF140A79D3C3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85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0AED-8591-8149-ADD8-B6B2FCD8E2AE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8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B9E7-C03B-C34E-A7CC-E9AB6D40A2E8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7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95676-B19D-214B-B687-4232E0624361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7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4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fld id="{5AF6BF15-FB8F-A348-898B-5AAEC4221351}" type="datetime1">
              <a:rPr lang="en-US" smtClean="0"/>
              <a:pPr/>
              <a:t>6/6/19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29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FFFF"/>
                </a:solidFill>
                <a:latin typeface="Avenir Book"/>
                <a:cs typeface="Avenir Book"/>
              </a:defRPr>
            </a:lvl1pPr>
          </a:lstStyle>
          <a:p>
            <a:fld id="{5C7F6BA1-1267-DB4B-BE37-A8374BEFD5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FFFFFF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FFFFFF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FFFFFF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FFFFFF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FFFFFF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BF15-FB8F-A348-898B-5AAEC422135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6/6/19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29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53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4001F-0675-4F49-A849-50A437FF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F8055-0594-CC4E-AA63-21C2C9B9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427B9-FA3F-8C47-B632-C41201CE6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5E26-81A8-8C4F-B292-15FF056CE812}" type="datetimeFigureOut">
              <a:rPr lang="en-US" smtClean="0"/>
              <a:t>6/6/19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51625-2DFB-624E-B0CB-FF8CB4231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9EC4-85C3-1240-8869-500E89509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91B9-F73B-F543-BB99-996D6DA53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0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vialbel%20at%20https:/airquality.gsfc.nasa.gov/state-implementation-plan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gif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284" y="2148039"/>
            <a:ext cx="8541432" cy="1828458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rgbClr val="051221"/>
                </a:solidFill>
              </a:rPr>
              <a:t>Connecting TEMPO with Air Quality, Health, and Energy Needs: Lessons from NASA HAQAST</a:t>
            </a:r>
            <a:endParaRPr lang="en-US" sz="2800" i="1" dirty="0">
              <a:solidFill>
                <a:srgbClr val="05122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586" y="4482125"/>
            <a:ext cx="8646828" cy="103831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51221"/>
                </a:solidFill>
              </a:rPr>
              <a:t>Dr. Tracey Holloway, NASA HAQAST Team Lead</a:t>
            </a:r>
          </a:p>
          <a:p>
            <a:r>
              <a:rPr lang="en-US" sz="2800" dirty="0">
                <a:solidFill>
                  <a:srgbClr val="051221"/>
                </a:solidFill>
              </a:rPr>
              <a:t>Dr. </a:t>
            </a:r>
            <a:r>
              <a:rPr lang="en-US" sz="2800" dirty="0" err="1">
                <a:solidFill>
                  <a:srgbClr val="051221"/>
                </a:solidFill>
              </a:rPr>
              <a:t>Daegan</a:t>
            </a:r>
            <a:r>
              <a:rPr lang="en-US" sz="2800" dirty="0">
                <a:solidFill>
                  <a:srgbClr val="051221"/>
                </a:solidFill>
              </a:rPr>
              <a:t> Miller, NASA HAQAST Communications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5830"/>
            <a:ext cx="9144000" cy="2716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57" y="5665935"/>
            <a:ext cx="2708506" cy="10572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406" y="5659663"/>
            <a:ext cx="4580811" cy="1082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72117-BAAD-C34F-8191-A3F68374EF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38" y="3429000"/>
            <a:ext cx="1134526" cy="920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EDFEAE-98CA-DE44-A2A5-95EE91FF00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514" y="3429000"/>
            <a:ext cx="1100448" cy="9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2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53273" y="55911"/>
            <a:ext cx="60008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Potential Monitoring Site Purposes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218021" y="1243420"/>
            <a:ext cx="4939308" cy="489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Determine Compliance with National Ambient Air Quality Standards (NAAQS)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Develop Regional Pollution Trends in Urban and Rural Areas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Evaluate the Effects of Population, Land Use and Transportation on Air Quality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Evaluate Air Dispersion Models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Provide Air Quality Information to the Public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9094" y="6391261"/>
            <a:ext cx="458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from a slide of Bart </a:t>
            </a:r>
            <a:r>
              <a:rPr lang="en-US" dirty="0" err="1"/>
              <a:t>Sponseller</a:t>
            </a:r>
            <a:r>
              <a:rPr lang="en-US" dirty="0"/>
              <a:t>, WI DNR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623" y="2209859"/>
            <a:ext cx="4486292" cy="307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53273" y="55911"/>
            <a:ext cx="60008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Potential Monitoring Site Purposes</a:t>
            </a:r>
          </a:p>
        </p:txBody>
      </p:sp>
      <p:sp>
        <p:nvSpPr>
          <p:cNvPr id="10246" name="Text Box 19"/>
          <p:cNvSpPr txBox="1">
            <a:spLocks noChangeArrowheads="1"/>
          </p:cNvSpPr>
          <p:nvPr/>
        </p:nvSpPr>
        <p:spPr bwMode="auto">
          <a:xfrm>
            <a:off x="230552" y="2018192"/>
            <a:ext cx="6264033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Determine Compliance with National Ambient Air Quality Standards (NAAQS)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Develop Regional Pollution Trends in Urban and Rural Areas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Evaluate the Effects of Population, Land Use and Transportation on Air Quality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Evaluate Air Dispersion Models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To Provide Air Quality Information to the Public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8610" y="6478990"/>
            <a:ext cx="713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Adapted from a slide of Bart </a:t>
            </a:r>
            <a:r>
              <a:rPr lang="en-US" dirty="0" err="1"/>
              <a:t>Sponseller</a:t>
            </a:r>
            <a:r>
              <a:rPr lang="en-US" dirty="0"/>
              <a:t>, WI DNR (remote sensing added)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181969" y="1248384"/>
            <a:ext cx="287214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 Role for Remote Sensing?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6357815" y="2190766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Not Now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318739" y="3217143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Yes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318739" y="4033849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Yes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8739" y="4765142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Yes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6318739" y="5463075"/>
            <a:ext cx="24813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Yes</a:t>
            </a:r>
          </a:p>
        </p:txBody>
      </p:sp>
      <p:pic>
        <p:nvPicPr>
          <p:cNvPr id="16" name="Picture 15" descr="slider-northeast-20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8" y="6927"/>
            <a:ext cx="3418444" cy="192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6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(U.S.) Air Quality Management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15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Clean Air Act </a:t>
            </a:r>
          </a:p>
          <a:p>
            <a:r>
              <a:rPr lang="en-US" dirty="0"/>
              <a:t>Compare w/ Monitoring</a:t>
            </a:r>
          </a:p>
          <a:p>
            <a:r>
              <a:rPr lang="en-US" dirty="0"/>
              <a:t>Litigious</a:t>
            </a:r>
          </a:p>
          <a:p>
            <a:r>
              <a:rPr lang="en-US" dirty="0"/>
              <a:t>Federal (especially EPA)</a:t>
            </a:r>
          </a:p>
          <a:p>
            <a:r>
              <a:rPr lang="en-US" dirty="0"/>
              <a:t>States, sometimes counties</a:t>
            </a:r>
          </a:p>
          <a:p>
            <a:r>
              <a:rPr lang="en-US" dirty="0"/>
              <a:t>Regulated pollutants </a:t>
            </a:r>
          </a:p>
          <a:p>
            <a:r>
              <a:rPr lang="en-US" dirty="0"/>
              <a:t>Exceptional Events </a:t>
            </a:r>
          </a:p>
          <a:p>
            <a:r>
              <a:rPr lang="en-US" dirty="0"/>
              <a:t>Key opportunities: </a:t>
            </a:r>
          </a:p>
          <a:p>
            <a:pPr lvl="1"/>
            <a:r>
              <a:rPr lang="en-US" dirty="0"/>
              <a:t>Model validation </a:t>
            </a:r>
          </a:p>
          <a:p>
            <a:pPr lvl="1"/>
            <a:r>
              <a:rPr lang="en-US" dirty="0"/>
              <a:t>emissions inventories </a:t>
            </a:r>
          </a:p>
          <a:p>
            <a:pPr lvl="1"/>
            <a:r>
              <a:rPr lang="en-US" dirty="0"/>
              <a:t>Trends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Public Health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1257" cy="4405726"/>
          </a:xfrm>
        </p:spPr>
        <p:txBody>
          <a:bodyPr>
            <a:normAutofit fontScale="92500"/>
          </a:bodyPr>
          <a:lstStyle/>
          <a:p>
            <a:r>
              <a:rPr lang="en-US" dirty="0"/>
              <a:t>No legal framework </a:t>
            </a:r>
          </a:p>
          <a:p>
            <a:r>
              <a:rPr lang="en-US" dirty="0"/>
              <a:t>Open to new data </a:t>
            </a:r>
          </a:p>
          <a:p>
            <a:r>
              <a:rPr lang="en-US" dirty="0"/>
              <a:t>Research-oriented</a:t>
            </a:r>
          </a:p>
          <a:p>
            <a:r>
              <a:rPr lang="en-US" dirty="0"/>
              <a:t>Global (WHO, other countries)</a:t>
            </a:r>
          </a:p>
          <a:p>
            <a:r>
              <a:rPr lang="en-US" dirty="0"/>
              <a:t>Federal (CDC, NIH, EPA) </a:t>
            </a:r>
          </a:p>
          <a:p>
            <a:r>
              <a:rPr lang="en-US" dirty="0"/>
              <a:t>Cities &amp; Communities </a:t>
            </a:r>
          </a:p>
          <a:p>
            <a:r>
              <a:rPr lang="en-US" dirty="0"/>
              <a:t>All pollutants of interest </a:t>
            </a:r>
          </a:p>
          <a:p>
            <a:r>
              <a:rPr lang="en-US" dirty="0"/>
              <a:t>Key opportunities: </a:t>
            </a:r>
          </a:p>
          <a:p>
            <a:pPr lvl="1"/>
            <a:r>
              <a:rPr lang="en-US" dirty="0"/>
              <a:t>Population health risk </a:t>
            </a:r>
          </a:p>
          <a:p>
            <a:pPr lvl="1"/>
            <a:r>
              <a:rPr lang="en-US" dirty="0"/>
              <a:t>Connect with low cost sensors</a:t>
            </a:r>
          </a:p>
          <a:p>
            <a:pPr lvl="1"/>
            <a:r>
              <a:rPr lang="en-US" dirty="0"/>
              <a:t>Public outreach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62" y="257572"/>
            <a:ext cx="1242699" cy="12775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857" y="142123"/>
            <a:ext cx="2150633" cy="1545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27" y="142123"/>
            <a:ext cx="3530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0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03C9653-B7F8-094D-AA05-6C132768C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89125"/>
          <a:ext cx="4482548" cy="624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9C6CB-8B11-1943-8B1A-8C577944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8C062-8ECD-064B-AE99-B7043E10F90F}"/>
              </a:ext>
            </a:extLst>
          </p:cNvPr>
          <p:cNvSpPr txBox="1"/>
          <p:nvPr/>
        </p:nvSpPr>
        <p:spPr>
          <a:xfrm>
            <a:off x="5108713" y="954157"/>
            <a:ext cx="3617844" cy="50167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Appreciate data limitations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Listen to concerns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Be flexible, find common ground</a:t>
            </a:r>
          </a:p>
          <a:p>
            <a:r>
              <a:rPr lang="en-US" sz="3200" dirty="0"/>
              <a:t> </a:t>
            </a:r>
          </a:p>
          <a:p>
            <a:r>
              <a:rPr lang="en-US" sz="3200" dirty="0"/>
              <a:t>Stakeholder 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18857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CB5D79-9AC9-7C41-AABC-EB855F0B56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971">
            <a:off x="5572825" y="2508853"/>
            <a:ext cx="4946010" cy="3845595"/>
          </a:xfrm>
          <a:prstGeom prst="rect">
            <a:avLst/>
          </a:prstGeom>
          <a:effectLst>
            <a:outerShdw blurRad="177800" dist="38100" dir="714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9E3F7-C607-0649-9D1E-E31A4C0B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664" y="274638"/>
            <a:ext cx="328913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F5B83-8412-A34A-AAC7-A4A5C3B2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09" y="137319"/>
            <a:ext cx="5429250" cy="6583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June, 2019: Speaking at AWMA in Quebec City</a:t>
            </a:r>
          </a:p>
          <a:p>
            <a:pPr marL="0" indent="0">
              <a:buNone/>
            </a:pPr>
            <a:r>
              <a:rPr lang="en-US" sz="2100" dirty="0"/>
              <a:t>May, 2019: Rocky Mountain Institute &amp; </a:t>
            </a:r>
            <a:r>
              <a:rPr lang="en-US" sz="2100" dirty="0" err="1"/>
              <a:t>WattTime</a:t>
            </a:r>
            <a:r>
              <a:rPr lang="en-US" sz="2100" dirty="0"/>
              <a:t>/Satellite Data</a:t>
            </a:r>
          </a:p>
          <a:p>
            <a:pPr marL="0" indent="0">
              <a:buNone/>
            </a:pPr>
            <a:r>
              <a:rPr lang="en-US" sz="2100" dirty="0"/>
              <a:t>May, 2019: LA County Public Works, California/Satellite Data</a:t>
            </a:r>
          </a:p>
          <a:p>
            <a:pPr marL="0" indent="0">
              <a:buNone/>
            </a:pPr>
            <a:r>
              <a:rPr lang="en-US" sz="2100" dirty="0"/>
              <a:t>April, 2019: NRDC Chicago/Community Health </a:t>
            </a:r>
          </a:p>
          <a:p>
            <a:pPr marL="0" indent="0">
              <a:buNone/>
            </a:pPr>
            <a:r>
              <a:rPr lang="en-US" sz="2100" dirty="0"/>
              <a:t>March, 2019: Clean Air Institute/Earth Observations for Latin America</a:t>
            </a:r>
          </a:p>
          <a:p>
            <a:pPr marL="0" indent="0">
              <a:buNone/>
            </a:pPr>
            <a:r>
              <a:rPr lang="en-US" sz="2100" dirty="0"/>
              <a:t>March, 2019: GAO Review of EPA's Oversight of Air Quality Monitoring Networks</a:t>
            </a:r>
          </a:p>
          <a:p>
            <a:pPr marL="0" indent="0">
              <a:buNone/>
            </a:pPr>
            <a:r>
              <a:rPr lang="en-US" sz="2100" dirty="0"/>
              <a:t>February, 2019: County Health Rankings &amp; Roadmaps / PM data coverage</a:t>
            </a:r>
          </a:p>
          <a:p>
            <a:pPr marL="0" indent="0">
              <a:buNone/>
            </a:pPr>
            <a:r>
              <a:rPr lang="en-US" sz="2100" dirty="0"/>
              <a:t>February, 2019 : Lancet Countdown / vehicle NOx</a:t>
            </a:r>
          </a:p>
          <a:p>
            <a:pPr marL="0" indent="0">
              <a:buNone/>
            </a:pPr>
            <a:r>
              <a:rPr lang="en-US" sz="2100" dirty="0"/>
              <a:t>January, 2019 : Health Effects Institute</a:t>
            </a:r>
          </a:p>
          <a:p>
            <a:pPr marL="0" indent="0">
              <a:buNone/>
            </a:pPr>
            <a:r>
              <a:rPr lang="en-US" sz="2100" dirty="0"/>
              <a:t>January, 2019 – Engagement with MAIA Leadership at Town Hall and follow-up </a:t>
            </a:r>
          </a:p>
        </p:txBody>
      </p:sp>
    </p:spTree>
    <p:extLst>
      <p:ext uri="{BB962C8B-B14F-4D97-AF65-F5344CB8AC3E}">
        <p14:creationId xmlns:p14="http://schemas.microsoft.com/office/powerpoint/2010/main" val="415089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03C9653-B7F8-094D-AA05-6C132768C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89125"/>
          <a:ext cx="4482548" cy="624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9C6CB-8B11-1943-8B1A-8C577944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8C062-8ECD-064B-AE99-B7043E10F90F}"/>
              </a:ext>
            </a:extLst>
          </p:cNvPr>
          <p:cNvSpPr txBox="1"/>
          <p:nvPr/>
        </p:nvSpPr>
        <p:spPr>
          <a:xfrm>
            <a:off x="5108713" y="954157"/>
            <a:ext cx="3617844" cy="50167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Find diverse ways to engage – online &amp; in person, big &amp; small</a:t>
            </a:r>
          </a:p>
          <a:p>
            <a:endParaRPr lang="en-US" sz="3200" dirty="0"/>
          </a:p>
          <a:p>
            <a:r>
              <a:rPr lang="en-US" sz="3200" dirty="0"/>
              <a:t>Recognize different roles, cultures, etc. </a:t>
            </a:r>
          </a:p>
          <a:p>
            <a:endParaRPr lang="en-US" sz="3200" dirty="0"/>
          </a:p>
          <a:p>
            <a:r>
              <a:rPr lang="en-US" sz="3200" dirty="0"/>
              <a:t>Welcoming 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NASA Worldview</a:t>
            </a:r>
          </a:p>
        </p:txBody>
      </p:sp>
    </p:spTree>
    <p:extLst>
      <p:ext uri="{BB962C8B-B14F-4D97-AF65-F5344CB8AC3E}">
        <p14:creationId xmlns:p14="http://schemas.microsoft.com/office/powerpoint/2010/main" val="276547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miles:Desktop:logo.png">
            <a:extLst>
              <a:ext uri="{FF2B5EF4-FFF2-40B4-BE49-F238E27FC236}">
                <a16:creationId xmlns:a16="http://schemas.microsoft.com/office/drawing/2014/main" id="{8D3DA728-9265-074E-B317-FD520BCFF2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8" y="145274"/>
            <a:ext cx="1079089" cy="94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5AE07-783C-4342-A7E9-19FAEE3945CA}"/>
              </a:ext>
            </a:extLst>
          </p:cNvPr>
          <p:cNvSpPr txBox="1"/>
          <p:nvPr/>
        </p:nvSpPr>
        <p:spPr>
          <a:xfrm>
            <a:off x="351057" y="617699"/>
            <a:ext cx="4555678" cy="59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venir Book" panose="02000503020000020003" pitchFamily="2" charset="0"/>
            </a:endParaRPr>
          </a:p>
          <a:p>
            <a:pPr defTabSz="685800">
              <a:spcAft>
                <a:spcPts val="450"/>
              </a:spcAft>
            </a:pPr>
            <a:r>
              <a:rPr lang="en-US" sz="2400" dirty="0">
                <a:solidFill>
                  <a:prstClr val="black"/>
                </a:solidFill>
                <a:latin typeface="Avenir Book" panose="02000503020000020003" pitchFamily="2" charset="0"/>
              </a:rPr>
              <a:t>Novel format of topical panels, with 75% of all talks limited to 5-minutes, 1/3 time for Q&amp;A</a:t>
            </a:r>
          </a:p>
          <a:p>
            <a:pPr defTabSz="685800">
              <a:spcAft>
                <a:spcPts val="450"/>
              </a:spcAft>
            </a:pPr>
            <a:r>
              <a:rPr lang="en-US" sz="2400" dirty="0">
                <a:solidFill>
                  <a:prstClr val="black"/>
                </a:solidFill>
                <a:latin typeface="Avenir Book" panose="02000503020000020003" pitchFamily="2" charset="0"/>
              </a:rPr>
              <a:t>Based on past survey results, we have:</a:t>
            </a:r>
          </a:p>
          <a:p>
            <a:pPr marL="557213" lvl="1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venir Book" panose="02000503020000020003" pitchFamily="2" charset="0"/>
              </a:rPr>
              <a:t>Increased the proportion of stakeholder/scientist talks.</a:t>
            </a:r>
          </a:p>
          <a:p>
            <a:pPr marL="557213" lvl="1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venir Book" panose="02000503020000020003" pitchFamily="2" charset="0"/>
              </a:rPr>
              <a:t>Funded stakeholders to attend the meeting.</a:t>
            </a:r>
          </a:p>
          <a:p>
            <a:pPr marL="557213" lvl="1" indent="-214313" defTabSz="6858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venir Book" panose="02000503020000020003" pitchFamily="2" charset="0"/>
              </a:rPr>
              <a:t>Prioritized talks by stakeholders (every stakeholder who requests a talk is given a talk; we also solicit stakeholder talks). 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02BF0DF-040F-A248-8198-51F84170A5DA}"/>
              </a:ext>
            </a:extLst>
          </p:cNvPr>
          <p:cNvGraphicFramePr>
            <a:graphicFrameLocks/>
          </p:cNvGraphicFramePr>
          <p:nvPr/>
        </p:nvGraphicFramePr>
        <p:xfrm>
          <a:off x="4906735" y="1110470"/>
          <a:ext cx="4120923" cy="210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F48F9C-30F9-BB40-85A1-3D00CF253296}"/>
              </a:ext>
            </a:extLst>
          </p:cNvPr>
          <p:cNvCxnSpPr>
            <a:cxnSpLocks/>
          </p:cNvCxnSpPr>
          <p:nvPr/>
        </p:nvCxnSpPr>
        <p:spPr>
          <a:xfrm>
            <a:off x="1028700" y="899952"/>
            <a:ext cx="7756072" cy="0"/>
          </a:xfrm>
          <a:prstGeom prst="line">
            <a:avLst/>
          </a:prstGeom>
          <a:ln w="38100">
            <a:solidFill>
              <a:srgbClr val="FF32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D59B8A7-CC40-504E-A1EF-B0EDAAAFF129}"/>
              </a:ext>
            </a:extLst>
          </p:cNvPr>
          <p:cNvSpPr/>
          <p:nvPr/>
        </p:nvSpPr>
        <p:spPr>
          <a:xfrm>
            <a:off x="420386" y="387735"/>
            <a:ext cx="7776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Avenir Book" panose="02000503020000020003" pitchFamily="2" charset="0"/>
              </a:rPr>
              <a:t>Designing Meetings to Engage Stakeholders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3E7BE8-8159-1D44-A433-78B531A451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735" y="3645120"/>
            <a:ext cx="4237265" cy="32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5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294196-F62E-CF4D-8741-23F8DDEB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11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03C9653-B7F8-094D-AA05-6C132768C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89125"/>
          <a:ext cx="4482548" cy="624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9C6CB-8B11-1943-8B1A-8C577944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8C062-8ECD-064B-AE99-B7043E10F90F}"/>
              </a:ext>
            </a:extLst>
          </p:cNvPr>
          <p:cNvSpPr txBox="1"/>
          <p:nvPr/>
        </p:nvSpPr>
        <p:spPr>
          <a:xfrm>
            <a:off x="5108712" y="954157"/>
            <a:ext cx="3852407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Double-down on new interests - e.g. offer to visit, offer to help</a:t>
            </a:r>
          </a:p>
          <a:p>
            <a:endParaRPr lang="en-US" sz="3200" dirty="0"/>
          </a:p>
          <a:p>
            <a:r>
              <a:rPr lang="en-US" sz="3200" dirty="0"/>
              <a:t>Relationships matter</a:t>
            </a:r>
          </a:p>
          <a:p>
            <a:endParaRPr lang="en-US" sz="3200" dirty="0"/>
          </a:p>
          <a:p>
            <a:r>
              <a:rPr lang="en-US" sz="3200" dirty="0"/>
              <a:t>Manage expectations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/>
              <a:t>NASA Giovanni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2694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030111"/>
            <a:ext cx="8229600" cy="4035778"/>
          </a:xfrm>
        </p:spPr>
        <p:txBody>
          <a:bodyPr>
            <a:normAutofit fontScale="90000"/>
          </a:bodyPr>
          <a:lstStyle/>
          <a:p>
            <a:r>
              <a:rPr lang="en-US" dirty="0"/>
              <a:t>“Do satellites provide </a:t>
            </a:r>
            <a:br>
              <a:rPr lang="en-US" dirty="0"/>
            </a:br>
            <a:r>
              <a:rPr lang="en-US" dirty="0"/>
              <a:t>ground-level PM </a:t>
            </a:r>
            <a:br>
              <a:rPr lang="en-US" dirty="0"/>
            </a:br>
            <a:r>
              <a:rPr lang="en-US" dirty="0"/>
              <a:t>for health exposure?”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common question from </a:t>
            </a:r>
            <a:br>
              <a:rPr lang="en-US" dirty="0"/>
            </a:br>
            <a:r>
              <a:rPr lang="en-US" dirty="0"/>
              <a:t>health organizations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24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“hay-</a:t>
            </a:r>
            <a:r>
              <a:rPr lang="en-US" dirty="0" err="1"/>
              <a:t>kast</a:t>
            </a:r>
            <a:r>
              <a:rPr lang="en-US" dirty="0"/>
              <a:t>”?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63436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Health and Air Quality Applied Sciences Team</a:t>
            </a:r>
          </a:p>
          <a:p>
            <a:r>
              <a:rPr lang="en-US" dirty="0"/>
              <a:t>NASA-funded Applied Sciences Team </a:t>
            </a:r>
          </a:p>
          <a:p>
            <a:r>
              <a:rPr lang="en-US" strike="sngStrike" dirty="0"/>
              <a:t>3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4-year </a:t>
            </a:r>
            <a:r>
              <a:rPr lang="en-US" dirty="0"/>
              <a:t>funded project (thru summer </a:t>
            </a:r>
            <a:r>
              <a:rPr lang="mr-IN" strike="sngStrike" dirty="0"/>
              <a:t>’</a:t>
            </a:r>
            <a:r>
              <a:rPr lang="en-US" strike="sngStrike" dirty="0"/>
              <a:t>19 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‘20</a:t>
            </a:r>
            <a:r>
              <a:rPr lang="en-US" dirty="0"/>
              <a:t>)</a:t>
            </a:r>
          </a:p>
          <a:p>
            <a:r>
              <a:rPr lang="en-US" dirty="0"/>
              <a:t>13 Members  and 70+ co-investigators </a:t>
            </a:r>
          </a:p>
          <a:p>
            <a:r>
              <a:rPr lang="en-US" dirty="0"/>
              <a:t>Mission: Connect NASA science with air quality and health applications</a:t>
            </a:r>
          </a:p>
          <a:p>
            <a:r>
              <a:rPr lang="en-US" dirty="0"/>
              <a:t>~ $15 Million Total Cost </a:t>
            </a:r>
          </a:p>
          <a:p>
            <a:r>
              <a:rPr lang="en-US" dirty="0"/>
              <a:t>Three types of work: </a:t>
            </a:r>
          </a:p>
          <a:p>
            <a:pPr marL="457200" lvl="1" indent="0">
              <a:buNone/>
            </a:pPr>
            <a:r>
              <a:rPr lang="en-US" dirty="0"/>
              <a:t>Member projects </a:t>
            </a:r>
          </a:p>
          <a:p>
            <a:pPr marL="457200" lvl="1" indent="0">
              <a:buNone/>
            </a:pPr>
            <a:r>
              <a:rPr lang="en-US" dirty="0"/>
              <a:t>Tiger team projects (collaborative)</a:t>
            </a:r>
          </a:p>
          <a:p>
            <a:pPr marL="457200" lvl="1" indent="0">
              <a:buNone/>
            </a:pPr>
            <a:r>
              <a:rPr lang="en-US" dirty="0"/>
              <a:t>Outreach, engagement, rapid response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4117731"/>
            <a:ext cx="2103120" cy="17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9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488244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Actions: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Discussions with stakeholders, at meetings and one-on-one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Provide an overview spatially continuous ground-level PM</a:t>
            </a:r>
            <a:r>
              <a:rPr lang="en-US" baseline="-25000" dirty="0"/>
              <a:t>2.5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10" y="0"/>
            <a:ext cx="2755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55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99" y="766890"/>
            <a:ext cx="6908800" cy="5586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778" y="6352931"/>
            <a:ext cx="822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Grad Student </a:t>
            </a:r>
            <a:r>
              <a:rPr lang="en-US" dirty="0" err="1"/>
              <a:t>Seohyun</a:t>
            </a:r>
            <a:r>
              <a:rPr lang="en-US" dirty="0"/>
              <a:t> (“Grace”) Choi in </a:t>
            </a:r>
            <a:r>
              <a:rPr lang="en-US" dirty="0" err="1"/>
              <a:t>Diao</a:t>
            </a:r>
            <a:r>
              <a:rPr lang="en-US" dirty="0"/>
              <a:t>, Holloway, et al., in review, JAWMA</a:t>
            </a:r>
          </a:p>
        </p:txBody>
      </p:sp>
      <p:sp>
        <p:nvSpPr>
          <p:cNvPr id="6" name="Left Arrow 5"/>
          <p:cNvSpPr/>
          <p:nvPr/>
        </p:nvSpPr>
        <p:spPr>
          <a:xfrm>
            <a:off x="7422444" y="2737556"/>
            <a:ext cx="1538111" cy="1241778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Obs</a:t>
            </a:r>
            <a:endParaRPr lang="en-US" sz="2000" dirty="0"/>
          </a:p>
        </p:txBody>
      </p:sp>
      <p:sp>
        <p:nvSpPr>
          <p:cNvPr id="7" name="Left Arrow 6"/>
          <p:cNvSpPr/>
          <p:nvPr/>
        </p:nvSpPr>
        <p:spPr>
          <a:xfrm>
            <a:off x="7422444" y="987778"/>
            <a:ext cx="1690511" cy="1337734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Obs</a:t>
            </a:r>
            <a:r>
              <a:rPr lang="en-US" sz="2000" dirty="0"/>
              <a:t> +  Model</a:t>
            </a:r>
          </a:p>
        </p:txBody>
      </p:sp>
      <p:sp>
        <p:nvSpPr>
          <p:cNvPr id="8" name="Right Arrow 7"/>
          <p:cNvSpPr/>
          <p:nvPr/>
        </p:nvSpPr>
        <p:spPr>
          <a:xfrm>
            <a:off x="0" y="766890"/>
            <a:ext cx="1552222" cy="1487681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Obs</a:t>
            </a:r>
            <a:r>
              <a:rPr lang="en-US" sz="2000" dirty="0"/>
              <a:t> + Satellite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044" y="1986844"/>
            <a:ext cx="1453444" cy="1992490"/>
          </a:xfrm>
          <a:prstGeom prst="rightArrow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Obs</a:t>
            </a:r>
            <a:r>
              <a:rPr lang="en-US" sz="2000" dirty="0"/>
              <a:t> +</a:t>
            </a:r>
          </a:p>
          <a:p>
            <a:pPr algn="ctr"/>
            <a:r>
              <a:rPr lang="en-US" sz="2000" dirty="0"/>
              <a:t>Model+ Satellite</a:t>
            </a:r>
          </a:p>
        </p:txBody>
      </p:sp>
    </p:spTree>
    <p:extLst>
      <p:ext uri="{BB962C8B-B14F-4D97-AF65-F5344CB8AC3E}">
        <p14:creationId xmlns:p14="http://schemas.microsoft.com/office/powerpoint/2010/main" val="80249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03C9653-B7F8-094D-AA05-6C132768C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89125"/>
          <a:ext cx="4482548" cy="624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9C6CB-8B11-1943-8B1A-8C577944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8C062-8ECD-064B-AE99-B7043E10F90F}"/>
              </a:ext>
            </a:extLst>
          </p:cNvPr>
          <p:cNvSpPr txBox="1"/>
          <p:nvPr/>
        </p:nvSpPr>
        <p:spPr>
          <a:xfrm>
            <a:off x="5108713" y="954157"/>
            <a:ext cx="3617844" cy="5016758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Using satellite data in any form, any way</a:t>
            </a:r>
          </a:p>
          <a:p>
            <a:endParaRPr lang="en-US" sz="3200" dirty="0"/>
          </a:p>
          <a:p>
            <a:r>
              <a:rPr lang="en-US" sz="3200" dirty="0"/>
              <a:t>Engage users as experts &amp; advocates</a:t>
            </a:r>
          </a:p>
          <a:p>
            <a:endParaRPr lang="en-US" sz="3200" dirty="0"/>
          </a:p>
          <a:p>
            <a:r>
              <a:rPr lang="en-US" sz="3200" dirty="0"/>
              <a:t>NASA ARSET </a:t>
            </a:r>
          </a:p>
          <a:p>
            <a:endParaRPr lang="en-US" sz="3200" dirty="0"/>
          </a:p>
          <a:p>
            <a:r>
              <a:rPr lang="en-US" sz="3200" dirty="0"/>
              <a:t>TEMPO early adopters </a:t>
            </a:r>
          </a:p>
        </p:txBody>
      </p:sp>
    </p:spTree>
    <p:extLst>
      <p:ext uri="{BB962C8B-B14F-4D97-AF65-F5344CB8AC3E}">
        <p14:creationId xmlns:p14="http://schemas.microsoft.com/office/powerpoint/2010/main" val="495830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A66F-5A65-5148-85FD-9360F0ECC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1" y="408719"/>
            <a:ext cx="4635500" cy="479382"/>
          </a:xfrm>
        </p:spPr>
        <p:txBody>
          <a:bodyPr>
            <a:normAutofit/>
          </a:bodyPr>
          <a:lstStyle/>
          <a:p>
            <a:r>
              <a:rPr lang="en-US" sz="2400" b="1" dirty="0"/>
              <a:t>Tiger Team 1 Deliverables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25746-5A08-1449-97FD-226F30CB00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4" y="243960"/>
            <a:ext cx="908375" cy="80889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8B730E-CE2F-AC48-B7D5-D791C042B85E}"/>
              </a:ext>
            </a:extLst>
          </p:cNvPr>
          <p:cNvCxnSpPr>
            <a:cxnSpLocks/>
          </p:cNvCxnSpPr>
          <p:nvPr/>
        </p:nvCxnSpPr>
        <p:spPr>
          <a:xfrm>
            <a:off x="1028700" y="1059972"/>
            <a:ext cx="7756072" cy="0"/>
          </a:xfrm>
          <a:prstGeom prst="line">
            <a:avLst/>
          </a:prstGeom>
          <a:ln w="38100">
            <a:solidFill>
              <a:srgbClr val="FF321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01062C-0404-3A41-ABF0-7FDE377E0CF8}"/>
              </a:ext>
            </a:extLst>
          </p:cNvPr>
          <p:cNvSpPr txBox="1">
            <a:spLocks/>
          </p:cNvSpPr>
          <p:nvPr/>
        </p:nvSpPr>
        <p:spPr>
          <a:xfrm>
            <a:off x="90604" y="1231844"/>
            <a:ext cx="5967296" cy="56261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/>
              <a:t>Arlene Fiore</a:t>
            </a:r>
            <a:r>
              <a:rPr lang="en-US" sz="2800" dirty="0"/>
              <a:t>: Supporting the use of satellite data in State Implementation Plans (SIPs)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800" dirty="0"/>
              <a:t>Stakeholders: SCAQMD, MARAMA, NESCAUM, GA Environmental Protection Divisions, TCEQ, BAAQMD, EPA, CTDEEP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800" dirty="0"/>
              <a:t>Created a series of 3 technical guidance documents to help state air quality managers use NASA data and products for meeting their SIPs, all </a:t>
            </a:r>
            <a:r>
              <a:rPr lang="en-US" sz="2800" dirty="0" err="1"/>
              <a:t>avialable</a:t>
            </a:r>
            <a:r>
              <a:rPr lang="en-US" sz="2800" dirty="0"/>
              <a:t> at </a:t>
            </a:r>
            <a:r>
              <a:rPr lang="en-US" sz="2800" dirty="0">
                <a:hlinkClick r:id="rId3"/>
              </a:rPr>
              <a:t>https://airquality.gsfc.nasa.gov/state-implementation-plans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CE7AE4-29C8-0548-9B6B-EA3E34AAA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5259" y="903950"/>
            <a:ext cx="3070324" cy="26012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8129C8-279A-A440-846A-5D200398BB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2672" y="3634790"/>
            <a:ext cx="3088139" cy="22486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453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8037A-10CD-B24D-9A50-D10EBAF2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8A0D3-8444-7B4D-9FE9-AF32F6F244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94" y="887968"/>
            <a:ext cx="8583129" cy="4480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4C6DFC-125D-7443-8728-14DBFC4B8250}"/>
              </a:ext>
            </a:extLst>
          </p:cNvPr>
          <p:cNvSpPr txBox="1"/>
          <p:nvPr/>
        </p:nvSpPr>
        <p:spPr>
          <a:xfrm>
            <a:off x="4206240" y="603504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Harkey</a:t>
            </a:r>
            <a:r>
              <a:rPr lang="en-US" dirty="0"/>
              <a:t>, Holloway, Baker, Henderson, in prep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CA289-38AA-4D41-B15F-6FA6F94A78F8}"/>
              </a:ext>
            </a:extLst>
          </p:cNvPr>
          <p:cNvSpPr txBox="1"/>
          <p:nvPr/>
        </p:nvSpPr>
        <p:spPr>
          <a:xfrm rot="16200000">
            <a:off x="-884145" y="1691134"/>
            <a:ext cx="272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Satellite HCHO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E3299-9E36-484A-B897-12507303B00E}"/>
              </a:ext>
            </a:extLst>
          </p:cNvPr>
          <p:cNvSpPr txBox="1"/>
          <p:nvPr/>
        </p:nvSpPr>
        <p:spPr>
          <a:xfrm rot="16200000">
            <a:off x="-849855" y="4079111"/>
            <a:ext cx="265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Model HCHO</a:t>
            </a:r>
          </a:p>
        </p:txBody>
      </p:sp>
    </p:spTree>
    <p:extLst>
      <p:ext uri="{BB962C8B-B14F-4D97-AF65-F5344CB8AC3E}">
        <p14:creationId xmlns:p14="http://schemas.microsoft.com/office/powerpoint/2010/main" val="251322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088"/>
            <a:ext cx="9144000" cy="6188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565" y="6150114"/>
            <a:ext cx="702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venir Light"/>
                <a:cs typeface="Avenir Light"/>
              </a:rPr>
              <a:t>Google: “SAGE WHIPS”</a:t>
            </a:r>
          </a:p>
        </p:txBody>
      </p:sp>
    </p:spTree>
    <p:extLst>
      <p:ext uri="{BB962C8B-B14F-4D97-AF65-F5344CB8AC3E}">
        <p14:creationId xmlns:p14="http://schemas.microsoft.com/office/powerpoint/2010/main" val="205535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9617"/>
            <a:ext cx="9144000" cy="5092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8565" y="5684088"/>
            <a:ext cx="702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venir Light"/>
                <a:cs typeface="Avenir Light"/>
              </a:rPr>
              <a:t>haqast.org</a:t>
            </a:r>
            <a:endParaRPr lang="en-US" sz="4000" dirty="0">
              <a:solidFill>
                <a:srgbClr val="FF0000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95651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614333" cy="1413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19" y="3034846"/>
            <a:ext cx="8525072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The team structure fundamentally changes outcomes.</a:t>
            </a:r>
          </a:p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Increased visibility of work and resources to end-users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Culture to support and promote collaborations and synergies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Growth of two-way dialogue 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Increased collaborations to meet stakeholder needs </a:t>
            </a:r>
          </a:p>
          <a:p>
            <a:pPr marL="342900" indent="-342900">
              <a:buFontTx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Rapid spin-up of high-value activities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30145-701B-3142-822C-C1570CDB70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234" y="1669424"/>
            <a:ext cx="6755852" cy="1138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32033-AF9A-8F4F-9CB3-6C47EB8503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455" y="324361"/>
            <a:ext cx="4388556" cy="10890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5456F5-1BB5-434A-AA3E-0E31328F75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680" y="1640414"/>
            <a:ext cx="1417320" cy="1329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AF06B-EE2F-D145-A84D-03FC1C491A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3433"/>
            <a:ext cx="1742698" cy="14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7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642"/>
            <a:ext cx="9144000" cy="61673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6072" y="6498297"/>
            <a:ext cx="598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0253F"/>
                </a:solidFill>
              </a:rPr>
              <a:t>https://</a:t>
            </a:r>
            <a:r>
              <a:rPr lang="en-US" dirty="0" err="1">
                <a:solidFill>
                  <a:srgbClr val="10253F"/>
                </a:solidFill>
              </a:rPr>
              <a:t>aura.gsfc.nasa.gov</a:t>
            </a:r>
            <a:r>
              <a:rPr lang="en-US" dirty="0">
                <a:solidFill>
                  <a:srgbClr val="10253F"/>
                </a:solidFill>
              </a:rPr>
              <a:t>/outreach/images/A-</a:t>
            </a:r>
            <a:r>
              <a:rPr lang="en-US" dirty="0" err="1">
                <a:solidFill>
                  <a:srgbClr val="10253F"/>
                </a:solidFill>
              </a:rPr>
              <a:t>Train_Web.jpg</a:t>
            </a:r>
            <a:endParaRPr lang="en-US" dirty="0">
              <a:solidFill>
                <a:srgbClr val="10253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2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olumb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42" y="1847106"/>
            <a:ext cx="1043715" cy="842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918" y="89400"/>
            <a:ext cx="7772400" cy="119635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13 NASA Health and Air Quality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venir Book"/>
                <a:cs typeface="Avenir Book"/>
              </a:rPr>
              <a:t>Applied Sciences Team Members (HAQAST)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9764" y="1233593"/>
            <a:ext cx="69342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Tracey Holloway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(Team Lead, UW-Madison)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Bryan Duncan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(NASA GSFC)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Arlene Fiore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(Columbia University)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Minghui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 </a:t>
            </a:r>
            <a:r>
              <a:rPr lang="en-US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Diao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(San Jose State University)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Daven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 </a:t>
            </a:r>
            <a:r>
              <a:rPr lang="en-US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Henze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(University of Colorado, Boulder)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Jeremy Hess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(University of Washington, Seattle)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Yang Liu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(Emory University)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Jessica </a:t>
            </a:r>
            <a:r>
              <a:rPr lang="en-US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Neu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(NASA Jet Propulsion Laboratory)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Susan O’Neill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(USDA Forest Service)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Ted Russell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(Georgia Tech)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Daniel Tong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(George Mason University)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Jason West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(UNC-Chapel Hill)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Mark </a:t>
            </a:r>
            <a:r>
              <a:rPr lang="en-US" sz="2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Zondlo</a:t>
            </a:r>
            <a:r>
              <a:rPr lang="en-US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 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venir Book"/>
                <a:cs typeface="Avenir Book"/>
              </a:rPr>
              <a:t>(Princeton University)</a:t>
            </a:r>
          </a:p>
        </p:txBody>
      </p:sp>
      <p:pic>
        <p:nvPicPr>
          <p:cNvPr id="6" name="Picture 5" descr="wcrest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69" y="1089025"/>
            <a:ext cx="521221" cy="835752"/>
          </a:xfrm>
          <a:prstGeom prst="rect">
            <a:avLst/>
          </a:prstGeom>
        </p:spPr>
      </p:pic>
      <p:pic>
        <p:nvPicPr>
          <p:cNvPr id="13" name="Picture 12" descr="GA_Tec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990" y="4468423"/>
            <a:ext cx="1190648" cy="758456"/>
          </a:xfrm>
          <a:prstGeom prst="rect">
            <a:avLst/>
          </a:prstGeom>
        </p:spPr>
      </p:pic>
      <p:pic>
        <p:nvPicPr>
          <p:cNvPr id="18" name="Picture 17" descr="cu_bould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5143">
            <a:off x="200635" y="2718670"/>
            <a:ext cx="911138" cy="667704"/>
          </a:xfrm>
          <a:prstGeom prst="rect">
            <a:avLst/>
          </a:prstGeom>
        </p:spPr>
      </p:pic>
      <p:pic>
        <p:nvPicPr>
          <p:cNvPr id="4" name="Picture 3" descr="nasa-logo_sm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400" y="1483988"/>
            <a:ext cx="811805" cy="693417"/>
          </a:xfrm>
          <a:prstGeom prst="rect">
            <a:avLst/>
          </a:prstGeom>
        </p:spPr>
      </p:pic>
      <p:pic>
        <p:nvPicPr>
          <p:cNvPr id="15" name="Picture 14" descr="emory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87" y="3428865"/>
            <a:ext cx="851403" cy="914179"/>
          </a:xfrm>
          <a:prstGeom prst="rect">
            <a:avLst/>
          </a:prstGeom>
        </p:spPr>
      </p:pic>
      <p:pic>
        <p:nvPicPr>
          <p:cNvPr id="9" name="Picture 8" descr="SJSUlogo.g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390" y="2177374"/>
            <a:ext cx="1169374" cy="711129"/>
          </a:xfrm>
          <a:prstGeom prst="rect">
            <a:avLst/>
          </a:prstGeom>
        </p:spPr>
      </p:pic>
      <p:pic>
        <p:nvPicPr>
          <p:cNvPr id="25" name="Picture 24" descr="UWashington_Seattle_sea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1" y="2869287"/>
            <a:ext cx="893891" cy="893891"/>
          </a:xfrm>
          <a:prstGeom prst="rect">
            <a:avLst/>
          </a:prstGeom>
        </p:spPr>
      </p:pic>
      <p:pic>
        <p:nvPicPr>
          <p:cNvPr id="26" name="Picture 25" descr="nasa-logo_sm.g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07" y="3775006"/>
            <a:ext cx="811805" cy="693417"/>
          </a:xfrm>
          <a:prstGeom prst="rect">
            <a:avLst/>
          </a:prstGeom>
        </p:spPr>
      </p:pic>
      <p:pic>
        <p:nvPicPr>
          <p:cNvPr id="27" name="Picture 26" descr="2000px-ForestServiceLogoOfficial.svg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62" y="4358724"/>
            <a:ext cx="973040" cy="1042087"/>
          </a:xfrm>
          <a:prstGeom prst="rect">
            <a:avLst/>
          </a:prstGeom>
        </p:spPr>
      </p:pic>
      <p:pic>
        <p:nvPicPr>
          <p:cNvPr id="28" name="Picture 27" descr="UNC_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994" y="5052284"/>
            <a:ext cx="756942" cy="925151"/>
          </a:xfrm>
          <a:prstGeom prst="rect">
            <a:avLst/>
          </a:prstGeom>
        </p:spPr>
      </p:pic>
      <p:pic>
        <p:nvPicPr>
          <p:cNvPr id="29" name="Picture 28" descr="George_MasonM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581" y="5099324"/>
            <a:ext cx="900128" cy="933872"/>
          </a:xfrm>
          <a:prstGeom prst="rect">
            <a:avLst/>
          </a:prstGeom>
        </p:spPr>
      </p:pic>
      <p:pic>
        <p:nvPicPr>
          <p:cNvPr id="10" name="Picture 9" descr="Princeton Logo.gi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18" y="5876398"/>
            <a:ext cx="798774" cy="8909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243" y="5425359"/>
            <a:ext cx="1672953" cy="1432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38560" y="6229175"/>
            <a:ext cx="193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i="1" dirty="0" err="1">
                <a:solidFill>
                  <a:srgbClr val="921A1E"/>
                </a:solidFill>
                <a:latin typeface="Avenir Book"/>
                <a:cs typeface="Avenir Book"/>
              </a:rPr>
              <a:t>haqast.org</a:t>
            </a:r>
            <a:endParaRPr lang="en-US" sz="2400" i="1" dirty="0">
              <a:solidFill>
                <a:srgbClr val="921A1E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3268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43E1-E8F8-6A45-B9B8-B58F90DC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42" y="365126"/>
            <a:ext cx="4590618" cy="1325563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Major Accomplishments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C1034-0AA7-0645-A99B-9B839C83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42" y="1755674"/>
            <a:ext cx="4786834" cy="4203865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Steady increase in output metrics: Publications, stakeholders engaged, meeting attendees, meeting satisfaction, social media followers, etc.</a:t>
            </a:r>
          </a:p>
          <a:p>
            <a:r>
              <a:rPr lang="en-US" dirty="0">
                <a:latin typeface="Avenir Book" panose="02000503020000020003" pitchFamily="2" charset="0"/>
              </a:rPr>
              <a:t>Team Meetings in Madison (7/18); Phoenix (1/19); Pasadena (7/19)</a:t>
            </a:r>
          </a:p>
          <a:p>
            <a:r>
              <a:rPr lang="en-US" dirty="0">
                <a:latin typeface="Avenir Book" panose="02000503020000020003" pitchFamily="2" charset="0"/>
              </a:rPr>
              <a:t>Sessions at AGU/DC (12/18); AMS/Phoenix (1/19)</a:t>
            </a:r>
          </a:p>
          <a:p>
            <a:r>
              <a:rPr lang="en-US" dirty="0">
                <a:latin typeface="Avenir Book" panose="02000503020000020003" pitchFamily="2" charset="0"/>
              </a:rPr>
              <a:t>High-profile research successes </a:t>
            </a:r>
          </a:p>
          <a:p>
            <a:r>
              <a:rPr lang="en-US" dirty="0">
                <a:latin typeface="Avenir Book" panose="02000503020000020003" pitchFamily="2" charset="0"/>
              </a:rPr>
              <a:t>High-Impact Tiger Teams </a:t>
            </a:r>
          </a:p>
          <a:p>
            <a:r>
              <a:rPr lang="en-US" dirty="0">
                <a:latin typeface="Avenir Book" panose="02000503020000020003" pitchFamily="2" charset="0"/>
              </a:rPr>
              <a:t>Engagement with related NASA initiatives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CD6AC-4697-434A-87DB-A28102745B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052" y="-602722"/>
            <a:ext cx="2167948" cy="3552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21A999-9790-B145-900C-1F2E40CD5C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056" y="2245779"/>
            <a:ext cx="3908425" cy="2773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52159-4BE6-E243-9235-48FDE74916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056" y="0"/>
            <a:ext cx="1740478" cy="257175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31D15E3-C2CB-6A44-996C-46384731BA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659224"/>
              </p:ext>
            </p:extLst>
          </p:nvPr>
        </p:nvGraphicFramePr>
        <p:xfrm>
          <a:off x="4823460" y="4286250"/>
          <a:ext cx="432054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FFC3501-7695-024B-9A2F-CB0C4A8BDCF7}"/>
              </a:ext>
            </a:extLst>
          </p:cNvPr>
          <p:cNvSpPr txBox="1"/>
          <p:nvPr/>
        </p:nvSpPr>
        <p:spPr>
          <a:xfrm>
            <a:off x="5775324" y="6355756"/>
            <a:ext cx="300037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2016	        2017	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85859D-8568-4A41-B98E-B8271EEA7B21}"/>
              </a:ext>
            </a:extLst>
          </p:cNvPr>
          <p:cNvSpPr txBox="1"/>
          <p:nvPr/>
        </p:nvSpPr>
        <p:spPr>
          <a:xfrm>
            <a:off x="1943100" y="5959539"/>
            <a:ext cx="31757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HAQAST publications by calendar year</a:t>
            </a:r>
          </a:p>
          <a:p>
            <a:pPr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350" b="1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</a:rPr>
              <a:t>Multiple PIs involved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1350" b="1" dirty="0">
                <a:solidFill>
                  <a:srgbClr val="0070C0"/>
                </a:solidFill>
                <a:latin typeface="Calibri" panose="020F0502020204030204"/>
              </a:rPr>
              <a:t>single PI involved </a:t>
            </a:r>
          </a:p>
        </p:txBody>
      </p:sp>
    </p:spTree>
    <p:extLst>
      <p:ext uri="{BB962C8B-B14F-4D97-AF65-F5344CB8AC3E}">
        <p14:creationId xmlns:p14="http://schemas.microsoft.com/office/powerpoint/2010/main" val="415150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F00B53-AD05-A344-9A9E-41AC9815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Promoting TEMPO for Health &amp; AQ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C382B-30F9-AA4E-8649-ADCA785D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1600200"/>
            <a:ext cx="3907224" cy="49831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“Pretty” plots as an early  (&amp; double) win for TEMPO</a:t>
            </a:r>
          </a:p>
          <a:p>
            <a:pPr marL="0" indent="0">
              <a:buNone/>
            </a:pPr>
            <a:r>
              <a:rPr lang="en-US" dirty="0"/>
              <a:t>An hourly ”Worldview” for TEMPO + GOES </a:t>
            </a:r>
          </a:p>
          <a:p>
            <a:pPr marL="0" indent="0">
              <a:buNone/>
            </a:pPr>
            <a:r>
              <a:rPr lang="en-US" dirty="0"/>
              <a:t>Encourage OMI and TROPOMI use</a:t>
            </a:r>
          </a:p>
          <a:p>
            <a:pPr marL="0" indent="0">
              <a:buNone/>
            </a:pPr>
            <a:r>
              <a:rPr lang="en-US" dirty="0"/>
              <a:t>Grow relationships with different types of orgs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ACFDE5-31B2-FD4A-9F83-F1FEA9A8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6352931"/>
            <a:ext cx="2133600" cy="365125"/>
          </a:xfrm>
        </p:spPr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3A31C-9A8A-BC4A-AA41-FBC57B0CE5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684" y="1417638"/>
            <a:ext cx="4985316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8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03C9653-B7F8-094D-AA05-6C132768C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51943"/>
              </p:ext>
            </p:extLst>
          </p:nvPr>
        </p:nvGraphicFramePr>
        <p:xfrm>
          <a:off x="457200" y="289125"/>
          <a:ext cx="4482548" cy="624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9C6CB-8B11-1943-8B1A-8C577944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56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03C9653-B7F8-094D-AA05-6C132768CF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89125"/>
          <a:ext cx="4482548" cy="6246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9C6CB-8B11-1943-8B1A-8C577944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6BA1-1267-DB4B-BE37-A8374BEFD50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8C062-8ECD-064B-AE99-B7043E10F90F}"/>
              </a:ext>
            </a:extLst>
          </p:cNvPr>
          <p:cNvSpPr txBox="1"/>
          <p:nvPr/>
        </p:nvSpPr>
        <p:spPr>
          <a:xfrm>
            <a:off x="5108712" y="954157"/>
            <a:ext cx="3783827" cy="50167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Identify clear audiences; (net)work to get a meeting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Learn about user needs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“Salesperson”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NASA Image of Day</a:t>
            </a:r>
          </a:p>
        </p:txBody>
      </p:sp>
    </p:spTree>
    <p:extLst>
      <p:ext uri="{BB962C8B-B14F-4D97-AF65-F5344CB8AC3E}">
        <p14:creationId xmlns:p14="http://schemas.microsoft.com/office/powerpoint/2010/main" val="4149876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55569</TotalTime>
  <Words>1016</Words>
  <Application>Microsoft Macintosh PowerPoint</Application>
  <PresentationFormat>On-screen Show (4:3)</PresentationFormat>
  <Paragraphs>219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Avenir Book</vt:lpstr>
      <vt:lpstr>Avenir Light</vt:lpstr>
      <vt:lpstr>Calibri</vt:lpstr>
      <vt:lpstr>Garamond</vt:lpstr>
      <vt:lpstr>Office Theme</vt:lpstr>
      <vt:lpstr>2_Office Theme</vt:lpstr>
      <vt:lpstr>1_Office Theme</vt:lpstr>
      <vt:lpstr>Connecting TEMPO with Air Quality, Health, and Energy Needs: Lessons from NASA HAQAST</vt:lpstr>
      <vt:lpstr>What is “hay-kast”?</vt:lpstr>
      <vt:lpstr>PowerPoint Presentation</vt:lpstr>
      <vt:lpstr>PowerPoint Presentation</vt:lpstr>
      <vt:lpstr>13 NASA Health and Air Quality  Applied Sciences Team Members (HAQAST)</vt:lpstr>
      <vt:lpstr>Major Accomplishments</vt:lpstr>
      <vt:lpstr>Promoting TEMPO for Health &amp; AQ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Engagement</vt:lpstr>
      <vt:lpstr>PowerPoint Presentation</vt:lpstr>
      <vt:lpstr>PowerPoint Presentation</vt:lpstr>
      <vt:lpstr>PowerPoint Presentation</vt:lpstr>
      <vt:lpstr>PowerPoint Presentation</vt:lpstr>
      <vt:lpstr>“Do satellites provide  ground-level PM  for health exposure?”  - common question from  health organizations</vt:lpstr>
      <vt:lpstr>             Actions:    Discussions with stakeholders, at meetings and one-on-one  Provide an overview spatially continuous ground-level PM2.5</vt:lpstr>
      <vt:lpstr>PowerPoint Presentation</vt:lpstr>
      <vt:lpstr>PowerPoint Presentation</vt:lpstr>
      <vt:lpstr>Tiger Team 1 Deliverables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Understanding of Freight Transportation Emissions and Mitigation Policies</dc:title>
  <dc:creator>Erica</dc:creator>
  <cp:lastModifiedBy>TRACEY HOLLOWAY</cp:lastModifiedBy>
  <cp:revision>655</cp:revision>
  <cp:lastPrinted>2017-09-29T16:35:27Z</cp:lastPrinted>
  <dcterms:created xsi:type="dcterms:W3CDTF">2012-09-25T14:10:34Z</dcterms:created>
  <dcterms:modified xsi:type="dcterms:W3CDTF">2019-06-06T14:56:00Z</dcterms:modified>
</cp:coreProperties>
</file>