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92" r:id="rId4"/>
    <p:sldMasterId id="2147483704" r:id="rId5"/>
    <p:sldMasterId id="2147483716" r:id="rId6"/>
  </p:sldMasterIdLst>
  <p:notesMasterIdLst>
    <p:notesMasterId r:id="rId33"/>
  </p:notesMasterIdLst>
  <p:sldIdLst>
    <p:sldId id="256" r:id="rId7"/>
    <p:sldId id="264" r:id="rId8"/>
    <p:sldId id="274" r:id="rId9"/>
    <p:sldId id="257" r:id="rId10"/>
    <p:sldId id="260" r:id="rId11"/>
    <p:sldId id="261" r:id="rId12"/>
    <p:sldId id="471" r:id="rId13"/>
    <p:sldId id="466" r:id="rId14"/>
    <p:sldId id="262" r:id="rId15"/>
    <p:sldId id="263" r:id="rId16"/>
    <p:sldId id="449" r:id="rId17"/>
    <p:sldId id="472" r:id="rId18"/>
    <p:sldId id="259" r:id="rId19"/>
    <p:sldId id="468" r:id="rId20"/>
    <p:sldId id="455" r:id="rId21"/>
    <p:sldId id="470" r:id="rId22"/>
    <p:sldId id="469" r:id="rId23"/>
    <p:sldId id="459" r:id="rId24"/>
    <p:sldId id="300" r:id="rId25"/>
    <p:sldId id="290" r:id="rId26"/>
    <p:sldId id="461" r:id="rId27"/>
    <p:sldId id="467" r:id="rId28"/>
    <p:sldId id="425" r:id="rId29"/>
    <p:sldId id="456" r:id="rId30"/>
    <p:sldId id="462" r:id="rId31"/>
    <p:sldId id="43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90"/>
      </p:cViewPr>
      <p:guideLst>
        <p:guide orient="horz" pos="624"/>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Chart%20in%20Microsoft%20Office%20PowerPoin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500"/>
            </a:pPr>
            <a:r>
              <a:rPr lang="en-US" sz="2500" dirty="0"/>
              <a:t>Brandon</a:t>
            </a:r>
            <a:r>
              <a:rPr lang="en-US" sz="2500" baseline="0" dirty="0"/>
              <a:t> </a:t>
            </a:r>
            <a:r>
              <a:rPr lang="en-US" sz="2500" dirty="0"/>
              <a:t>Shores, Wagner, Westport, Gould</a:t>
            </a:r>
            <a:r>
              <a:rPr lang="en-US" sz="2500" baseline="0" dirty="0"/>
              <a:t> </a:t>
            </a:r>
            <a:r>
              <a:rPr lang="en-US" sz="2500" dirty="0"/>
              <a:t>Street, and </a:t>
            </a:r>
            <a:r>
              <a:rPr lang="en-US" sz="2500" dirty="0" err="1"/>
              <a:t>Wheelabrator</a:t>
            </a:r>
            <a:r>
              <a:rPr lang="en-US" sz="2500" baseline="0" dirty="0"/>
              <a:t> </a:t>
            </a:r>
            <a:r>
              <a:rPr lang="en-US" sz="2500" dirty="0"/>
              <a:t>2016-</a:t>
            </a:r>
            <a:r>
              <a:rPr lang="en-US" sz="2500" baseline="0" dirty="0"/>
              <a:t>17 NOx diurnal profile</a:t>
            </a:r>
            <a:endParaRPr lang="en-US" sz="2500" dirty="0"/>
          </a:p>
        </c:rich>
      </c:tx>
      <c:layout>
        <c:manualLayout>
          <c:xMode val="edge"/>
          <c:yMode val="edge"/>
          <c:x val="0.15426049235807063"/>
          <c:y val="0"/>
        </c:manualLayout>
      </c:layout>
      <c:overlay val="1"/>
    </c:title>
    <c:autoTitleDeleted val="0"/>
    <c:plotArea>
      <c:layout>
        <c:manualLayout>
          <c:layoutTarget val="inner"/>
          <c:xMode val="edge"/>
          <c:yMode val="edge"/>
          <c:x val="0.11402114928560078"/>
          <c:y val="3.8152988608382718E-2"/>
          <c:w val="0.86224894717742273"/>
          <c:h val="0.83452174148334568"/>
        </c:manualLayout>
      </c:layout>
      <c:lineChart>
        <c:grouping val="standard"/>
        <c:varyColors val="0"/>
        <c:ser>
          <c:idx val="0"/>
          <c:order val="0"/>
          <c:tx>
            <c:v>All Days NOx</c:v>
          </c:tx>
          <c:spPr>
            <a:ln w="50800"/>
          </c:spPr>
          <c:marker>
            <c:symbol val="none"/>
          </c:marker>
          <c:cat>
            <c:numRef>
              <c:f>'[Chart in Microsoft Office PowerPoint]SummedProfiles'!$D$14:$AA$14</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'[Chart in Microsoft Office PowerPoint]SummedProfiles'!$AE$1:$BB$1</c:f>
              <c:numCache>
                <c:formatCode>General</c:formatCode>
                <c:ptCount val="24"/>
                <c:pt idx="0">
                  <c:v>501.77635684647117</c:v>
                </c:pt>
                <c:pt idx="1">
                  <c:v>492.50492946058063</c:v>
                </c:pt>
                <c:pt idx="2">
                  <c:v>467.61844813278032</c:v>
                </c:pt>
                <c:pt idx="3">
                  <c:v>479.17776348547704</c:v>
                </c:pt>
                <c:pt idx="4">
                  <c:v>479.25387966804965</c:v>
                </c:pt>
                <c:pt idx="5">
                  <c:v>493.20951867219804</c:v>
                </c:pt>
                <c:pt idx="6">
                  <c:v>507.45657676348424</c:v>
                </c:pt>
                <c:pt idx="7">
                  <c:v>537.95574273858961</c:v>
                </c:pt>
                <c:pt idx="8">
                  <c:v>565.07593775933833</c:v>
                </c:pt>
                <c:pt idx="9">
                  <c:v>597.0251410788386</c:v>
                </c:pt>
                <c:pt idx="10">
                  <c:v>635.36038174273847</c:v>
                </c:pt>
                <c:pt idx="11">
                  <c:v>700.87595435684852</c:v>
                </c:pt>
                <c:pt idx="12">
                  <c:v>737.60265145228198</c:v>
                </c:pt>
                <c:pt idx="13">
                  <c:v>790.64521991701258</c:v>
                </c:pt>
                <c:pt idx="14">
                  <c:v>816.80673443983392</c:v>
                </c:pt>
                <c:pt idx="15">
                  <c:v>834.47048132780355</c:v>
                </c:pt>
                <c:pt idx="16">
                  <c:v>826.31964315352616</c:v>
                </c:pt>
                <c:pt idx="17">
                  <c:v>809.94072614107847</c:v>
                </c:pt>
                <c:pt idx="18">
                  <c:v>736.28138589211665</c:v>
                </c:pt>
                <c:pt idx="19">
                  <c:v>679.57517842323625</c:v>
                </c:pt>
                <c:pt idx="20">
                  <c:v>605.45904564315333</c:v>
                </c:pt>
                <c:pt idx="21">
                  <c:v>562.86902904564249</c:v>
                </c:pt>
                <c:pt idx="22">
                  <c:v>503.60358506224065</c:v>
                </c:pt>
                <c:pt idx="23">
                  <c:v>484.73226141078806</c:v>
                </c:pt>
              </c:numCache>
            </c:numRef>
          </c:val>
          <c:smooth val="0"/>
          <c:extLst>
            <c:ext xmlns:c16="http://schemas.microsoft.com/office/drawing/2014/chart" uri="{C3380CC4-5D6E-409C-BE32-E72D297353CC}">
              <c16:uniqueId val="{00000000-2865-49A6-B139-F43D60FBA84B}"/>
            </c:ext>
          </c:extLst>
        </c:ser>
        <c:ser>
          <c:idx val="2"/>
          <c:order val="1"/>
          <c:tx>
            <c:v>Non-Exc NOx (&gt;85F)</c:v>
          </c:tx>
          <c:spPr>
            <a:ln w="53975"/>
          </c:spPr>
          <c:marker>
            <c:symbol val="none"/>
          </c:marker>
          <c:val>
            <c:numRef>
              <c:f>'[Chart in Microsoft Office PowerPoint]SummedProfiles'!$AE$9:$BB$9</c:f>
              <c:numCache>
                <c:formatCode>General</c:formatCode>
                <c:ptCount val="24"/>
                <c:pt idx="0">
                  <c:v>618.01465555555569</c:v>
                </c:pt>
                <c:pt idx="1">
                  <c:v>599.4651111111092</c:v>
                </c:pt>
                <c:pt idx="2">
                  <c:v>556.05802222222212</c:v>
                </c:pt>
                <c:pt idx="3">
                  <c:v>572.91345555555552</c:v>
                </c:pt>
                <c:pt idx="4">
                  <c:v>560.41142222222209</c:v>
                </c:pt>
                <c:pt idx="5">
                  <c:v>575.49832222222255</c:v>
                </c:pt>
                <c:pt idx="6">
                  <c:v>599.23823333333314</c:v>
                </c:pt>
                <c:pt idx="7">
                  <c:v>666.4288333333335</c:v>
                </c:pt>
                <c:pt idx="8">
                  <c:v>697.54087777777852</c:v>
                </c:pt>
                <c:pt idx="9">
                  <c:v>745.45952222222149</c:v>
                </c:pt>
                <c:pt idx="10">
                  <c:v>831.27175555555812</c:v>
                </c:pt>
                <c:pt idx="11">
                  <c:v>933.89693333333332</c:v>
                </c:pt>
                <c:pt idx="12">
                  <c:v>953.4797999999995</c:v>
                </c:pt>
                <c:pt idx="13">
                  <c:v>1018.9290555555555</c:v>
                </c:pt>
                <c:pt idx="14">
                  <c:v>1033.6446555555549</c:v>
                </c:pt>
                <c:pt idx="15">
                  <c:v>1049.2488111111113</c:v>
                </c:pt>
                <c:pt idx="16">
                  <c:v>1034.0071333333328</c:v>
                </c:pt>
                <c:pt idx="17">
                  <c:v>984.78133333333528</c:v>
                </c:pt>
                <c:pt idx="18">
                  <c:v>902.19606666666925</c:v>
                </c:pt>
                <c:pt idx="19">
                  <c:v>835.68324444444443</c:v>
                </c:pt>
                <c:pt idx="20">
                  <c:v>737.84066666666672</c:v>
                </c:pt>
                <c:pt idx="21">
                  <c:v>674.97947777777995</c:v>
                </c:pt>
                <c:pt idx="22">
                  <c:v>584.17106666666916</c:v>
                </c:pt>
                <c:pt idx="23">
                  <c:v>577.74553333333358</c:v>
                </c:pt>
              </c:numCache>
            </c:numRef>
          </c:val>
          <c:smooth val="0"/>
          <c:extLst>
            <c:ext xmlns:c16="http://schemas.microsoft.com/office/drawing/2014/chart" uri="{C3380CC4-5D6E-409C-BE32-E72D297353CC}">
              <c16:uniqueId val="{00000001-2865-49A6-B139-F43D60FBA84B}"/>
            </c:ext>
          </c:extLst>
        </c:ser>
        <c:ser>
          <c:idx val="1"/>
          <c:order val="2"/>
          <c:tx>
            <c:v>Exc NOx</c:v>
          </c:tx>
          <c:spPr>
            <a:ln w="57150">
              <a:solidFill>
                <a:srgbClr val="C00000"/>
              </a:solidFill>
            </a:ln>
          </c:spPr>
          <c:marker>
            <c:symbol val="none"/>
          </c:marker>
          <c:val>
            <c:numRef>
              <c:f>'[Chart in Microsoft Office PowerPoint]SummedProfiles'!$AE$2:$BB$2</c:f>
              <c:numCache>
                <c:formatCode>General</c:formatCode>
                <c:ptCount val="24"/>
                <c:pt idx="0">
                  <c:v>628.3483809523832</c:v>
                </c:pt>
                <c:pt idx="1">
                  <c:v>612.15199999999948</c:v>
                </c:pt>
                <c:pt idx="2">
                  <c:v>612.75857142857353</c:v>
                </c:pt>
                <c:pt idx="3">
                  <c:v>659.93523809523606</c:v>
                </c:pt>
                <c:pt idx="4">
                  <c:v>666.44904761904775</c:v>
                </c:pt>
                <c:pt idx="5">
                  <c:v>679.56499999999949</c:v>
                </c:pt>
                <c:pt idx="6">
                  <c:v>742.68619047619325</c:v>
                </c:pt>
                <c:pt idx="7">
                  <c:v>714.27738095238396</c:v>
                </c:pt>
                <c:pt idx="8">
                  <c:v>761.25180952380958</c:v>
                </c:pt>
                <c:pt idx="9">
                  <c:v>863.94328571428548</c:v>
                </c:pt>
                <c:pt idx="10">
                  <c:v>936.94304761904755</c:v>
                </c:pt>
                <c:pt idx="11">
                  <c:v>1047.2693809523798</c:v>
                </c:pt>
                <c:pt idx="12">
                  <c:v>1195.4257142857161</c:v>
                </c:pt>
                <c:pt idx="13">
                  <c:v>1420.0053333333328</c:v>
                </c:pt>
                <c:pt idx="14">
                  <c:v>1524.01</c:v>
                </c:pt>
                <c:pt idx="15">
                  <c:v>1551.7826666666665</c:v>
                </c:pt>
                <c:pt idx="16">
                  <c:v>1537.4904761904759</c:v>
                </c:pt>
                <c:pt idx="17">
                  <c:v>1489.7973333333298</c:v>
                </c:pt>
                <c:pt idx="18">
                  <c:v>1247.8950952380956</c:v>
                </c:pt>
                <c:pt idx="19">
                  <c:v>1046.1228571428571</c:v>
                </c:pt>
                <c:pt idx="20">
                  <c:v>941.66195238095247</c:v>
                </c:pt>
                <c:pt idx="21">
                  <c:v>840.93966666666802</c:v>
                </c:pt>
                <c:pt idx="22">
                  <c:v>733.03638095238318</c:v>
                </c:pt>
                <c:pt idx="23">
                  <c:v>660.17123809523798</c:v>
                </c:pt>
              </c:numCache>
            </c:numRef>
          </c:val>
          <c:smooth val="0"/>
          <c:extLst>
            <c:ext xmlns:c16="http://schemas.microsoft.com/office/drawing/2014/chart" uri="{C3380CC4-5D6E-409C-BE32-E72D297353CC}">
              <c16:uniqueId val="{00000002-2865-49A6-B139-F43D60FBA84B}"/>
            </c:ext>
          </c:extLst>
        </c:ser>
        <c:ser>
          <c:idx val="3"/>
          <c:order val="3"/>
          <c:tx>
            <c:v>2 Holiday Exc</c:v>
          </c:tx>
          <c:spPr>
            <a:ln w="50800"/>
          </c:spPr>
          <c:marker>
            <c:symbol val="none"/>
          </c:marker>
          <c:val>
            <c:numRef>
              <c:f>'[Chart in Microsoft Office PowerPoint]SummedProfiles'!$AE$4:$BB$4</c:f>
              <c:numCache>
                <c:formatCode>General</c:formatCode>
                <c:ptCount val="24"/>
                <c:pt idx="0">
                  <c:v>279.45</c:v>
                </c:pt>
                <c:pt idx="1">
                  <c:v>273.55</c:v>
                </c:pt>
                <c:pt idx="2">
                  <c:v>228.1</c:v>
                </c:pt>
                <c:pt idx="3">
                  <c:v>269.85000000000002</c:v>
                </c:pt>
                <c:pt idx="4">
                  <c:v>317.05</c:v>
                </c:pt>
                <c:pt idx="5">
                  <c:v>201.36250000000001</c:v>
                </c:pt>
                <c:pt idx="6">
                  <c:v>349.6</c:v>
                </c:pt>
                <c:pt idx="7">
                  <c:v>274.85000000000002</c:v>
                </c:pt>
                <c:pt idx="8">
                  <c:v>325.8</c:v>
                </c:pt>
                <c:pt idx="9">
                  <c:v>312.14999999999998</c:v>
                </c:pt>
                <c:pt idx="10">
                  <c:v>281.14999999999998</c:v>
                </c:pt>
                <c:pt idx="11">
                  <c:v>366.05</c:v>
                </c:pt>
                <c:pt idx="12">
                  <c:v>362.85</c:v>
                </c:pt>
                <c:pt idx="13">
                  <c:v>360.4</c:v>
                </c:pt>
                <c:pt idx="14">
                  <c:v>398.3</c:v>
                </c:pt>
                <c:pt idx="15">
                  <c:v>385.1</c:v>
                </c:pt>
                <c:pt idx="16">
                  <c:v>410.9</c:v>
                </c:pt>
                <c:pt idx="17">
                  <c:v>339.55</c:v>
                </c:pt>
                <c:pt idx="18">
                  <c:v>336.5</c:v>
                </c:pt>
                <c:pt idx="19">
                  <c:v>332.85</c:v>
                </c:pt>
                <c:pt idx="20">
                  <c:v>303.3</c:v>
                </c:pt>
                <c:pt idx="21">
                  <c:v>281.79999999999905</c:v>
                </c:pt>
                <c:pt idx="22">
                  <c:v>315.75</c:v>
                </c:pt>
                <c:pt idx="23">
                  <c:v>252.14999999999998</c:v>
                </c:pt>
              </c:numCache>
            </c:numRef>
          </c:val>
          <c:smooth val="0"/>
          <c:extLst>
            <c:ext xmlns:c16="http://schemas.microsoft.com/office/drawing/2014/chart" uri="{C3380CC4-5D6E-409C-BE32-E72D297353CC}">
              <c16:uniqueId val="{00000003-2865-49A6-B139-F43D60FBA84B}"/>
            </c:ext>
          </c:extLst>
        </c:ser>
        <c:dLbls>
          <c:showLegendKey val="0"/>
          <c:showVal val="0"/>
          <c:showCatName val="0"/>
          <c:showSerName val="0"/>
          <c:showPercent val="0"/>
          <c:showBubbleSize val="0"/>
        </c:dLbls>
        <c:smooth val="0"/>
        <c:axId val="45816832"/>
        <c:axId val="45827200"/>
      </c:lineChart>
      <c:catAx>
        <c:axId val="45816832"/>
        <c:scaling>
          <c:orientation val="minMax"/>
        </c:scaling>
        <c:delete val="0"/>
        <c:axPos val="b"/>
        <c:title>
          <c:tx>
            <c:rich>
              <a:bodyPr/>
              <a:lstStyle/>
              <a:p>
                <a:pPr>
                  <a:defRPr sz="1800"/>
                </a:pPr>
                <a:r>
                  <a:rPr lang="en-US" sz="1800"/>
                  <a:t>Hour of day [EDT]</a:t>
                </a:r>
              </a:p>
            </c:rich>
          </c:tx>
          <c:overlay val="0"/>
        </c:title>
        <c:numFmt formatCode="General" sourceLinked="1"/>
        <c:majorTickMark val="out"/>
        <c:minorTickMark val="none"/>
        <c:tickLblPos val="nextTo"/>
        <c:txPr>
          <a:bodyPr/>
          <a:lstStyle/>
          <a:p>
            <a:pPr>
              <a:defRPr sz="1600" b="1"/>
            </a:pPr>
            <a:endParaRPr lang="en-US"/>
          </a:p>
        </c:txPr>
        <c:crossAx val="45827200"/>
        <c:crosses val="autoZero"/>
        <c:auto val="1"/>
        <c:lblAlgn val="ctr"/>
        <c:lblOffset val="100"/>
        <c:noMultiLvlLbl val="0"/>
      </c:catAx>
      <c:valAx>
        <c:axId val="45827200"/>
        <c:scaling>
          <c:orientation val="minMax"/>
        </c:scaling>
        <c:delete val="0"/>
        <c:axPos val="l"/>
        <c:majorGridlines>
          <c:spPr>
            <a:ln w="9525">
              <a:solidFill>
                <a:schemeClr val="bg1">
                  <a:lumMod val="75000"/>
                </a:schemeClr>
              </a:solidFill>
            </a:ln>
          </c:spPr>
        </c:majorGridlines>
        <c:title>
          <c:tx>
            <c:rich>
              <a:bodyPr rot="-5400000" vert="horz"/>
              <a:lstStyle/>
              <a:p>
                <a:pPr>
                  <a:defRPr sz="2400"/>
                </a:pPr>
                <a:r>
                  <a:rPr lang="en-US" sz="2400"/>
                  <a:t>NOx [lbs/hr]</a:t>
                </a:r>
              </a:p>
            </c:rich>
          </c:tx>
          <c:overlay val="0"/>
        </c:title>
        <c:numFmt formatCode="General" sourceLinked="1"/>
        <c:majorTickMark val="out"/>
        <c:minorTickMark val="none"/>
        <c:tickLblPos val="nextTo"/>
        <c:spPr>
          <a:ln>
            <a:noFill/>
          </a:ln>
        </c:spPr>
        <c:txPr>
          <a:bodyPr/>
          <a:lstStyle/>
          <a:p>
            <a:pPr>
              <a:defRPr sz="1800" b="1"/>
            </a:pPr>
            <a:endParaRPr lang="en-US"/>
          </a:p>
        </c:txPr>
        <c:crossAx val="45816832"/>
        <c:crosses val="autoZero"/>
        <c:crossBetween val="midCat"/>
      </c:valAx>
      <c:spPr>
        <a:noFill/>
      </c:spPr>
    </c:plotArea>
    <c:legend>
      <c:legendPos val="l"/>
      <c:layout>
        <c:manualLayout>
          <c:xMode val="edge"/>
          <c:yMode val="edge"/>
          <c:x val="0.15434083601286319"/>
          <c:y val="0.21034283085748476"/>
          <c:w val="0.27102902330134782"/>
          <c:h val="0.20073734339908544"/>
        </c:manualLayout>
      </c:layout>
      <c:overlay val="1"/>
      <c:txPr>
        <a:bodyPr/>
        <a:lstStyle/>
        <a:p>
          <a:pPr>
            <a:defRPr sz="1600" b="1"/>
          </a:pPr>
          <a:endParaRPr lang="en-US"/>
        </a:p>
      </c:txPr>
    </c:legend>
    <c:plotVisOnly val="1"/>
    <c:dispBlanksAs val="gap"/>
    <c:showDLblsOverMax val="0"/>
  </c:chart>
  <c:spPr>
    <a:solidFill>
      <a:srgbClr val="FFFFFF">
        <a:alpha val="84000"/>
      </a:srgbClr>
    </a:solidFill>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5C52B-11AE-4FB5-A88A-EE85EF7152CA}" type="datetimeFigureOut">
              <a:rPr lang="en-US" smtClean="0"/>
              <a:t>6/4/2019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285BE-DAAF-499F-B31A-0B7C7B27BA65}" type="slidenum">
              <a:rPr lang="en-US" smtClean="0"/>
              <a:t>‹#›</a:t>
            </a:fld>
            <a:endParaRPr lang="en-US"/>
          </a:p>
        </p:txBody>
      </p:sp>
    </p:spTree>
    <p:extLst>
      <p:ext uri="{BB962C8B-B14F-4D97-AF65-F5344CB8AC3E}">
        <p14:creationId xmlns:p14="http://schemas.microsoft.com/office/powerpoint/2010/main" val="3884756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gone from a super-regional issue to a local problem.  This is not to say that regional contributions never matter now…no, they still do, but its starting to look like the local contribution is starting to dominate the large scale.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0B9F9-8787-47A1-8FA4-F0DD497B50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170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state of Maryland’s perspective, our ozone air quality problems are becoming related to understanding fundamentals around the Chesapeake and what is causing ozone to develop there…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49FDB-8ED5-4101-AEC4-B12C3CC85F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7801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3 years and a lot of networking, I connected with the right people and we found an island within the Chesapeake Bay….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349FDB-8ED5-4101-AEC4-B12C3CC85F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20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9D559C8D-3EF7-4AE2-BD92-50069186138E}" type="datetime1">
              <a:rPr lang="en-US" smtClean="0">
                <a:solidFill>
                  <a:srgbClr val="000000"/>
                </a:solidFill>
              </a:rPr>
              <a:pPr>
                <a:defRPr/>
              </a:pPr>
              <a:t>6/4/2019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76FD9B-E64D-41C8-A471-16FF896B5C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687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CD0E07C-2EA3-4355-A50F-FEE527C37B84}" type="datetime1">
              <a:rPr lang="en-US" smtClean="0">
                <a:solidFill>
                  <a:srgbClr val="000000"/>
                </a:solidFill>
              </a:rPr>
              <a:pPr>
                <a:defRPr/>
              </a:pPr>
              <a:t>6/4/2019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CE3381-CC05-4B26-9ABB-57E6A03F1A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776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90A0A6C-E78E-4DBC-AC04-04ABFA08EC64}" type="datetime1">
              <a:rPr lang="en-US" smtClean="0">
                <a:solidFill>
                  <a:srgbClr val="000000"/>
                </a:solidFill>
              </a:rPr>
              <a:pPr>
                <a:defRPr/>
              </a:pPr>
              <a:t>6/4/2019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32EB8A-C86A-4588-BF26-1D43D99468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991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8E9926B-BA9E-46E9-8589-9B16C5D3FF55}" type="datetime1">
              <a:rPr lang="en-US" smtClean="0">
                <a:solidFill>
                  <a:srgbClr val="000000"/>
                </a:solidFill>
              </a:rPr>
              <a:pPr>
                <a:defRPr/>
              </a:pPr>
              <a:t>6/4/2019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5A1F88-9BF3-47AD-B7A2-2BE6EA67D9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12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4288F25-46A1-485D-A705-B5A31DB500E8}" type="datetime1">
              <a:rPr lang="en-US" smtClean="0">
                <a:solidFill>
                  <a:srgbClr val="000000"/>
                </a:solidFill>
              </a:rPr>
              <a:pPr>
                <a:defRPr/>
              </a:pPr>
              <a:t>6/4/2019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6E3DC2-CE98-4A06-B12B-DF5DF8F1A5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94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7172" y="520995"/>
            <a:ext cx="8229600" cy="6096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2C4CE88-36EB-4590-8095-EA005F6A7652}" type="datetime1">
              <a:rPr lang="en-US" smtClean="0">
                <a:solidFill>
                  <a:srgbClr val="000000"/>
                </a:solidFill>
              </a:rPr>
              <a:pPr>
                <a:defRPr/>
              </a:pPr>
              <a:t>6/4/2019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D0EAA-1834-4B37-8445-6C73A2ABE6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625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92A2361-04F6-47FB-A25B-0B6257D46D4A}" type="datetime1">
              <a:rPr lang="en-US" smtClean="0">
                <a:solidFill>
                  <a:srgbClr val="000000"/>
                </a:solidFill>
              </a:rPr>
              <a:pPr>
                <a:defRPr/>
              </a:pPr>
              <a:t>6/4/2019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C60A64-D689-40BB-B687-73B8F002F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088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A09C31B-7951-473B-AA53-A4A4048B03FC}" type="datetime1">
              <a:rPr lang="en-US" smtClean="0">
                <a:solidFill>
                  <a:srgbClr val="000000"/>
                </a:solidFill>
              </a:rPr>
              <a:pPr>
                <a:defRPr/>
              </a:pPr>
              <a:t>6/4/2019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74B3F2-99D6-4794-B7A3-297C8257E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43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C78FAA9-0500-4958-87A5-8038623613A0}" type="datetime1">
              <a:rPr lang="en-US" smtClean="0">
                <a:solidFill>
                  <a:srgbClr val="000000"/>
                </a:solidFill>
              </a:rPr>
              <a:pPr>
                <a:defRPr/>
              </a:pPr>
              <a:t>6/4/2019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D9F5FC-4580-448D-9D8F-EED6697A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811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15E8787-73F3-4ED0-AA1D-5D6FD7812DA9}" type="datetime1">
              <a:rPr lang="en-US" smtClean="0">
                <a:solidFill>
                  <a:srgbClr val="000000"/>
                </a:solidFill>
              </a:rPr>
              <a:pPr>
                <a:defRPr/>
              </a:pPr>
              <a:t>6/4/2019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2EAE6-051E-49E5-8CBD-0F4953BD1C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36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429BCA6-5613-4E58-AEBF-6F4BF1986803}" type="datetime1">
              <a:rPr lang="en-US" smtClean="0">
                <a:solidFill>
                  <a:srgbClr val="000000"/>
                </a:solidFill>
              </a:rPr>
              <a:pPr>
                <a:defRPr/>
              </a:pPr>
              <a:t>6/4/2019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B2F59-6D15-46AF-8507-8B9A78FA1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850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396AEEF-CF52-43AA-989B-A46909B308A0}" type="datetime1">
              <a:rPr lang="en-US" smtClean="0">
                <a:solidFill>
                  <a:srgbClr val="000000"/>
                </a:solidFill>
              </a:rPr>
              <a:pPr>
                <a:defRPr/>
              </a:pPr>
              <a:t>6/4/2019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D6E649-35EA-4950-A131-9C7CA066AB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583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12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1AB4F8E1-647F-4EEE-8546-41DC032E7B7E}" type="datetime1">
              <a:rPr lang="en-US" smtClean="0">
                <a:solidFill>
                  <a:srgbClr val="000000"/>
                </a:solidFill>
              </a:rPr>
              <a:pPr>
                <a:defRPr/>
              </a:pPr>
              <a:t>6/4/2019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9ADF5-DF1C-49C6-9864-E0D691BF5A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504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3D0EDD5-AAF1-4B6E-B986-6AF2BF80271C}" type="datetime1">
              <a:rPr lang="en-US" smtClean="0">
                <a:solidFill>
                  <a:srgbClr val="000000"/>
                </a:solidFill>
              </a:rPr>
              <a:pPr>
                <a:defRPr/>
              </a:pPr>
              <a:t>6/4/2019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788207-18C3-4D6F-86F2-0F8AFA41C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244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00100" y="1295400"/>
            <a:ext cx="7543800" cy="1143000"/>
          </a:xfrm>
        </p:spPr>
        <p:txBody>
          <a:bodyPr/>
          <a:lstStyle/>
          <a:p>
            <a:r>
              <a:rPr lang="en-US"/>
              <a:t>Click to edit Master title style</a:t>
            </a:r>
          </a:p>
        </p:txBody>
      </p:sp>
      <p:sp>
        <p:nvSpPr>
          <p:cNvPr id="3" name="Chart Placeholder 2"/>
          <p:cNvSpPr>
            <a:spLocks noGrp="1"/>
          </p:cNvSpPr>
          <p:nvPr>
            <p:ph type="chart" idx="1"/>
          </p:nvPr>
        </p:nvSpPr>
        <p:spPr>
          <a:xfrm>
            <a:off x="800100" y="2819400"/>
            <a:ext cx="7543800" cy="2514600"/>
          </a:xfrm>
        </p:spPr>
        <p:txBody>
          <a:bodyPr/>
          <a:lstStyle/>
          <a:p>
            <a:endParaRPr lang="en-US"/>
          </a:p>
        </p:txBody>
      </p:sp>
    </p:spTree>
    <p:extLst>
      <p:ext uri="{BB962C8B-B14F-4D97-AF65-F5344CB8AC3E}">
        <p14:creationId xmlns:p14="http://schemas.microsoft.com/office/powerpoint/2010/main" val="2129753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76FD9B-E64D-41C8-A471-16FF896B5C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695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7010400" y="6381750"/>
            <a:ext cx="2133600" cy="476250"/>
          </a:xfrm>
          <a:ln/>
        </p:spPr>
        <p:txBody>
          <a:bodyPr/>
          <a:lstStyle>
            <a:lvl1pPr>
              <a:defRPr/>
            </a:lvl1pPr>
          </a:lstStyle>
          <a:p>
            <a:pPr>
              <a:defRPr/>
            </a:pPr>
            <a:fld id="{0CCE3381-CC05-4B26-9ABB-57E6A03F1A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3611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32EB8A-C86A-4588-BF26-1D43D99468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14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5A1F88-9BF3-47AD-B7A2-2BE6EA67D9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085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6E3DC2-CE98-4A06-B12B-DF5DF8F1A5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618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7172" y="520995"/>
            <a:ext cx="8229600" cy="6096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D0EAA-1834-4B37-8445-6C73A2ABE6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992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C60A64-D689-40BB-B687-73B8F002FC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359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74B3F2-99D6-4794-B7A3-297C8257E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82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D9F5FC-4580-448D-9D8F-EED6697A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89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2EAE6-051E-49E5-8CBD-0F4953BD1C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534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B2F59-6D15-46AF-8507-8B9A78FA1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108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D6E649-35EA-4950-A131-9C7CA066AB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616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12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9ADF5-DF1C-49C6-9864-E0D691BF5A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04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788207-18C3-4D6F-86F2-0F8AFA41C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792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00100" y="1295400"/>
            <a:ext cx="7543800" cy="1143000"/>
          </a:xfrm>
        </p:spPr>
        <p:txBody>
          <a:bodyPr/>
          <a:lstStyle/>
          <a:p>
            <a:r>
              <a:rPr lang="en-US"/>
              <a:t>Click to edit Master title style</a:t>
            </a:r>
          </a:p>
        </p:txBody>
      </p:sp>
      <p:sp>
        <p:nvSpPr>
          <p:cNvPr id="3" name="Chart Placeholder 2"/>
          <p:cNvSpPr>
            <a:spLocks noGrp="1"/>
          </p:cNvSpPr>
          <p:nvPr>
            <p:ph type="chart" idx="1"/>
          </p:nvPr>
        </p:nvSpPr>
        <p:spPr>
          <a:xfrm>
            <a:off x="800100" y="2819400"/>
            <a:ext cx="7543800" cy="2514600"/>
          </a:xfrm>
        </p:spPr>
        <p:txBody>
          <a:bodyPr/>
          <a:lstStyle/>
          <a:p>
            <a:endParaRPr lang="en-US"/>
          </a:p>
        </p:txBody>
      </p:sp>
    </p:spTree>
    <p:extLst>
      <p:ext uri="{BB962C8B-B14F-4D97-AF65-F5344CB8AC3E}">
        <p14:creationId xmlns:p14="http://schemas.microsoft.com/office/powerpoint/2010/main" val="3580708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34613D-3240-437A-82AD-D1C7CA6EC469}" type="datetime1">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297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3E3D7-8058-4AC8-8B3B-EACB1AE290E3}" type="datetime1">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21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01608-13FD-47E5-A1CE-93A8DC7BA274}" type="datetime1">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240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9AA763-05ED-41AF-95E6-443D92D37692}" type="datetime1">
              <a:rPr lang="en-US" smtClean="0">
                <a:solidFill>
                  <a:prstClr val="black">
                    <a:tint val="75000"/>
                  </a:prstClr>
                </a:solidFill>
              </a:rPr>
              <a:pPr/>
              <a:t>6/4/2019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844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935D05-B95B-4D0F-8013-510C32A0BF8E}" type="datetime1">
              <a:rPr lang="en-US" smtClean="0">
                <a:solidFill>
                  <a:prstClr val="black">
                    <a:tint val="75000"/>
                  </a:prstClr>
                </a:solidFill>
              </a:rPr>
              <a:pPr/>
              <a:t>6/4/2019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152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4F6A1-1582-4E08-9434-BA61CB3E8C0B}" type="datetime1">
              <a:rPr lang="en-US" smtClean="0">
                <a:solidFill>
                  <a:prstClr val="black">
                    <a:tint val="75000"/>
                  </a:prstClr>
                </a:solidFill>
              </a:rPr>
              <a:pPr/>
              <a:t>6/4/2019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800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2F2A2-106F-493D-9E0E-C51A24F32639}" type="datetime1">
              <a:rPr lang="en-US" smtClean="0">
                <a:solidFill>
                  <a:prstClr val="black">
                    <a:tint val="75000"/>
                  </a:prstClr>
                </a:solidFill>
              </a:rPr>
              <a:pPr/>
              <a:t>6/4/2019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388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BAD800-13EE-4C84-BFAD-1BF644AE5AA8}" type="datetime1">
              <a:rPr lang="en-US" smtClean="0">
                <a:solidFill>
                  <a:prstClr val="black">
                    <a:tint val="75000"/>
                  </a:prstClr>
                </a:solidFill>
              </a:rPr>
              <a:pPr/>
              <a:t>6/4/2019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76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A5CC1-D38D-46B2-BDC9-AEC33AEFBC8D}" type="datetime1">
              <a:rPr lang="en-US" smtClean="0">
                <a:solidFill>
                  <a:prstClr val="black">
                    <a:tint val="75000"/>
                  </a:prstClr>
                </a:solidFill>
              </a:rPr>
              <a:pPr/>
              <a:t>6/4/2019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299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8E39D-3403-4CB7-BE18-E24008CD5F8F}" type="datetime1">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323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FE35F7-E5AF-4E48-B5F3-9C76F69F7558}" type="datetime1">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010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470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598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948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767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570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736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24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569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647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128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197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34613D-3240-437A-82AD-D1C7CA6EC469}" type="datetime1">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26191724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F3E3D7-8058-4AC8-8B3B-EACB1AE290E3}" type="datetime1">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3224565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01608-13FD-47E5-A1CE-93A8DC7BA274}" type="datetime1">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35146416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9AA763-05ED-41AF-95E6-443D92D37692}" type="datetime1">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89442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935D05-B95B-4D0F-8013-510C32A0BF8E}" type="datetime1">
              <a:rPr lang="en-US" smtClean="0"/>
              <a:pPr/>
              <a:t>6/4/2019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2297366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4F6A1-1582-4E08-9434-BA61CB3E8C0B}" type="datetime1">
              <a:rPr lang="en-US" smtClean="0"/>
              <a:pPr/>
              <a:t>6/4/2019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420056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2F2A2-106F-493D-9E0E-C51A24F32639}" type="datetime1">
              <a:rPr lang="en-US" smtClean="0"/>
              <a:pPr/>
              <a:t>6/4/2019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2656590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BAD800-13EE-4C84-BFAD-1BF644AE5AA8}" type="datetime1">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1365369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A5CC1-D38D-46B2-BDC9-AEC33AEFBC8D}" type="datetime1">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1188108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8E39D-3403-4CB7-BE18-E24008CD5F8F}" type="datetime1">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2569366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FE35F7-E5AF-4E48-B5F3-9C76F69F7558}" type="datetime1">
              <a:rPr lang="en-US" smtClean="0"/>
              <a:pPr/>
              <a:t>6/4/2019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8D76D-17D9-4C4B-9CC5-6C1C2332F701}" type="slidenum">
              <a:rPr lang="en-US" smtClean="0"/>
              <a:pPr/>
              <a:t>‹#›</a:t>
            </a:fld>
            <a:endParaRPr lang="en-US"/>
          </a:p>
        </p:txBody>
      </p:sp>
    </p:spTree>
    <p:extLst>
      <p:ext uri="{BB962C8B-B14F-4D97-AF65-F5344CB8AC3E}">
        <p14:creationId xmlns:p14="http://schemas.microsoft.com/office/powerpoint/2010/main" val="2703443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fontAlgn="base">
              <a:spcBef>
                <a:spcPct val="0"/>
              </a:spcBef>
              <a:spcAft>
                <a:spcPct val="0"/>
              </a:spcAft>
              <a:defRPr/>
            </a:pPr>
            <a:fld id="{25221CAF-BF51-4036-B7F9-E50719E0A496}" type="datetime1">
              <a:rPr lang="en-US" smtClean="0">
                <a:solidFill>
                  <a:srgbClr val="000000"/>
                </a:solidFill>
              </a:rPr>
              <a:pPr fontAlgn="base">
                <a:spcBef>
                  <a:spcPct val="0"/>
                </a:spcBef>
                <a:spcAft>
                  <a:spcPct val="0"/>
                </a:spcAft>
                <a:defRPr/>
              </a:pPr>
              <a:t>6/4/2019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0B6B228-56E4-4E62-91E0-B5606795FC90}"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7170" name="Rectangle 2"/>
          <p:cNvSpPr>
            <a:spLocks noChangeArrowheads="1"/>
          </p:cNvSpPr>
          <p:nvPr/>
        </p:nvSpPr>
        <p:spPr bwMode="auto">
          <a:xfrm>
            <a:off x="-19" y="0"/>
            <a:ext cx="9144000" cy="593725"/>
          </a:xfrm>
          <a:prstGeom prst="rect">
            <a:avLst/>
          </a:prstGeom>
          <a:gradFill rotWithShape="1">
            <a:gsLst>
              <a:gs pos="0">
                <a:srgbClr val="FFFFFF">
                  <a:alpha val="20000"/>
                </a:srgbClr>
              </a:gs>
              <a:gs pos="100000">
                <a:srgbClr val="809BCB">
                  <a:alpha val="39999"/>
                </a:srgbClr>
              </a:gs>
            </a:gsLst>
            <a:lin ang="0" scaled="1"/>
          </a:gradFill>
          <a:ln w="9525">
            <a:noFill/>
            <a:miter lim="800000"/>
            <a:headEnd/>
            <a:tailEnd/>
          </a:ln>
          <a:effectLst/>
        </p:spPr>
        <p:txBody>
          <a:bodyPr wrap="none" anchor="ctr"/>
          <a:lstStyle/>
          <a:p>
            <a:pPr fontAlgn="base">
              <a:lnSpc>
                <a:spcPct val="85000"/>
              </a:lnSpc>
              <a:spcBef>
                <a:spcPct val="0"/>
              </a:spcBef>
              <a:spcAft>
                <a:spcPct val="0"/>
              </a:spcAft>
              <a:defRPr/>
            </a:pPr>
            <a:endParaRPr lang="en-US" sz="1400">
              <a:solidFill>
                <a:srgbClr val="000000"/>
              </a:solidFill>
              <a:cs typeface="Arial" charset="0"/>
            </a:endParaRPr>
          </a:p>
        </p:txBody>
      </p:sp>
      <p:pic>
        <p:nvPicPr>
          <p:cNvPr id="84994" name="Picture 2" descr="http://www.mde.state.md.us/Style%20Library/MDE/Images/mdelogofinal-04.png"/>
          <p:cNvPicPr>
            <a:picLocks noChangeAspect="1" noChangeArrowheads="1"/>
          </p:cNvPicPr>
          <p:nvPr/>
        </p:nvPicPr>
        <p:blipFill>
          <a:blip r:embed="rId17" cstate="print"/>
          <a:srcRect l="15467" r="14671" b="37328"/>
          <a:stretch>
            <a:fillRect/>
          </a:stretch>
        </p:blipFill>
        <p:spPr bwMode="auto">
          <a:xfrm>
            <a:off x="1" y="0"/>
            <a:ext cx="808074" cy="789014"/>
          </a:xfrm>
          <a:prstGeom prst="rect">
            <a:avLst/>
          </a:prstGeom>
          <a:noFill/>
        </p:spPr>
      </p:pic>
    </p:spTree>
    <p:extLst>
      <p:ext uri="{BB962C8B-B14F-4D97-AF65-F5344CB8AC3E}">
        <p14:creationId xmlns:p14="http://schemas.microsoft.com/office/powerpoint/2010/main" val="2782072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defRPr>
      </a:lvl2pPr>
      <a:lvl3pPr algn="ctr" rtl="0" eaLnBrk="0" fontAlgn="base" hangingPunct="0">
        <a:spcBef>
          <a:spcPct val="0"/>
        </a:spcBef>
        <a:spcAft>
          <a:spcPct val="0"/>
        </a:spcAft>
        <a:defRPr sz="3200">
          <a:solidFill>
            <a:schemeClr val="tx2"/>
          </a:solidFill>
          <a:latin typeface="Verdana" pitchFamily="34" charset="0"/>
        </a:defRPr>
      </a:lvl3pPr>
      <a:lvl4pPr algn="ctr" rtl="0" eaLnBrk="0" fontAlgn="base" hangingPunct="0">
        <a:spcBef>
          <a:spcPct val="0"/>
        </a:spcBef>
        <a:spcAft>
          <a:spcPct val="0"/>
        </a:spcAft>
        <a:defRPr sz="3200">
          <a:solidFill>
            <a:schemeClr val="tx2"/>
          </a:solidFill>
          <a:latin typeface="Verdana" pitchFamily="34" charset="0"/>
        </a:defRPr>
      </a:lvl4pPr>
      <a:lvl5pPr algn="ctr" rtl="0" eaLnBrk="0" fontAlgn="base" hangingPunct="0">
        <a:spcBef>
          <a:spcPct val="0"/>
        </a:spcBef>
        <a:spcAft>
          <a:spcPct val="0"/>
        </a:spcAft>
        <a:defRPr sz="3200">
          <a:solidFill>
            <a:schemeClr val="tx2"/>
          </a:solidFill>
          <a:latin typeface="Verdana" pitchFamily="34" charset="0"/>
        </a:defRPr>
      </a:lvl5pPr>
      <a:lvl6pPr marL="457200" algn="ctr" rtl="0" fontAlgn="base">
        <a:spcBef>
          <a:spcPct val="0"/>
        </a:spcBef>
        <a:spcAft>
          <a:spcPct val="0"/>
        </a:spcAft>
        <a:defRPr sz="3200">
          <a:solidFill>
            <a:schemeClr val="tx2"/>
          </a:solidFill>
          <a:latin typeface="Verdana" pitchFamily="34" charset="0"/>
        </a:defRPr>
      </a:lvl6pPr>
      <a:lvl7pPr marL="914400" algn="ctr" rtl="0" fontAlgn="base">
        <a:spcBef>
          <a:spcPct val="0"/>
        </a:spcBef>
        <a:spcAft>
          <a:spcPct val="0"/>
        </a:spcAft>
        <a:defRPr sz="3200">
          <a:solidFill>
            <a:schemeClr val="tx2"/>
          </a:solidFill>
          <a:latin typeface="Verdana" pitchFamily="34" charset="0"/>
        </a:defRPr>
      </a:lvl7pPr>
      <a:lvl8pPr marL="1371600" algn="ctr" rtl="0" fontAlgn="base">
        <a:spcBef>
          <a:spcPct val="0"/>
        </a:spcBef>
        <a:spcAft>
          <a:spcPct val="0"/>
        </a:spcAft>
        <a:defRPr sz="3200">
          <a:solidFill>
            <a:schemeClr val="tx2"/>
          </a:solidFill>
          <a:latin typeface="Verdana" pitchFamily="34" charset="0"/>
        </a:defRPr>
      </a:lvl8pPr>
      <a:lvl9pPr marL="1828800" algn="ctr" rtl="0" fontAlgn="base">
        <a:spcBef>
          <a:spcPct val="0"/>
        </a:spcBef>
        <a:spcAft>
          <a:spcPct val="0"/>
        </a:spcAft>
        <a:defRPr sz="32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rgbClr val="81ABFF"/>
        </a:buClr>
        <a:buFont typeface="Wingdings" pitchFamily="2" charset="2"/>
        <a:buChar char="q"/>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9966"/>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81ABFF"/>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0B6B228-56E4-4E62-91E0-B5606795FC90}"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7170" name="Rectangle 2"/>
          <p:cNvSpPr>
            <a:spLocks noChangeArrowheads="1"/>
          </p:cNvSpPr>
          <p:nvPr/>
        </p:nvSpPr>
        <p:spPr bwMode="auto">
          <a:xfrm>
            <a:off x="-19" y="0"/>
            <a:ext cx="9144000" cy="593725"/>
          </a:xfrm>
          <a:prstGeom prst="rect">
            <a:avLst/>
          </a:prstGeom>
          <a:gradFill rotWithShape="1">
            <a:gsLst>
              <a:gs pos="0">
                <a:srgbClr val="FFFFFF">
                  <a:alpha val="20000"/>
                </a:srgbClr>
              </a:gs>
              <a:gs pos="100000">
                <a:srgbClr val="809BCB">
                  <a:alpha val="39999"/>
                </a:srgbClr>
              </a:gs>
            </a:gsLst>
            <a:lin ang="0" scaled="1"/>
          </a:gradFill>
          <a:ln w="9525">
            <a:noFill/>
            <a:miter lim="800000"/>
            <a:headEnd/>
            <a:tailEnd/>
          </a:ln>
          <a:effectLst/>
        </p:spPr>
        <p:txBody>
          <a:bodyPr wrap="none" anchor="ctr"/>
          <a:lstStyle/>
          <a:p>
            <a:pPr fontAlgn="base">
              <a:lnSpc>
                <a:spcPct val="85000"/>
              </a:lnSpc>
              <a:spcBef>
                <a:spcPct val="0"/>
              </a:spcBef>
              <a:spcAft>
                <a:spcPct val="0"/>
              </a:spcAft>
              <a:defRPr/>
            </a:pPr>
            <a:endParaRPr lang="en-US" sz="1400">
              <a:solidFill>
                <a:srgbClr val="000000"/>
              </a:solidFill>
              <a:cs typeface="Arial" charset="0"/>
            </a:endParaRPr>
          </a:p>
        </p:txBody>
      </p:sp>
      <p:pic>
        <p:nvPicPr>
          <p:cNvPr id="84994" name="Picture 2" descr="http://www.mde.state.md.us/Style%20Library/MDE/Images/mdelogofinal-04.png"/>
          <p:cNvPicPr>
            <a:picLocks noChangeAspect="1" noChangeArrowheads="1"/>
          </p:cNvPicPr>
          <p:nvPr/>
        </p:nvPicPr>
        <p:blipFill>
          <a:blip r:embed="rId17" cstate="print"/>
          <a:srcRect l="15467" r="14671" b="37328"/>
          <a:stretch>
            <a:fillRect/>
          </a:stretch>
        </p:blipFill>
        <p:spPr bwMode="auto">
          <a:xfrm>
            <a:off x="1" y="0"/>
            <a:ext cx="808074" cy="789014"/>
          </a:xfrm>
          <a:prstGeom prst="rect">
            <a:avLst/>
          </a:prstGeom>
          <a:noFill/>
        </p:spPr>
      </p:pic>
    </p:spTree>
    <p:extLst>
      <p:ext uri="{BB962C8B-B14F-4D97-AF65-F5344CB8AC3E}">
        <p14:creationId xmlns:p14="http://schemas.microsoft.com/office/powerpoint/2010/main" val="15839088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defRPr>
      </a:lvl2pPr>
      <a:lvl3pPr algn="ctr" rtl="0" eaLnBrk="0" fontAlgn="base" hangingPunct="0">
        <a:spcBef>
          <a:spcPct val="0"/>
        </a:spcBef>
        <a:spcAft>
          <a:spcPct val="0"/>
        </a:spcAft>
        <a:defRPr sz="3200">
          <a:solidFill>
            <a:schemeClr val="tx2"/>
          </a:solidFill>
          <a:latin typeface="Verdana" pitchFamily="34" charset="0"/>
        </a:defRPr>
      </a:lvl3pPr>
      <a:lvl4pPr algn="ctr" rtl="0" eaLnBrk="0" fontAlgn="base" hangingPunct="0">
        <a:spcBef>
          <a:spcPct val="0"/>
        </a:spcBef>
        <a:spcAft>
          <a:spcPct val="0"/>
        </a:spcAft>
        <a:defRPr sz="3200">
          <a:solidFill>
            <a:schemeClr val="tx2"/>
          </a:solidFill>
          <a:latin typeface="Verdana" pitchFamily="34" charset="0"/>
        </a:defRPr>
      </a:lvl4pPr>
      <a:lvl5pPr algn="ctr" rtl="0" eaLnBrk="0" fontAlgn="base" hangingPunct="0">
        <a:spcBef>
          <a:spcPct val="0"/>
        </a:spcBef>
        <a:spcAft>
          <a:spcPct val="0"/>
        </a:spcAft>
        <a:defRPr sz="3200">
          <a:solidFill>
            <a:schemeClr val="tx2"/>
          </a:solidFill>
          <a:latin typeface="Verdana" pitchFamily="34" charset="0"/>
        </a:defRPr>
      </a:lvl5pPr>
      <a:lvl6pPr marL="457200" algn="ctr" rtl="0" fontAlgn="base">
        <a:spcBef>
          <a:spcPct val="0"/>
        </a:spcBef>
        <a:spcAft>
          <a:spcPct val="0"/>
        </a:spcAft>
        <a:defRPr sz="3200">
          <a:solidFill>
            <a:schemeClr val="tx2"/>
          </a:solidFill>
          <a:latin typeface="Verdana" pitchFamily="34" charset="0"/>
        </a:defRPr>
      </a:lvl6pPr>
      <a:lvl7pPr marL="914400" algn="ctr" rtl="0" fontAlgn="base">
        <a:spcBef>
          <a:spcPct val="0"/>
        </a:spcBef>
        <a:spcAft>
          <a:spcPct val="0"/>
        </a:spcAft>
        <a:defRPr sz="3200">
          <a:solidFill>
            <a:schemeClr val="tx2"/>
          </a:solidFill>
          <a:latin typeface="Verdana" pitchFamily="34" charset="0"/>
        </a:defRPr>
      </a:lvl7pPr>
      <a:lvl8pPr marL="1371600" algn="ctr" rtl="0" fontAlgn="base">
        <a:spcBef>
          <a:spcPct val="0"/>
        </a:spcBef>
        <a:spcAft>
          <a:spcPct val="0"/>
        </a:spcAft>
        <a:defRPr sz="3200">
          <a:solidFill>
            <a:schemeClr val="tx2"/>
          </a:solidFill>
          <a:latin typeface="Verdana" pitchFamily="34" charset="0"/>
        </a:defRPr>
      </a:lvl8pPr>
      <a:lvl9pPr marL="1828800" algn="ctr" rtl="0" fontAlgn="base">
        <a:spcBef>
          <a:spcPct val="0"/>
        </a:spcBef>
        <a:spcAft>
          <a:spcPct val="0"/>
        </a:spcAft>
        <a:defRPr sz="32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rgbClr val="81ABFF"/>
        </a:buClr>
        <a:buFont typeface="Wingdings" pitchFamily="2" charset="2"/>
        <a:buChar char="q"/>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9966"/>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rgbClr val="81ABFF"/>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8971D-0CB5-49CA-A95B-64248D5F0DC2}" type="datetime1">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8D76D-17D9-4C4B-9CC5-6C1C2332F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82246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99C52-8652-4239-9BD3-27F9F2CDD40E}" type="datetimeFigureOut">
              <a:rPr lang="en-US" smtClean="0">
                <a:solidFill>
                  <a:prstClr val="black">
                    <a:tint val="75000"/>
                  </a:prstClr>
                </a:solidFill>
              </a:rPr>
              <a:pPr/>
              <a:t>6/4/2019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0C635-4ECD-4149-A1B8-3F704DA8F8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43551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8971D-0CB5-49CA-A95B-64248D5F0DC2}" type="datetime1">
              <a:rPr lang="en-US" smtClean="0"/>
              <a:pPr/>
              <a:t>6/4/2019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8D76D-17D9-4C4B-9CC5-6C1C2332F701}" type="slidenum">
              <a:rPr lang="en-US" smtClean="0"/>
              <a:pPr/>
              <a:t>‹#›</a:t>
            </a:fld>
            <a:endParaRPr lang="en-US"/>
          </a:p>
        </p:txBody>
      </p:sp>
    </p:spTree>
    <p:extLst>
      <p:ext uri="{BB962C8B-B14F-4D97-AF65-F5344CB8AC3E}">
        <p14:creationId xmlns:p14="http://schemas.microsoft.com/office/powerpoint/2010/main" val="360353223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5.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65.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7.gif"/><Relationship Id="rId2" Type="http://schemas.openxmlformats.org/officeDocument/2006/relationships/image" Target="../media/image43.png"/><Relationship Id="rId1" Type="http://schemas.openxmlformats.org/officeDocument/2006/relationships/slideLayout" Target="../slideLayouts/slideLayout69.xml"/><Relationship Id="rId6" Type="http://schemas.openxmlformats.org/officeDocument/2006/relationships/hyperlink" Target="http://dx.doi.org/10.1175/BAMS-D-14-00110.1"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3.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65.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3.jpeg"/><Relationship Id="rId1" Type="http://schemas.openxmlformats.org/officeDocument/2006/relationships/slideLayout" Target="../slideLayouts/slideLayout6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jpeg"/><Relationship Id="rId1" Type="http://schemas.openxmlformats.org/officeDocument/2006/relationships/slideLayout" Target="../slideLayouts/slideLayout65.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FF9255-93C2-4BA1-AA74-DB617B21AD6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600"/>
                    </a14:imgEffect>
                    <a14:imgEffect>
                      <a14:brightnessContrast bright="-36000"/>
                    </a14:imgEffect>
                  </a14:imgLayer>
                </a14:imgProps>
              </a:ext>
            </a:extLst>
          </a:blip>
          <a:stretch>
            <a:fillRect/>
          </a:stretch>
        </p:blipFill>
        <p:spPr>
          <a:xfrm>
            <a:off x="-3505200" y="0"/>
            <a:ext cx="10305738" cy="6858000"/>
          </a:xfrm>
          <a:prstGeom prst="rect">
            <a:avLst/>
          </a:prstGeom>
        </p:spPr>
      </p:pic>
      <p:pic>
        <p:nvPicPr>
          <p:cNvPr id="4" name="Picture 3">
            <a:extLst>
              <a:ext uri="{FF2B5EF4-FFF2-40B4-BE49-F238E27FC236}">
                <a16:creationId xmlns:a16="http://schemas.microsoft.com/office/drawing/2014/main" id="{032F3B6F-BEF9-443F-A3F1-186866B3972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0000"/>
                    </a14:imgEffect>
                  </a14:imgLayer>
                </a14:imgProps>
              </a:ext>
            </a:extLst>
          </a:blip>
          <a:srcRect r="44454"/>
          <a:stretch/>
        </p:blipFill>
        <p:spPr>
          <a:xfrm>
            <a:off x="4572000" y="0"/>
            <a:ext cx="6781800" cy="6858000"/>
          </a:xfrm>
          <a:prstGeom prst="rect">
            <a:avLst/>
          </a:prstGeom>
        </p:spPr>
      </p:pic>
      <p:sp>
        <p:nvSpPr>
          <p:cNvPr id="2" name="Title 1"/>
          <p:cNvSpPr>
            <a:spLocks noGrp="1"/>
          </p:cNvSpPr>
          <p:nvPr>
            <p:ph type="ctrTitle"/>
          </p:nvPr>
        </p:nvSpPr>
        <p:spPr>
          <a:xfrm>
            <a:off x="685800" y="1219201"/>
            <a:ext cx="7772400" cy="2381250"/>
          </a:xfrm>
        </p:spPr>
        <p:txBody>
          <a:bodyPr>
            <a:normAutofit fontScale="90000"/>
          </a:bodyPr>
          <a:lstStyle/>
          <a:p>
            <a:r>
              <a:rPr lang="en-US" dirty="0">
                <a:solidFill>
                  <a:schemeClr val="bg1"/>
                </a:solidFill>
                <a:effectLst>
                  <a:outerShdw blurRad="50800" dist="50800" dir="5400000" algn="ctr" rotWithShape="0">
                    <a:schemeClr val="tx1"/>
                  </a:outerShdw>
                </a:effectLst>
              </a:rPr>
              <a:t>MDE Perspective</a:t>
            </a:r>
            <a:br>
              <a:rPr lang="en-US" dirty="0">
                <a:solidFill>
                  <a:schemeClr val="bg1"/>
                </a:solidFill>
                <a:effectLst>
                  <a:outerShdw blurRad="50800" dist="50800" dir="5400000" algn="ctr" rotWithShape="0">
                    <a:schemeClr val="tx1"/>
                  </a:outerShdw>
                </a:effectLst>
              </a:rPr>
            </a:br>
            <a:r>
              <a:rPr lang="en-US" dirty="0">
                <a:solidFill>
                  <a:schemeClr val="bg1"/>
                </a:solidFill>
                <a:effectLst>
                  <a:outerShdw blurRad="50800" dist="50800" dir="5400000" algn="ctr" rotWithShape="0">
                    <a:schemeClr val="tx1"/>
                  </a:outerShdw>
                </a:effectLst>
              </a:rPr>
              <a:t>on the</a:t>
            </a:r>
            <a:br>
              <a:rPr lang="en-US" dirty="0">
                <a:solidFill>
                  <a:schemeClr val="bg1"/>
                </a:solidFill>
                <a:effectLst>
                  <a:outerShdw blurRad="50800" dist="50800" dir="5400000" algn="ctr" rotWithShape="0">
                    <a:schemeClr val="tx1"/>
                  </a:outerShdw>
                </a:effectLst>
              </a:rPr>
            </a:br>
            <a:r>
              <a:rPr lang="en-US" dirty="0">
                <a:solidFill>
                  <a:schemeClr val="bg1"/>
                </a:solidFill>
                <a:effectLst>
                  <a:outerShdw blurRad="50800" dist="50800" dir="5400000" algn="ctr" rotWithShape="0">
                    <a:schemeClr val="tx1"/>
                  </a:outerShdw>
                </a:effectLst>
              </a:rPr>
              <a:t>Usefulness of</a:t>
            </a:r>
            <a:br>
              <a:rPr lang="en-US" dirty="0">
                <a:solidFill>
                  <a:schemeClr val="bg1"/>
                </a:solidFill>
                <a:effectLst>
                  <a:outerShdw blurRad="50800" dist="50800" dir="5400000" algn="ctr" rotWithShape="0">
                    <a:schemeClr val="tx1"/>
                  </a:outerShdw>
                </a:effectLst>
              </a:rPr>
            </a:br>
            <a:r>
              <a:rPr lang="en-US" dirty="0">
                <a:solidFill>
                  <a:schemeClr val="bg1"/>
                </a:solidFill>
                <a:effectLst>
                  <a:outerShdw blurRad="50800" dist="50800" dir="5400000" algn="ctr" rotWithShape="0">
                    <a:schemeClr val="tx1"/>
                  </a:outerShdw>
                </a:effectLst>
              </a:rPr>
              <a:t>TEMPO</a:t>
            </a:r>
          </a:p>
        </p:txBody>
      </p:sp>
      <p:sp>
        <p:nvSpPr>
          <p:cNvPr id="8" name="Subtitle 7">
            <a:extLst>
              <a:ext uri="{FF2B5EF4-FFF2-40B4-BE49-F238E27FC236}">
                <a16:creationId xmlns:a16="http://schemas.microsoft.com/office/drawing/2014/main" id="{11BA5141-A085-42B9-A2A5-8C2BEBED182E}"/>
              </a:ext>
            </a:extLst>
          </p:cNvPr>
          <p:cNvSpPr>
            <a:spLocks noGrp="1"/>
          </p:cNvSpPr>
          <p:nvPr>
            <p:ph type="subTitle" idx="1"/>
          </p:nvPr>
        </p:nvSpPr>
        <p:spPr/>
        <p:txBody>
          <a:bodyPr/>
          <a:lstStyle/>
          <a:p>
            <a:r>
              <a:rPr lang="en-US" dirty="0">
                <a:solidFill>
                  <a:schemeClr val="bg1"/>
                </a:solidFill>
              </a:rPr>
              <a:t>Joel </a:t>
            </a:r>
            <a:r>
              <a:rPr lang="en-US" dirty="0" err="1">
                <a:solidFill>
                  <a:schemeClr val="bg1"/>
                </a:solidFill>
              </a:rPr>
              <a:t>Dreessen</a:t>
            </a:r>
            <a:endParaRPr lang="en-US" dirty="0">
              <a:solidFill>
                <a:schemeClr val="bg1"/>
              </a:solidFill>
            </a:endParaRPr>
          </a:p>
          <a:p>
            <a:r>
              <a:rPr lang="en-US" dirty="0">
                <a:solidFill>
                  <a:schemeClr val="bg1"/>
                </a:solidFill>
              </a:rPr>
              <a:t>June 5,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E2D0EAA-1834-4B37-8445-6C73A2ABE61A}" type="slidenum">
              <a:rPr lang="en-US" smtClean="0">
                <a:solidFill>
                  <a:srgbClr val="000000"/>
                </a:solidFill>
              </a:rPr>
              <a:pPr>
                <a:defRPr/>
              </a:pPr>
              <a:t>10</a:t>
            </a:fld>
            <a:endParaRPr lang="en-US">
              <a:solidFill>
                <a:srgbClr val="000000"/>
              </a:solidFill>
            </a:endParaRPr>
          </a:p>
        </p:txBody>
      </p:sp>
      <p:pic>
        <p:nvPicPr>
          <p:cNvPr id="5" name="Picture 4">
            <a:extLst>
              <a:ext uri="{FF2B5EF4-FFF2-40B4-BE49-F238E27FC236}">
                <a16:creationId xmlns:a16="http://schemas.microsoft.com/office/drawing/2014/main" id="{E57B271E-6B82-48FB-A60C-E2CB8F02F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p:cNvSpPr>
            <a:spLocks noGrp="1"/>
          </p:cNvSpPr>
          <p:nvPr>
            <p:ph type="title"/>
          </p:nvPr>
        </p:nvSpPr>
        <p:spPr>
          <a:xfrm>
            <a:off x="457200" y="4997"/>
            <a:ext cx="8229600" cy="607778"/>
          </a:xfrm>
        </p:spPr>
        <p:txBody>
          <a:bodyPr/>
          <a:lstStyle/>
          <a:p>
            <a:r>
              <a:rPr lang="en-US" dirty="0"/>
              <a:t>Friday May 31, 2019</a:t>
            </a:r>
          </a:p>
        </p:txBody>
      </p:sp>
      <p:sp>
        <p:nvSpPr>
          <p:cNvPr id="4" name="TextBox 3">
            <a:extLst>
              <a:ext uri="{FF2B5EF4-FFF2-40B4-BE49-F238E27FC236}">
                <a16:creationId xmlns:a16="http://schemas.microsoft.com/office/drawing/2014/main" id="{D8C8B5DD-6371-4EFB-A799-FBFA1B354D87}"/>
              </a:ext>
            </a:extLst>
          </p:cNvPr>
          <p:cNvSpPr txBox="1"/>
          <p:nvPr/>
        </p:nvSpPr>
        <p:spPr>
          <a:xfrm>
            <a:off x="228600" y="5536511"/>
            <a:ext cx="2133600" cy="400110"/>
          </a:xfrm>
          <a:prstGeom prst="rect">
            <a:avLst/>
          </a:prstGeom>
          <a:noFill/>
        </p:spPr>
        <p:txBody>
          <a:bodyPr wrap="square" rtlCol="0">
            <a:spAutoFit/>
          </a:bodyPr>
          <a:lstStyle/>
          <a:p>
            <a:r>
              <a:rPr lang="en-US" sz="2000" b="1" dirty="0"/>
              <a:t>GOES-16 Band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DREES~2\AppData\Local\Temp\IMG_20181106_1533473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r>
              <a:rPr lang="en-US" dirty="0">
                <a:solidFill>
                  <a:schemeClr val="bg1"/>
                </a:solidFill>
              </a:rPr>
              <a:t>Questions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FB9B-1607-4B5F-9C39-86E562B57D9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DAEC7F8-F409-4A49-AF83-6CAC9AD4F56D}"/>
              </a:ext>
            </a:extLst>
          </p:cNvPr>
          <p:cNvSpPr>
            <a:spLocks noGrp="1"/>
          </p:cNvSpPr>
          <p:nvPr>
            <p:ph type="sldNum" sz="quarter" idx="12"/>
          </p:nvPr>
        </p:nvSpPr>
        <p:spPr/>
        <p:txBody>
          <a:bodyPr/>
          <a:lstStyle/>
          <a:p>
            <a:fld id="{2418D76D-17D9-4C4B-9CC5-6C1C2332F701}" type="slidenum">
              <a:rPr lang="en-US" smtClean="0">
                <a:solidFill>
                  <a:prstClr val="black">
                    <a:tint val="75000"/>
                  </a:prstClr>
                </a:solidFill>
              </a:rPr>
              <a:pPr/>
              <a:t>12</a:t>
            </a:fld>
            <a:endParaRPr lang="en-US">
              <a:solidFill>
                <a:prstClr val="black">
                  <a:tint val="75000"/>
                </a:prstClr>
              </a:solidFill>
            </a:endParaRPr>
          </a:p>
        </p:txBody>
      </p:sp>
      <p:pic>
        <p:nvPicPr>
          <p:cNvPr id="5" name="Picture 4" descr="A picture containing text&#10;&#10;Description automatically generated">
            <a:extLst>
              <a:ext uri="{FF2B5EF4-FFF2-40B4-BE49-F238E27FC236}">
                <a16:creationId xmlns:a16="http://schemas.microsoft.com/office/drawing/2014/main" id="{827A3130-7D68-434E-90FE-788412EFA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551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249E3-B7AF-4459-AC94-F8A119333667}"/>
              </a:ext>
            </a:extLst>
          </p:cNvPr>
          <p:cNvPicPr>
            <a:picLocks noChangeAspect="1"/>
          </p:cNvPicPr>
          <p:nvPr/>
        </p:nvPicPr>
        <p:blipFill rotWithShape="1">
          <a:blip r:embed="rId2" cstate="print"/>
          <a:srcRect t="6650" b="38955"/>
          <a:stretch/>
        </p:blipFill>
        <p:spPr>
          <a:xfrm>
            <a:off x="-163587" y="0"/>
            <a:ext cx="9460941" cy="6858001"/>
          </a:xfrm>
          <a:prstGeom prst="rect">
            <a:avLst/>
          </a:prstGeom>
        </p:spPr>
      </p:pic>
      <p:graphicFrame>
        <p:nvGraphicFramePr>
          <p:cNvPr id="10" name="Chart 9"/>
          <p:cNvGraphicFramePr/>
          <p:nvPr>
            <p:extLst>
              <p:ext uri="{D42A27DB-BD31-4B8C-83A1-F6EECF244321}">
                <p14:modId xmlns:p14="http://schemas.microsoft.com/office/powerpoint/2010/main" val="4016853750"/>
              </p:ext>
            </p:extLst>
          </p:nvPr>
        </p:nvGraphicFramePr>
        <p:xfrm>
          <a:off x="-3882" y="570851"/>
          <a:ext cx="9149039" cy="61643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6079" y="0"/>
            <a:ext cx="9460941" cy="609600"/>
          </a:xfrm>
          <a:effectLst/>
        </p:spPr>
        <p:txBody>
          <a:bodyPr/>
          <a:lstStyle/>
          <a:p>
            <a:r>
              <a:rPr lang="en-US" sz="3000" dirty="0">
                <a:solidFill>
                  <a:schemeClr val="tx1"/>
                </a:solidFill>
                <a:effectLst>
                  <a:outerShdw dist="38100" dir="13200000" algn="ctr" rotWithShape="0">
                    <a:schemeClr val="bg1"/>
                  </a:outerShdw>
                </a:effectLst>
              </a:rPr>
              <a:t>Exceedances at HMI: Baltimore </a:t>
            </a:r>
            <a:r>
              <a:rPr lang="en-US" sz="3000" dirty="0">
                <a:effectLst>
                  <a:outerShdw dist="50800" dir="5400000" algn="ctr" rotWithShape="0">
                    <a:schemeClr val="bg1"/>
                  </a:outerShdw>
                </a:effectLst>
              </a:rPr>
              <a:t>Point Sources</a:t>
            </a:r>
          </a:p>
        </p:txBody>
      </p:sp>
      <p:sp>
        <p:nvSpPr>
          <p:cNvPr id="5" name="Oval 4">
            <a:extLst>
              <a:ext uri="{FF2B5EF4-FFF2-40B4-BE49-F238E27FC236}">
                <a16:creationId xmlns:a16="http://schemas.microsoft.com/office/drawing/2014/main" id="{BE66F5C1-85B3-4965-BEEE-4A18D444D792}"/>
              </a:ext>
            </a:extLst>
          </p:cNvPr>
          <p:cNvSpPr/>
          <p:nvPr/>
        </p:nvSpPr>
        <p:spPr>
          <a:xfrm>
            <a:off x="881066" y="4561076"/>
            <a:ext cx="8153400" cy="1143000"/>
          </a:xfrm>
          <a:prstGeom prst="ellipse">
            <a:avLst/>
          </a:prstGeom>
          <a:noFill/>
          <a:ln w="47625">
            <a:solidFill>
              <a:schemeClr val="accent6"/>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 name="Group 12"/>
          <p:cNvGrpSpPr/>
          <p:nvPr/>
        </p:nvGrpSpPr>
        <p:grpSpPr>
          <a:xfrm>
            <a:off x="4519098" y="1598748"/>
            <a:ext cx="2787869" cy="1757856"/>
            <a:chOff x="4519448" y="1707932"/>
            <a:chExt cx="2787869" cy="1757856"/>
          </a:xfrm>
        </p:grpSpPr>
        <p:sp>
          <p:nvSpPr>
            <p:cNvPr id="11" name="Freeform 10"/>
            <p:cNvSpPr/>
            <p:nvPr/>
          </p:nvSpPr>
          <p:spPr bwMode="auto">
            <a:xfrm>
              <a:off x="4519448" y="1707932"/>
              <a:ext cx="2787869" cy="1757856"/>
            </a:xfrm>
            <a:custGeom>
              <a:avLst/>
              <a:gdLst>
                <a:gd name="connsiteX0" fmla="*/ 470337 w 2464675"/>
                <a:gd name="connsiteY0" fmla="*/ 893379 h 1610711"/>
                <a:gd name="connsiteX1" fmla="*/ 60434 w 2464675"/>
                <a:gd name="connsiteY1" fmla="*/ 1366345 h 1610711"/>
                <a:gd name="connsiteX2" fmla="*/ 107730 w 2464675"/>
                <a:gd name="connsiteY2" fmla="*/ 1571297 h 1610711"/>
                <a:gd name="connsiteX3" fmla="*/ 470337 w 2464675"/>
                <a:gd name="connsiteY3" fmla="*/ 1445172 h 1610711"/>
                <a:gd name="connsiteX4" fmla="*/ 927537 w 2464675"/>
                <a:gd name="connsiteY4" fmla="*/ 1255986 h 1610711"/>
                <a:gd name="connsiteX5" fmla="*/ 1668517 w 2464675"/>
                <a:gd name="connsiteY5" fmla="*/ 1255986 h 1610711"/>
                <a:gd name="connsiteX6" fmla="*/ 2062655 w 2464675"/>
                <a:gd name="connsiteY6" fmla="*/ 1413641 h 1610711"/>
                <a:gd name="connsiteX7" fmla="*/ 2409496 w 2464675"/>
                <a:gd name="connsiteY7" fmla="*/ 1539766 h 1610711"/>
                <a:gd name="connsiteX8" fmla="*/ 2393730 w 2464675"/>
                <a:gd name="connsiteY8" fmla="*/ 987972 h 1610711"/>
                <a:gd name="connsiteX9" fmla="*/ 2031124 w 2464675"/>
                <a:gd name="connsiteY9" fmla="*/ 294290 h 1610711"/>
                <a:gd name="connsiteX10" fmla="*/ 1841937 w 2464675"/>
                <a:gd name="connsiteY10" fmla="*/ 136635 h 1610711"/>
                <a:gd name="connsiteX11" fmla="*/ 1384737 w 2464675"/>
                <a:gd name="connsiteY11" fmla="*/ 10510 h 1610711"/>
                <a:gd name="connsiteX12" fmla="*/ 1037896 w 2464675"/>
                <a:gd name="connsiteY12" fmla="*/ 73572 h 1610711"/>
                <a:gd name="connsiteX13" fmla="*/ 738351 w 2464675"/>
                <a:gd name="connsiteY13" fmla="*/ 341586 h 1610711"/>
                <a:gd name="connsiteX14" fmla="*/ 564930 w 2464675"/>
                <a:gd name="connsiteY14" fmla="*/ 625366 h 1610711"/>
                <a:gd name="connsiteX15" fmla="*/ 470337 w 2464675"/>
                <a:gd name="connsiteY15" fmla="*/ 893379 h 1610711"/>
                <a:gd name="connsiteX0" fmla="*/ 580696 w 2480441"/>
                <a:gd name="connsiteY0" fmla="*/ 625366 h 1610711"/>
                <a:gd name="connsiteX1" fmla="*/ 76200 w 2480441"/>
                <a:gd name="connsiteY1" fmla="*/ 1366345 h 1610711"/>
                <a:gd name="connsiteX2" fmla="*/ 123496 w 2480441"/>
                <a:gd name="connsiteY2" fmla="*/ 1571297 h 1610711"/>
                <a:gd name="connsiteX3" fmla="*/ 486103 w 2480441"/>
                <a:gd name="connsiteY3" fmla="*/ 1445172 h 1610711"/>
                <a:gd name="connsiteX4" fmla="*/ 943303 w 2480441"/>
                <a:gd name="connsiteY4" fmla="*/ 1255986 h 1610711"/>
                <a:gd name="connsiteX5" fmla="*/ 1684283 w 2480441"/>
                <a:gd name="connsiteY5" fmla="*/ 1255986 h 1610711"/>
                <a:gd name="connsiteX6" fmla="*/ 2078421 w 2480441"/>
                <a:gd name="connsiteY6" fmla="*/ 1413641 h 1610711"/>
                <a:gd name="connsiteX7" fmla="*/ 2425262 w 2480441"/>
                <a:gd name="connsiteY7" fmla="*/ 1539766 h 1610711"/>
                <a:gd name="connsiteX8" fmla="*/ 2409496 w 2480441"/>
                <a:gd name="connsiteY8" fmla="*/ 987972 h 1610711"/>
                <a:gd name="connsiteX9" fmla="*/ 2046890 w 2480441"/>
                <a:gd name="connsiteY9" fmla="*/ 294290 h 1610711"/>
                <a:gd name="connsiteX10" fmla="*/ 1857703 w 2480441"/>
                <a:gd name="connsiteY10" fmla="*/ 136635 h 1610711"/>
                <a:gd name="connsiteX11" fmla="*/ 1400503 w 2480441"/>
                <a:gd name="connsiteY11" fmla="*/ 10510 h 1610711"/>
                <a:gd name="connsiteX12" fmla="*/ 1053662 w 2480441"/>
                <a:gd name="connsiteY12" fmla="*/ 73572 h 1610711"/>
                <a:gd name="connsiteX13" fmla="*/ 754117 w 2480441"/>
                <a:gd name="connsiteY13" fmla="*/ 341586 h 1610711"/>
                <a:gd name="connsiteX14" fmla="*/ 580696 w 2480441"/>
                <a:gd name="connsiteY14" fmla="*/ 625366 h 1610711"/>
                <a:gd name="connsiteX0" fmla="*/ 580696 w 2480441"/>
                <a:gd name="connsiteY0" fmla="*/ 625366 h 1610711"/>
                <a:gd name="connsiteX1" fmla="*/ 76200 w 2480441"/>
                <a:gd name="connsiteY1" fmla="*/ 1366345 h 1610711"/>
                <a:gd name="connsiteX2" fmla="*/ 123496 w 2480441"/>
                <a:gd name="connsiteY2" fmla="*/ 1571297 h 1610711"/>
                <a:gd name="connsiteX3" fmla="*/ 486103 w 2480441"/>
                <a:gd name="connsiteY3" fmla="*/ 1445172 h 1610711"/>
                <a:gd name="connsiteX4" fmla="*/ 943303 w 2480441"/>
                <a:gd name="connsiteY4" fmla="*/ 1255986 h 1610711"/>
                <a:gd name="connsiteX5" fmla="*/ 1684283 w 2480441"/>
                <a:gd name="connsiteY5" fmla="*/ 1255986 h 1610711"/>
                <a:gd name="connsiteX6" fmla="*/ 2078421 w 2480441"/>
                <a:gd name="connsiteY6" fmla="*/ 1413641 h 1610711"/>
                <a:gd name="connsiteX7" fmla="*/ 2425262 w 2480441"/>
                <a:gd name="connsiteY7" fmla="*/ 1539766 h 1610711"/>
                <a:gd name="connsiteX8" fmla="*/ 2409496 w 2480441"/>
                <a:gd name="connsiteY8" fmla="*/ 987972 h 1610711"/>
                <a:gd name="connsiteX9" fmla="*/ 2046890 w 2480441"/>
                <a:gd name="connsiteY9" fmla="*/ 294290 h 1610711"/>
                <a:gd name="connsiteX10" fmla="*/ 1857703 w 2480441"/>
                <a:gd name="connsiteY10" fmla="*/ 136635 h 1610711"/>
                <a:gd name="connsiteX11" fmla="*/ 1400503 w 2480441"/>
                <a:gd name="connsiteY11" fmla="*/ 10510 h 1610711"/>
                <a:gd name="connsiteX12" fmla="*/ 1053662 w 2480441"/>
                <a:gd name="connsiteY12" fmla="*/ 73572 h 1610711"/>
                <a:gd name="connsiteX13" fmla="*/ 754117 w 2480441"/>
                <a:gd name="connsiteY13" fmla="*/ 341586 h 1610711"/>
                <a:gd name="connsiteX14" fmla="*/ 580696 w 2480441"/>
                <a:gd name="connsiteY14" fmla="*/ 625366 h 1610711"/>
                <a:gd name="connsiteX0" fmla="*/ 580696 w 2480441"/>
                <a:gd name="connsiteY0" fmla="*/ 625366 h 1610711"/>
                <a:gd name="connsiteX1" fmla="*/ 76200 w 2480441"/>
                <a:gd name="connsiteY1" fmla="*/ 1366345 h 1610711"/>
                <a:gd name="connsiteX2" fmla="*/ 123496 w 2480441"/>
                <a:gd name="connsiteY2" fmla="*/ 1571297 h 1610711"/>
                <a:gd name="connsiteX3" fmla="*/ 486103 w 2480441"/>
                <a:gd name="connsiteY3" fmla="*/ 1445172 h 1610711"/>
                <a:gd name="connsiteX4" fmla="*/ 943303 w 2480441"/>
                <a:gd name="connsiteY4" fmla="*/ 1255986 h 1610711"/>
                <a:gd name="connsiteX5" fmla="*/ 1684283 w 2480441"/>
                <a:gd name="connsiteY5" fmla="*/ 1255986 h 1610711"/>
                <a:gd name="connsiteX6" fmla="*/ 2078421 w 2480441"/>
                <a:gd name="connsiteY6" fmla="*/ 1413641 h 1610711"/>
                <a:gd name="connsiteX7" fmla="*/ 2425262 w 2480441"/>
                <a:gd name="connsiteY7" fmla="*/ 1539766 h 1610711"/>
                <a:gd name="connsiteX8" fmla="*/ 2409496 w 2480441"/>
                <a:gd name="connsiteY8" fmla="*/ 987972 h 1610711"/>
                <a:gd name="connsiteX9" fmla="*/ 2046890 w 2480441"/>
                <a:gd name="connsiteY9" fmla="*/ 294290 h 1610711"/>
                <a:gd name="connsiteX10" fmla="*/ 1857703 w 2480441"/>
                <a:gd name="connsiteY10" fmla="*/ 136635 h 1610711"/>
                <a:gd name="connsiteX11" fmla="*/ 1400503 w 2480441"/>
                <a:gd name="connsiteY11" fmla="*/ 10510 h 1610711"/>
                <a:gd name="connsiteX12" fmla="*/ 1053662 w 2480441"/>
                <a:gd name="connsiteY12" fmla="*/ 73572 h 1610711"/>
                <a:gd name="connsiteX13" fmla="*/ 754117 w 2480441"/>
                <a:gd name="connsiteY13" fmla="*/ 341586 h 1610711"/>
                <a:gd name="connsiteX14" fmla="*/ 580696 w 2480441"/>
                <a:gd name="connsiteY14" fmla="*/ 625366 h 1610711"/>
                <a:gd name="connsiteX0" fmla="*/ 888124 w 2787869"/>
                <a:gd name="connsiteY0" fmla="*/ 625366 h 1757856"/>
                <a:gd name="connsiteX1" fmla="*/ 383628 w 2787869"/>
                <a:gd name="connsiteY1" fmla="*/ 1366345 h 1757856"/>
                <a:gd name="connsiteX2" fmla="*/ 68317 w 2787869"/>
                <a:gd name="connsiteY2" fmla="*/ 1744718 h 1757856"/>
                <a:gd name="connsiteX3" fmla="*/ 793531 w 2787869"/>
                <a:gd name="connsiteY3" fmla="*/ 1445172 h 1757856"/>
                <a:gd name="connsiteX4" fmla="*/ 1250731 w 2787869"/>
                <a:gd name="connsiteY4" fmla="*/ 1255986 h 1757856"/>
                <a:gd name="connsiteX5" fmla="*/ 1991711 w 2787869"/>
                <a:gd name="connsiteY5" fmla="*/ 1255986 h 1757856"/>
                <a:gd name="connsiteX6" fmla="*/ 2385849 w 2787869"/>
                <a:gd name="connsiteY6" fmla="*/ 1413641 h 1757856"/>
                <a:gd name="connsiteX7" fmla="*/ 2732690 w 2787869"/>
                <a:gd name="connsiteY7" fmla="*/ 1539766 h 1757856"/>
                <a:gd name="connsiteX8" fmla="*/ 2716924 w 2787869"/>
                <a:gd name="connsiteY8" fmla="*/ 987972 h 1757856"/>
                <a:gd name="connsiteX9" fmla="*/ 2354318 w 2787869"/>
                <a:gd name="connsiteY9" fmla="*/ 294290 h 1757856"/>
                <a:gd name="connsiteX10" fmla="*/ 2165131 w 2787869"/>
                <a:gd name="connsiteY10" fmla="*/ 136635 h 1757856"/>
                <a:gd name="connsiteX11" fmla="*/ 1707931 w 2787869"/>
                <a:gd name="connsiteY11" fmla="*/ 10510 h 1757856"/>
                <a:gd name="connsiteX12" fmla="*/ 1361090 w 2787869"/>
                <a:gd name="connsiteY12" fmla="*/ 73572 h 1757856"/>
                <a:gd name="connsiteX13" fmla="*/ 1061545 w 2787869"/>
                <a:gd name="connsiteY13" fmla="*/ 341586 h 1757856"/>
                <a:gd name="connsiteX14" fmla="*/ 888124 w 2787869"/>
                <a:gd name="connsiteY14" fmla="*/ 625366 h 175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7869" h="1757856">
                  <a:moveTo>
                    <a:pt x="888124" y="625366"/>
                  </a:moveTo>
                  <a:cubicBezTo>
                    <a:pt x="759372" y="874986"/>
                    <a:pt x="617483" y="1177159"/>
                    <a:pt x="383628" y="1366345"/>
                  </a:cubicBezTo>
                  <a:cubicBezTo>
                    <a:pt x="307428" y="1524000"/>
                    <a:pt x="0" y="1731580"/>
                    <a:pt x="68317" y="1744718"/>
                  </a:cubicBezTo>
                  <a:cubicBezTo>
                    <a:pt x="136634" y="1757856"/>
                    <a:pt x="596462" y="1526627"/>
                    <a:pt x="793531" y="1445172"/>
                  </a:cubicBezTo>
                  <a:cubicBezTo>
                    <a:pt x="990600" y="1363717"/>
                    <a:pt x="1051034" y="1287517"/>
                    <a:pt x="1250731" y="1255986"/>
                  </a:cubicBezTo>
                  <a:cubicBezTo>
                    <a:pt x="1450428" y="1224455"/>
                    <a:pt x="1802525" y="1229710"/>
                    <a:pt x="1991711" y="1255986"/>
                  </a:cubicBezTo>
                  <a:cubicBezTo>
                    <a:pt x="2180897" y="1282262"/>
                    <a:pt x="2262353" y="1366344"/>
                    <a:pt x="2385849" y="1413641"/>
                  </a:cubicBezTo>
                  <a:cubicBezTo>
                    <a:pt x="2509345" y="1460938"/>
                    <a:pt x="2677511" y="1610711"/>
                    <a:pt x="2732690" y="1539766"/>
                  </a:cubicBezTo>
                  <a:cubicBezTo>
                    <a:pt x="2787869" y="1468821"/>
                    <a:pt x="2779986" y="1195551"/>
                    <a:pt x="2716924" y="987972"/>
                  </a:cubicBezTo>
                  <a:cubicBezTo>
                    <a:pt x="2653862" y="780393"/>
                    <a:pt x="2446284" y="436180"/>
                    <a:pt x="2354318" y="294290"/>
                  </a:cubicBezTo>
                  <a:cubicBezTo>
                    <a:pt x="2262353" y="152401"/>
                    <a:pt x="2272862" y="183932"/>
                    <a:pt x="2165131" y="136635"/>
                  </a:cubicBezTo>
                  <a:cubicBezTo>
                    <a:pt x="2057400" y="89338"/>
                    <a:pt x="1841938" y="21020"/>
                    <a:pt x="1707931" y="10510"/>
                  </a:cubicBezTo>
                  <a:cubicBezTo>
                    <a:pt x="1573924" y="0"/>
                    <a:pt x="1468821" y="18393"/>
                    <a:pt x="1361090" y="73572"/>
                  </a:cubicBezTo>
                  <a:cubicBezTo>
                    <a:pt x="1253359" y="128751"/>
                    <a:pt x="1140373" y="249620"/>
                    <a:pt x="1061545" y="341586"/>
                  </a:cubicBezTo>
                  <a:cubicBezTo>
                    <a:pt x="982717" y="433552"/>
                    <a:pt x="1001110" y="454573"/>
                    <a:pt x="888124" y="625366"/>
                  </a:cubicBezTo>
                  <a:close/>
                </a:path>
              </a:pathLst>
            </a:cu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srgbClr val="000000"/>
                </a:solidFill>
              </a:endParaRPr>
            </a:p>
          </p:txBody>
        </p:sp>
        <p:sp>
          <p:nvSpPr>
            <p:cNvPr id="12" name="TextBox 11"/>
            <p:cNvSpPr txBox="1"/>
            <p:nvPr/>
          </p:nvSpPr>
          <p:spPr>
            <a:xfrm>
              <a:off x="5596757" y="1907627"/>
              <a:ext cx="1103586" cy="954107"/>
            </a:xfrm>
            <a:prstGeom prst="rect">
              <a:avLst/>
            </a:prstGeom>
            <a:noFill/>
          </p:spPr>
          <p:txBody>
            <a:bodyPr wrap="square" rtlCol="0">
              <a:spAutoFit/>
            </a:bodyPr>
            <a:lstStyle/>
            <a:p>
              <a:pPr algn="ctr"/>
              <a:r>
                <a:rPr lang="en-US" sz="2800" b="1" dirty="0">
                  <a:solidFill>
                    <a:srgbClr val="000000"/>
                  </a:solidFill>
                  <a:latin typeface="Calibri" pitchFamily="34" charset="0"/>
                </a:rPr>
                <a:t>1.5 tons</a:t>
              </a:r>
            </a:p>
          </p:txBody>
        </p:sp>
      </p:grpSp>
      <p:sp>
        <p:nvSpPr>
          <p:cNvPr id="4" name="Rectangle 3">
            <a:extLst>
              <a:ext uri="{FF2B5EF4-FFF2-40B4-BE49-F238E27FC236}">
                <a16:creationId xmlns:a16="http://schemas.microsoft.com/office/drawing/2014/main" id="{B1F18D1E-F7BF-45F8-BFA8-6D9F8863741A}"/>
              </a:ext>
            </a:extLst>
          </p:cNvPr>
          <p:cNvSpPr/>
          <p:nvPr/>
        </p:nvSpPr>
        <p:spPr>
          <a:xfrm>
            <a:off x="2221126" y="5069298"/>
            <a:ext cx="5694118" cy="646331"/>
          </a:xfrm>
          <a:prstGeom prst="rect">
            <a:avLst/>
          </a:prstGeom>
        </p:spPr>
        <p:txBody>
          <a:bodyPr wrap="square">
            <a:spAutoFit/>
          </a:bodyPr>
          <a:lstStyle/>
          <a:p>
            <a:pPr algn="ctr"/>
            <a:r>
              <a:rPr lang="en-US" b="1" dirty="0">
                <a:solidFill>
                  <a:srgbClr val="000000"/>
                </a:solidFill>
                <a:effectLst>
                  <a:outerShdw blurRad="12700" dist="63500" dir="4800000" algn="ctr" rotWithShape="0">
                    <a:srgbClr val="FFFFFF"/>
                  </a:outerShdw>
                </a:effectLst>
                <a:latin typeface="Calibri" pitchFamily="34" charset="0"/>
              </a:rPr>
              <a:t>Mobile/ Marine / Local Industry?</a:t>
            </a:r>
          </a:p>
          <a:p>
            <a:pPr algn="ctr"/>
            <a:r>
              <a:rPr lang="en-US" b="1" dirty="0">
                <a:solidFill>
                  <a:srgbClr val="000000"/>
                </a:solidFill>
                <a:effectLst>
                  <a:outerShdw blurRad="12700" dist="63500" dir="4800000" algn="ctr" rotWithShape="0">
                    <a:srgbClr val="FFFFFF"/>
                  </a:outerShdw>
                </a:effectLst>
                <a:latin typeface="Calibri" pitchFamily="34" charset="0"/>
              </a:rPr>
              <a:t>July 3 and July 4</a:t>
            </a:r>
          </a:p>
        </p:txBody>
      </p:sp>
      <p:sp>
        <p:nvSpPr>
          <p:cNvPr id="14" name="Slide Number Placeholder 13"/>
          <p:cNvSpPr>
            <a:spLocks noGrp="1"/>
          </p:cNvSpPr>
          <p:nvPr>
            <p:ph type="sldNum" sz="quarter" idx="12"/>
          </p:nvPr>
        </p:nvSpPr>
        <p:spPr/>
        <p:txBody>
          <a:bodyPr/>
          <a:lstStyle/>
          <a:p>
            <a:pPr>
              <a:defRPr/>
            </a:pPr>
            <a:fld id="{0CCE3381-CC05-4B26-9ABB-57E6A03F1A6A}" type="slidenum">
              <a:rPr lang="en-US" smtClean="0">
                <a:solidFill>
                  <a:srgbClr val="000000"/>
                </a:solidFill>
              </a:rPr>
              <a:pPr>
                <a:defRPr/>
              </a:pPr>
              <a:t>13</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chart seriesIdx="3"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series"/>
        </p:bldSub>
      </p:bldGraphic>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98" y="2699"/>
            <a:ext cx="8229600" cy="701494"/>
          </a:xfrm>
        </p:spPr>
        <p:txBody>
          <a:bodyPr>
            <a:normAutofit fontScale="90000"/>
          </a:bodyPr>
          <a:lstStyle/>
          <a:p>
            <a:r>
              <a:rPr lang="en-US" dirty="0"/>
              <a:t>Other/Boats/Port/Industry</a:t>
            </a:r>
          </a:p>
        </p:txBody>
      </p:sp>
      <p:sp>
        <p:nvSpPr>
          <p:cNvPr id="3" name="Content Placeholder 2"/>
          <p:cNvSpPr>
            <a:spLocks noGrp="1"/>
          </p:cNvSpPr>
          <p:nvPr>
            <p:ph idx="1"/>
          </p:nvPr>
        </p:nvSpPr>
        <p:spPr/>
        <p:txBody>
          <a:bodyPr/>
          <a:lstStyle/>
          <a:p>
            <a:endParaRPr lang="en-US"/>
          </a:p>
        </p:txBody>
      </p:sp>
      <p:pic>
        <p:nvPicPr>
          <p:cNvPr id="49154" name="Picture 2"/>
          <p:cNvPicPr>
            <a:picLocks noChangeAspect="1" noChangeArrowheads="1"/>
          </p:cNvPicPr>
          <p:nvPr/>
        </p:nvPicPr>
        <p:blipFill>
          <a:blip r:embed="rId2" cstate="print"/>
          <a:srcRect/>
          <a:stretch>
            <a:fillRect/>
          </a:stretch>
        </p:blipFill>
        <p:spPr bwMode="auto">
          <a:xfrm>
            <a:off x="313897" y="1280609"/>
            <a:ext cx="8563403" cy="5151668"/>
          </a:xfrm>
          <a:prstGeom prst="rect">
            <a:avLst/>
          </a:prstGeom>
          <a:noFill/>
          <a:ln w="9525">
            <a:noFill/>
            <a:miter lim="800000"/>
            <a:headEnd/>
            <a:tailEnd/>
          </a:ln>
          <a:effectLst/>
        </p:spPr>
      </p:pic>
      <p:sp>
        <p:nvSpPr>
          <p:cNvPr id="6" name="Oval 5">
            <a:extLst>
              <a:ext uri="{FF2B5EF4-FFF2-40B4-BE49-F238E27FC236}">
                <a16:creationId xmlns:a16="http://schemas.microsoft.com/office/drawing/2014/main" id="{68A0B9C2-68CA-4BF8-870D-9B86DA0ABD0E}"/>
              </a:ext>
            </a:extLst>
          </p:cNvPr>
          <p:cNvSpPr/>
          <p:nvPr/>
        </p:nvSpPr>
        <p:spPr>
          <a:xfrm>
            <a:off x="3519335" y="2007033"/>
            <a:ext cx="1277518" cy="1143000"/>
          </a:xfrm>
          <a:prstGeom prst="ellipse">
            <a:avLst/>
          </a:prstGeom>
          <a:noFill/>
          <a:ln w="47625" cap="flat" cmpd="sng" algn="ctr">
            <a:solidFill>
              <a:srgbClr val="2D2D8A"/>
            </a:solidFill>
            <a:prstDash val="solid"/>
          </a:ln>
          <a:effectLst>
            <a:outerShdw blurRad="50800" dist="38100" dir="2700000" algn="tl" rotWithShape="0">
              <a:prstClr val="black"/>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2178DC12-4FD6-4D9D-A94F-8D0B763DB2E0}"/>
              </a:ext>
            </a:extLst>
          </p:cNvPr>
          <p:cNvSpPr txBox="1"/>
          <p:nvPr/>
        </p:nvSpPr>
        <p:spPr>
          <a:xfrm>
            <a:off x="313897" y="666260"/>
            <a:ext cx="8516206"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Port Activity – HMI observed high CO and SO2 simultaneously, transitioning to high NOx and CO</a:t>
            </a:r>
          </a:p>
        </p:txBody>
      </p:sp>
      <p:cxnSp>
        <p:nvCxnSpPr>
          <p:cNvPr id="8" name="Straight Arrow Connector 7">
            <a:extLst>
              <a:ext uri="{FF2B5EF4-FFF2-40B4-BE49-F238E27FC236}">
                <a16:creationId xmlns:a16="http://schemas.microsoft.com/office/drawing/2014/main" id="{1E96C887-7213-4CFE-9699-CE5C8C978B66}"/>
              </a:ext>
            </a:extLst>
          </p:cNvPr>
          <p:cNvCxnSpPr>
            <a:cxnSpLocks/>
          </p:cNvCxnSpPr>
          <p:nvPr/>
        </p:nvCxnSpPr>
        <p:spPr>
          <a:xfrm>
            <a:off x="629587" y="1497257"/>
            <a:ext cx="2889748" cy="901169"/>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D0525F-3354-4BBA-B61F-0C7E17B676C4}"/>
              </a:ext>
            </a:extLst>
          </p:cNvPr>
          <p:cNvPicPr>
            <a:picLocks noChangeAspect="1"/>
          </p:cNvPicPr>
          <p:nvPr/>
        </p:nvPicPr>
        <p:blipFill>
          <a:blip r:embed="rId3" cstate="print"/>
          <a:stretch>
            <a:fillRect/>
          </a:stretch>
        </p:blipFill>
        <p:spPr>
          <a:xfrm>
            <a:off x="0" y="1416"/>
            <a:ext cx="9145888" cy="6856583"/>
          </a:xfrm>
          <a:prstGeom prst="rect">
            <a:avLst/>
          </a:prstGeom>
        </p:spPr>
      </p:pic>
      <p:sp>
        <p:nvSpPr>
          <p:cNvPr id="3" name="Content Placeholder 2">
            <a:extLst>
              <a:ext uri="{FF2B5EF4-FFF2-40B4-BE49-F238E27FC236}">
                <a16:creationId xmlns:a16="http://schemas.microsoft.com/office/drawing/2014/main" id="{201ECD90-D8F4-45D2-B38D-BD06D5A9E048}"/>
              </a:ext>
            </a:extLst>
          </p:cNvPr>
          <p:cNvSpPr>
            <a:spLocks noGrp="1"/>
          </p:cNvSpPr>
          <p:nvPr>
            <p:ph idx="1"/>
          </p:nvPr>
        </p:nvSpPr>
        <p:spPr>
          <a:xfrm>
            <a:off x="228600" y="675809"/>
            <a:ext cx="8229600" cy="4525963"/>
          </a:xfrm>
          <a:effectLst/>
        </p:spPr>
        <p:txBody>
          <a:bodyPr/>
          <a:lstStyle/>
          <a:p>
            <a:pPr marL="0" indent="0">
              <a:buNone/>
            </a:pPr>
            <a:r>
              <a:rPr lang="en-US" b="1" u="sng" dirty="0">
                <a:solidFill>
                  <a:schemeClr val="bg1"/>
                </a:solidFill>
                <a:effectLst>
                  <a:outerShdw blurRad="50800" dist="50800" dir="5400000" algn="ctr" rotWithShape="0">
                    <a:schemeClr val="tx1"/>
                  </a:outerShdw>
                </a:effectLst>
              </a:rPr>
              <a:t>Maryland “Water Issues”</a:t>
            </a:r>
          </a:p>
          <a:p>
            <a:pPr marL="120650" indent="-120650"/>
            <a:r>
              <a:rPr lang="en-US" dirty="0">
                <a:solidFill>
                  <a:schemeClr val="bg1"/>
                </a:solidFill>
                <a:effectLst>
                  <a:outerShdw blurRad="50800" dist="50800" dir="5400000" algn="ctr" rotWithShape="0">
                    <a:schemeClr val="tx1"/>
                  </a:outerShdw>
                </a:effectLst>
              </a:rPr>
              <a:t>Edgewood’s “Bay Breeze”</a:t>
            </a:r>
          </a:p>
          <a:p>
            <a:pPr marL="120650" indent="-120650"/>
            <a:r>
              <a:rPr lang="en-US" dirty="0">
                <a:solidFill>
                  <a:schemeClr val="bg1"/>
                </a:solidFill>
                <a:effectLst>
                  <a:outerShdw blurRad="50800" dist="50800" dir="5400000" algn="ctr" rotWithShape="0">
                    <a:schemeClr val="tx1"/>
                  </a:outerShdw>
                </a:effectLst>
              </a:rPr>
              <a:t>Ozone Forecasts</a:t>
            </a:r>
          </a:p>
          <a:p>
            <a:pPr marL="120650" indent="-120650"/>
            <a:r>
              <a:rPr lang="en-US" dirty="0">
                <a:solidFill>
                  <a:schemeClr val="bg1"/>
                </a:solidFill>
                <a:effectLst>
                  <a:outerShdw blurRad="50800" dist="50800" dir="5400000" algn="ctr" rotWithShape="0">
                    <a:schemeClr val="tx1"/>
                  </a:outerShdw>
                </a:effectLst>
              </a:rPr>
              <a:t>Compliance</a:t>
            </a:r>
          </a:p>
          <a:p>
            <a:pPr marL="0" indent="0">
              <a:lnSpc>
                <a:spcPts val="3000"/>
              </a:lnSpc>
              <a:spcBef>
                <a:spcPts val="0"/>
              </a:spcBef>
              <a:buNone/>
            </a:pPr>
            <a:r>
              <a:rPr lang="en-US" dirty="0">
                <a:solidFill>
                  <a:schemeClr val="bg1"/>
                </a:solidFill>
                <a:effectLst>
                  <a:outerShdw blurRad="50800" dist="50800" dir="5400000" algn="ctr" rotWithShape="0">
                    <a:schemeClr val="tx1"/>
                  </a:outerShdw>
                </a:effectLst>
              </a:rPr>
              <a:t>modeling</a:t>
            </a:r>
          </a:p>
        </p:txBody>
      </p:sp>
      <p:pic>
        <p:nvPicPr>
          <p:cNvPr id="5" name="Picture 4" descr="http://www.emc.ncep.noaa.gov/mmb/aq/cmaq/2015071206/aqmmdOZMX08sfc_DAY1.gif">
            <a:extLst>
              <a:ext uri="{FF2B5EF4-FFF2-40B4-BE49-F238E27FC236}">
                <a16:creationId xmlns:a16="http://schemas.microsoft.com/office/drawing/2014/main" id="{6105B6E3-0B8F-4214-90D9-7952A0432359}"/>
              </a:ext>
            </a:extLst>
          </p:cNvPr>
          <p:cNvPicPr/>
          <p:nvPr/>
        </p:nvPicPr>
        <p:blipFill rotWithShape="1">
          <a:blip r:embed="rId4" cstate="print"/>
          <a:srcRect t="13854" b="7050"/>
          <a:stretch/>
        </p:blipFill>
        <p:spPr bwMode="auto">
          <a:xfrm>
            <a:off x="5343939" y="808202"/>
            <a:ext cx="3352800" cy="2815120"/>
          </a:xfrm>
          <a:prstGeom prst="rect">
            <a:avLst/>
          </a:prstGeom>
          <a:noFill/>
          <a:ln w="9525">
            <a:noFill/>
            <a:miter lim="800000"/>
            <a:headEnd/>
            <a:tailEnd/>
          </a:ln>
        </p:spPr>
      </p:pic>
      <p:pic>
        <p:nvPicPr>
          <p:cNvPr id="1027" name="Picture 3" descr="M:\DIGITAL MAILBOX\James\2010_DV.png"/>
          <p:cNvPicPr>
            <a:picLocks noChangeAspect="1" noChangeArrowheads="1"/>
          </p:cNvPicPr>
          <p:nvPr/>
        </p:nvPicPr>
        <p:blipFill>
          <a:blip r:embed="rId5" cstate="print"/>
          <a:srcRect l="5229" t="30713" r="4019" b="19389"/>
          <a:stretch>
            <a:fillRect/>
          </a:stretch>
        </p:blipFill>
        <p:spPr bwMode="auto">
          <a:xfrm>
            <a:off x="5360277" y="4189785"/>
            <a:ext cx="3831021" cy="1627687"/>
          </a:xfrm>
          <a:prstGeom prst="rect">
            <a:avLst/>
          </a:prstGeom>
          <a:noFill/>
        </p:spPr>
      </p:pic>
      <p:sp>
        <p:nvSpPr>
          <p:cNvPr id="2" name="Title 1">
            <a:extLst>
              <a:ext uri="{FF2B5EF4-FFF2-40B4-BE49-F238E27FC236}">
                <a16:creationId xmlns:a16="http://schemas.microsoft.com/office/drawing/2014/main" id="{9891782B-462A-41A4-B13F-A56BD5DF2A40}"/>
              </a:ext>
            </a:extLst>
          </p:cNvPr>
          <p:cNvSpPr>
            <a:spLocks noGrp="1"/>
          </p:cNvSpPr>
          <p:nvPr>
            <p:ph type="title"/>
          </p:nvPr>
        </p:nvSpPr>
        <p:spPr>
          <a:xfrm>
            <a:off x="457200" y="0"/>
            <a:ext cx="8229600" cy="838200"/>
          </a:xfrm>
        </p:spPr>
        <p:txBody>
          <a:bodyPr>
            <a:normAutofit/>
          </a:bodyPr>
          <a:lstStyle/>
          <a:p>
            <a:r>
              <a:rPr lang="en-US" dirty="0">
                <a:solidFill>
                  <a:schemeClr val="bg1"/>
                </a:solidFill>
                <a:effectLst>
                  <a:outerShdw dist="50800" dir="2700000" algn="tl">
                    <a:schemeClr val="tx1"/>
                  </a:outerShdw>
                </a:effectLst>
              </a:rPr>
              <a:t>Chesapeake Bay Ozone Background</a:t>
            </a:r>
          </a:p>
        </p:txBody>
      </p:sp>
      <p:sp>
        <p:nvSpPr>
          <p:cNvPr id="6" name="TextBox 5">
            <a:extLst>
              <a:ext uri="{FF2B5EF4-FFF2-40B4-BE49-F238E27FC236}">
                <a16:creationId xmlns:a16="http://schemas.microsoft.com/office/drawing/2014/main" id="{9AB00DAC-0FF4-4032-9EE1-CEC536324F5A}"/>
              </a:ext>
            </a:extLst>
          </p:cNvPr>
          <p:cNvSpPr txBox="1"/>
          <p:nvPr/>
        </p:nvSpPr>
        <p:spPr>
          <a:xfrm>
            <a:off x="4903076" y="3669696"/>
            <a:ext cx="4240924"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Forecast 8-hour average ozone (background fill by Air Quality Index (AQI) colors) for Maryland on July 11, 2015 overlaid with verified ozone AQI at ozone monitoring stations across the region (circles).  </a:t>
            </a:r>
          </a:p>
        </p:txBody>
      </p:sp>
      <p:pic>
        <p:nvPicPr>
          <p:cNvPr id="7" name="Picture 2" descr="http://www.emc.ncep.noaa.gov/mmb/aq/cmaq/2016070506/aqmmdOZMX08sfc_DAY2.gif">
            <a:extLst>
              <a:ext uri="{FF2B5EF4-FFF2-40B4-BE49-F238E27FC236}">
                <a16:creationId xmlns:a16="http://schemas.microsoft.com/office/drawing/2014/main" id="{A3A9A1C6-8DD8-4904-8E97-511335F93CCC}"/>
              </a:ext>
            </a:extLst>
          </p:cNvPr>
          <p:cNvPicPr>
            <a:picLocks noChangeAspect="1" noChangeArrowheads="1"/>
          </p:cNvPicPr>
          <p:nvPr/>
        </p:nvPicPr>
        <p:blipFill rotWithShape="1">
          <a:blip r:embed="rId6" cstate="print"/>
          <a:srcRect l="46874" t="31923" b="17689"/>
          <a:stretch/>
        </p:blipFill>
        <p:spPr bwMode="auto">
          <a:xfrm>
            <a:off x="3661320" y="1997239"/>
            <a:ext cx="3505200" cy="332456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4F6C7FA5-2690-4B58-9B38-8E2FFE7F8D75}"/>
              </a:ext>
            </a:extLst>
          </p:cNvPr>
          <p:cNvSpPr txBox="1"/>
          <p:nvPr/>
        </p:nvSpPr>
        <p:spPr>
          <a:xfrm>
            <a:off x="3651381" y="4929604"/>
            <a:ext cx="3515139"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itchFamily="34" charset="0"/>
                <a:ea typeface="+mn-ea"/>
                <a:cs typeface="+mn-cs"/>
              </a:rPr>
              <a:t>NOAA Forecast 8-hour maximum ozone averages July 6, 2016 [06z run]</a:t>
            </a:r>
          </a:p>
        </p:txBody>
      </p:sp>
      <p:sp>
        <p:nvSpPr>
          <p:cNvPr id="10" name="TextBox 9">
            <a:extLst>
              <a:ext uri="{FF2B5EF4-FFF2-40B4-BE49-F238E27FC236}">
                <a16:creationId xmlns:a16="http://schemas.microsoft.com/office/drawing/2014/main" id="{A3B17713-E386-41C9-884B-CE6BEF9AB056}"/>
              </a:ext>
            </a:extLst>
          </p:cNvPr>
          <p:cNvSpPr txBox="1"/>
          <p:nvPr/>
        </p:nvSpPr>
        <p:spPr>
          <a:xfrm>
            <a:off x="3686168" y="2054852"/>
            <a:ext cx="1803952" cy="400110"/>
          </a:xfrm>
          <a:prstGeom prst="rect">
            <a:avLst/>
          </a:prstGeom>
          <a:solidFill>
            <a:schemeClr val="bg1">
              <a:alpha val="57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106ppb at HMI</a:t>
            </a:r>
          </a:p>
        </p:txBody>
      </p:sp>
      <p:cxnSp>
        <p:nvCxnSpPr>
          <p:cNvPr id="11" name="Straight Connector 10">
            <a:extLst>
              <a:ext uri="{FF2B5EF4-FFF2-40B4-BE49-F238E27FC236}">
                <a16:creationId xmlns:a16="http://schemas.microsoft.com/office/drawing/2014/main" id="{3C90B37B-3DD1-42A2-A06F-81B5C73615DC}"/>
              </a:ext>
            </a:extLst>
          </p:cNvPr>
          <p:cNvCxnSpPr>
            <a:cxnSpLocks/>
            <a:stCxn id="10" idx="2"/>
            <a:endCxn id="12" idx="1"/>
          </p:cNvCxnSpPr>
          <p:nvPr/>
        </p:nvCxnSpPr>
        <p:spPr bwMode="auto">
          <a:xfrm>
            <a:off x="4588144" y="2454962"/>
            <a:ext cx="609030" cy="431313"/>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50800" dir="4800000" algn="ctr" rotWithShape="0">
              <a:schemeClr val="tx1"/>
            </a:outerShdw>
          </a:effectLst>
        </p:spPr>
      </p:cxnSp>
      <p:sp>
        <p:nvSpPr>
          <p:cNvPr id="12" name="Oval 11">
            <a:extLst>
              <a:ext uri="{FF2B5EF4-FFF2-40B4-BE49-F238E27FC236}">
                <a16:creationId xmlns:a16="http://schemas.microsoft.com/office/drawing/2014/main" id="{5A82782B-5E69-403B-BFCC-1C6B3C68E90A}"/>
              </a:ext>
            </a:extLst>
          </p:cNvPr>
          <p:cNvSpPr/>
          <p:nvPr/>
        </p:nvSpPr>
        <p:spPr bwMode="auto">
          <a:xfrm>
            <a:off x="5119059" y="2808160"/>
            <a:ext cx="533400" cy="533400"/>
          </a:xfrm>
          <a:prstGeom prst="ellipse">
            <a:avLst/>
          </a:prstGeom>
          <a:noFill/>
          <a:ln w="38100" cap="flat" cmpd="sng" algn="ctr">
            <a:solidFill>
              <a:schemeClr val="bg1"/>
            </a:solidFill>
            <a:prstDash val="solid"/>
            <a:round/>
            <a:headEnd type="none" w="med" len="med"/>
            <a:tailEnd type="none" w="med" len="med"/>
          </a:ln>
          <a:effectLst>
            <a:outerShdw blurRad="50800" dist="50800" dir="36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68E5CEB5-7706-4CC1-A1D8-2012C07E0747}"/>
              </a:ext>
            </a:extLst>
          </p:cNvPr>
          <p:cNvSpPr txBox="1"/>
          <p:nvPr/>
        </p:nvSpPr>
        <p:spPr>
          <a:xfrm>
            <a:off x="4908680" y="5460741"/>
            <a:ext cx="3962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How do we verify any of this?</a:t>
            </a:r>
          </a:p>
        </p:txBody>
      </p:sp>
      <p:grpSp>
        <p:nvGrpSpPr>
          <p:cNvPr id="4" name="Group 17"/>
          <p:cNvGrpSpPr/>
          <p:nvPr/>
        </p:nvGrpSpPr>
        <p:grpSpPr>
          <a:xfrm>
            <a:off x="1123950" y="3352800"/>
            <a:ext cx="3219450" cy="3238500"/>
            <a:chOff x="-5134291" y="5943600"/>
            <a:chExt cx="4145180" cy="3902644"/>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4291" y="5943600"/>
              <a:ext cx="4145180" cy="390264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rcRect l="68279" t="47348" r="14574" b="33597"/>
            <a:stretch>
              <a:fillRect/>
            </a:stretch>
          </p:blipFill>
          <p:spPr>
            <a:xfrm>
              <a:off x="-4457700" y="6199563"/>
              <a:ext cx="3429000" cy="3587722"/>
            </a:xfrm>
            <a:prstGeom prst="rect">
              <a:avLst/>
            </a:prstGeom>
          </p:spPr>
        </p:pic>
      </p:grpSp>
      <p:sp>
        <p:nvSpPr>
          <p:cNvPr id="19" name="TextBox 18">
            <a:extLst>
              <a:ext uri="{FF2B5EF4-FFF2-40B4-BE49-F238E27FC236}">
                <a16:creationId xmlns:a16="http://schemas.microsoft.com/office/drawing/2014/main" id="{9AB00DAC-0FF4-4032-9EE1-CEC536324F5A}"/>
              </a:ext>
            </a:extLst>
          </p:cNvPr>
          <p:cNvSpPr txBox="1"/>
          <p:nvPr/>
        </p:nvSpPr>
        <p:spPr>
          <a:xfrm>
            <a:off x="1514889" y="6559034"/>
            <a:ext cx="3505200" cy="21544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Tim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Canty</a:t>
            </a:r>
            <a:r>
              <a:rPr kumimoji="0" lang="en-US" sz="1400" b="0" i="0" u="none" strike="noStrike" kern="1200" cap="none" spc="0" normalizeH="0" baseline="0" noProof="0" dirty="0">
                <a:ln>
                  <a:noFill/>
                </a:ln>
                <a:solidFill>
                  <a:prstClr val="white"/>
                </a:solidFill>
                <a:effectLst/>
                <a:uLnTx/>
                <a:uFillTx/>
                <a:latin typeface="Calibri"/>
                <a:ea typeface="+mn-ea"/>
                <a:cs typeface="+mn-cs"/>
              </a:rPr>
              <a:t>, PhD, UMD</a:t>
            </a:r>
          </a:p>
        </p:txBody>
      </p:sp>
      <p:sp>
        <p:nvSpPr>
          <p:cNvPr id="20" name="TextBox 19">
            <a:extLst>
              <a:ext uri="{FF2B5EF4-FFF2-40B4-BE49-F238E27FC236}">
                <a16:creationId xmlns:a16="http://schemas.microsoft.com/office/drawing/2014/main" id="{9AB00DAC-0FF4-4032-9EE1-CEC536324F5A}"/>
              </a:ext>
            </a:extLst>
          </p:cNvPr>
          <p:cNvSpPr txBox="1"/>
          <p:nvPr/>
        </p:nvSpPr>
        <p:spPr>
          <a:xfrm>
            <a:off x="5638800" y="6642556"/>
            <a:ext cx="3505200"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Picture: Chesapeake Bay, July 20, 2017</a:t>
            </a: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107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animBg="1"/>
      <p:bldP spid="10" grpId="0" animBg="1"/>
      <p:bldP spid="12" grpId="0" animBg="1"/>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groupme.com/2016x1512.jpeg.5438fb9f1dd244eb8ea52e5739489fd7.large"/>
          <p:cNvPicPr>
            <a:picLocks noChangeAspect="1" noChangeArrowheads="1"/>
          </p:cNvPicPr>
          <p:nvPr/>
        </p:nvPicPr>
        <p:blipFill>
          <a:blip r:embed="rId2" cstate="print"/>
          <a:stretch>
            <a:fillRect/>
          </a:stretch>
        </p:blipFill>
        <p:spPr bwMode="auto">
          <a:xfrm>
            <a:off x="0" y="0"/>
            <a:ext cx="9144000" cy="6858000"/>
          </a:xfrm>
          <a:prstGeom prst="rect">
            <a:avLst/>
          </a:prstGeom>
          <a:noFill/>
          <a:ln>
            <a:noFill/>
          </a:ln>
        </p:spPr>
      </p:pic>
      <p:pic>
        <p:nvPicPr>
          <p:cNvPr id="10" name="Picture 9" descr="TOLNet-O3Lidar_LaRC_20180629_R0.png"/>
          <p:cNvPicPr>
            <a:picLocks noChangeAspect="1"/>
          </p:cNvPicPr>
          <p:nvPr/>
        </p:nvPicPr>
        <p:blipFill>
          <a:blip r:embed="rId3" cstate="print"/>
          <a:srcRect t="44966"/>
          <a:stretch>
            <a:fillRect/>
          </a:stretch>
        </p:blipFill>
        <p:spPr>
          <a:xfrm>
            <a:off x="595419" y="4680243"/>
            <a:ext cx="7804302" cy="2147777"/>
          </a:xfrm>
          <a:prstGeom prst="rect">
            <a:avLst/>
          </a:prstGeom>
        </p:spPr>
      </p:pic>
      <p:sp>
        <p:nvSpPr>
          <p:cNvPr id="2" name="Title 1"/>
          <p:cNvSpPr>
            <a:spLocks noGrp="1"/>
          </p:cNvSpPr>
          <p:nvPr>
            <p:ph type="title"/>
          </p:nvPr>
        </p:nvSpPr>
        <p:spPr>
          <a:xfrm>
            <a:off x="490538" y="0"/>
            <a:ext cx="8229600" cy="765886"/>
          </a:xfrm>
          <a:effectLst>
            <a:outerShdw blurRad="50800" dist="50800" dir="5400000" algn="ctr" rotWithShape="0">
              <a:schemeClr val="tx1"/>
            </a:outerShdw>
          </a:effectLst>
        </p:spPr>
        <p:txBody>
          <a:bodyPr/>
          <a:lstStyle/>
          <a:p>
            <a:r>
              <a:rPr lang="en-US" dirty="0">
                <a:solidFill>
                  <a:schemeClr val="bg1"/>
                </a:solidFill>
              </a:rPr>
              <a:t>June 29, 2018; Type-</a:t>
            </a:r>
            <a:r>
              <a:rPr lang="el-GR" dirty="0">
                <a:solidFill>
                  <a:schemeClr val="bg1"/>
                </a:solidFill>
                <a:latin typeface="Times New Roman"/>
                <a:ea typeface="Verdana"/>
                <a:cs typeface="Times New Roman"/>
              </a:rPr>
              <a:t>α</a:t>
            </a:r>
            <a:r>
              <a:rPr lang="en-US" dirty="0">
                <a:solidFill>
                  <a:schemeClr val="bg1"/>
                </a:solidFill>
              </a:rPr>
              <a:t> </a:t>
            </a:r>
          </a:p>
        </p:txBody>
      </p:sp>
      <p:pic>
        <p:nvPicPr>
          <p:cNvPr id="68610" name="Picture 2" descr="https://lidar.umbc.edu/files/2018/11/HMI-Winds-2018-6-29-.png"/>
          <p:cNvPicPr>
            <a:picLocks noChangeAspect="1" noChangeArrowheads="1"/>
          </p:cNvPicPr>
          <p:nvPr/>
        </p:nvPicPr>
        <p:blipFill>
          <a:blip r:embed="rId4" cstate="print"/>
          <a:srcRect l="52926" t="4366" r="13926" b="3527"/>
          <a:stretch>
            <a:fillRect/>
          </a:stretch>
        </p:blipFill>
        <p:spPr bwMode="auto">
          <a:xfrm>
            <a:off x="1073887" y="0"/>
            <a:ext cx="6783573" cy="4710223"/>
          </a:xfrm>
          <a:prstGeom prst="rect">
            <a:avLst/>
          </a:prstGeom>
          <a:noFill/>
        </p:spPr>
      </p:pic>
      <p:pic>
        <p:nvPicPr>
          <p:cNvPr id="12" name="Picture 2" descr="https://lidar.umbc.edu/files/2018/11/HMI-Winds-2018-6-29-.png"/>
          <p:cNvPicPr>
            <a:picLocks noChangeAspect="1" noChangeArrowheads="1"/>
          </p:cNvPicPr>
          <p:nvPr/>
        </p:nvPicPr>
        <p:blipFill>
          <a:blip r:embed="rId4" cstate="print"/>
          <a:srcRect l="8187" t="4366" r="86512" b="3527"/>
          <a:stretch>
            <a:fillRect/>
          </a:stretch>
        </p:blipFill>
        <p:spPr bwMode="auto">
          <a:xfrm>
            <a:off x="609602" y="0"/>
            <a:ext cx="474922" cy="4710223"/>
          </a:xfrm>
          <a:prstGeom prst="rect">
            <a:avLst/>
          </a:prstGeom>
          <a:noFill/>
        </p:spPr>
      </p:pic>
      <p:pic>
        <p:nvPicPr>
          <p:cNvPr id="82946" name="Picture 2" descr="https://lidar.umbc.edu/files/2018/11/HMI-Winds-2018-6-29-.png"/>
          <p:cNvPicPr>
            <a:picLocks noChangeAspect="1" noChangeArrowheads="1"/>
          </p:cNvPicPr>
          <p:nvPr/>
        </p:nvPicPr>
        <p:blipFill>
          <a:blip r:embed="rId4" cstate="print"/>
          <a:srcRect l="35363" t="4487" r="35876" b="92772"/>
          <a:stretch>
            <a:fillRect/>
          </a:stretch>
        </p:blipFill>
        <p:spPr bwMode="auto">
          <a:xfrm>
            <a:off x="3359889" y="0"/>
            <a:ext cx="2147776" cy="116958"/>
          </a:xfrm>
          <a:prstGeom prst="rect">
            <a:avLst/>
          </a:prstGeom>
          <a:noFill/>
        </p:spPr>
      </p:pic>
      <p:pic>
        <p:nvPicPr>
          <p:cNvPr id="14" name="Picture 2" descr="https://lidar.umbc.edu/files/2018/11/HMI-Winds-2018-6-29-.png"/>
          <p:cNvPicPr>
            <a:picLocks noChangeAspect="1" noChangeArrowheads="1"/>
          </p:cNvPicPr>
          <p:nvPr/>
        </p:nvPicPr>
        <p:blipFill>
          <a:blip r:embed="rId4" cstate="print"/>
          <a:srcRect l="34319" t="51247" r="35638" b="45513"/>
          <a:stretch>
            <a:fillRect/>
          </a:stretch>
        </p:blipFill>
        <p:spPr bwMode="auto">
          <a:xfrm>
            <a:off x="3168502" y="2424223"/>
            <a:ext cx="2243470" cy="138223"/>
          </a:xfrm>
          <a:prstGeom prst="rect">
            <a:avLst/>
          </a:prstGeom>
          <a:noFill/>
        </p:spPr>
      </p:pic>
      <p:pic>
        <p:nvPicPr>
          <p:cNvPr id="15" name="Picture 2" descr="https://lidar.umbc.edu/files/2018/11/HMI-Winds-2018-6-29-.png"/>
          <p:cNvPicPr>
            <a:picLocks noChangeAspect="1" noChangeArrowheads="1"/>
          </p:cNvPicPr>
          <p:nvPr/>
        </p:nvPicPr>
        <p:blipFill>
          <a:blip r:embed="rId4" cstate="print"/>
          <a:srcRect l="86450" t="3909" r="6716" b="3350"/>
          <a:stretch>
            <a:fillRect/>
          </a:stretch>
        </p:blipFill>
        <p:spPr bwMode="auto">
          <a:xfrm>
            <a:off x="7814928" y="0"/>
            <a:ext cx="577924" cy="4710223"/>
          </a:xfrm>
          <a:prstGeom prst="rect">
            <a:avLst/>
          </a:prstGeom>
          <a:noFill/>
        </p:spPr>
      </p:pic>
      <p:sp>
        <p:nvSpPr>
          <p:cNvPr id="13" name="TextBox 12"/>
          <p:cNvSpPr txBox="1"/>
          <p:nvPr/>
        </p:nvSpPr>
        <p:spPr>
          <a:xfrm rot="409129">
            <a:off x="5477522" y="3542189"/>
            <a:ext cx="7013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west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rot="409129">
            <a:off x="2726077" y="3531252"/>
            <a:ext cx="9408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northwest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p:cNvSpPr txBox="1"/>
          <p:nvPr/>
        </p:nvSpPr>
        <p:spPr>
          <a:xfrm>
            <a:off x="3969798" y="4023062"/>
            <a:ext cx="10283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southerly</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p:cNvCxnSpPr/>
          <p:nvPr/>
        </p:nvCxnSpPr>
        <p:spPr>
          <a:xfrm>
            <a:off x="2144028" y="301841"/>
            <a:ext cx="35511" cy="6143347"/>
          </a:xfrm>
          <a:prstGeom prst="line">
            <a:avLst/>
          </a:prstGeom>
          <a:ln w="57150" cmpd="thickThi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0761639">
            <a:off x="1058554" y="3506099"/>
            <a:ext cx="9408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northeast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3595A570-AD58-4E37-8C2E-43EB9670E23A}"/>
              </a:ext>
            </a:extLst>
          </p:cNvPr>
          <p:cNvSpPr txBox="1"/>
          <p:nvPr/>
        </p:nvSpPr>
        <p:spPr>
          <a:xfrm>
            <a:off x="5359466" y="2120667"/>
            <a:ext cx="3770080" cy="276999"/>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All data is considered preliminary and subject to change</a:t>
            </a:r>
          </a:p>
        </p:txBody>
      </p:sp>
      <p:sp>
        <p:nvSpPr>
          <p:cNvPr id="21" name="TextBox 20">
            <a:extLst>
              <a:ext uri="{FF2B5EF4-FFF2-40B4-BE49-F238E27FC236}">
                <a16:creationId xmlns:a16="http://schemas.microsoft.com/office/drawing/2014/main" id="{C88DB786-D5EF-44F7-A2FE-A52DD111B075}"/>
              </a:ext>
            </a:extLst>
          </p:cNvPr>
          <p:cNvSpPr txBox="1"/>
          <p:nvPr/>
        </p:nvSpPr>
        <p:spPr>
          <a:xfrm>
            <a:off x="-4192" y="2104799"/>
            <a:ext cx="377007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Wind Lidar provided by UMBC: Delgado</a:t>
            </a:r>
          </a:p>
        </p:txBody>
      </p:sp>
      <p:sp>
        <p:nvSpPr>
          <p:cNvPr id="22" name="TextBox 21">
            <a:extLst>
              <a:ext uri="{FF2B5EF4-FFF2-40B4-BE49-F238E27FC236}">
                <a16:creationId xmlns:a16="http://schemas.microsoft.com/office/drawing/2014/main" id="{1A4A8973-D9AA-4931-A843-E75308A53FB8}"/>
              </a:ext>
            </a:extLst>
          </p:cNvPr>
          <p:cNvSpPr txBox="1"/>
          <p:nvPr/>
        </p:nvSpPr>
        <p:spPr>
          <a:xfrm>
            <a:off x="-23003" y="4558373"/>
            <a:ext cx="2426595" cy="276999"/>
          </a:xfrm>
          <a:prstGeom prst="rect">
            <a:avLst/>
          </a:prstGeom>
          <a:solidFill>
            <a:schemeClr val="bg1">
              <a:alpha val="98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Ozone Lidar provided by NASA LARC</a:t>
            </a:r>
          </a:p>
        </p:txBody>
      </p:sp>
      <p:grpSp>
        <p:nvGrpSpPr>
          <p:cNvPr id="4" name="Group 31">
            <a:extLst>
              <a:ext uri="{FF2B5EF4-FFF2-40B4-BE49-F238E27FC236}">
                <a16:creationId xmlns:a16="http://schemas.microsoft.com/office/drawing/2014/main" id="{CB6F4BD3-B461-429F-97E2-8BAB74118E44}"/>
              </a:ext>
            </a:extLst>
          </p:cNvPr>
          <p:cNvGrpSpPr/>
          <p:nvPr/>
        </p:nvGrpSpPr>
        <p:grpSpPr>
          <a:xfrm>
            <a:off x="2218112" y="2649701"/>
            <a:ext cx="2742715" cy="1127820"/>
            <a:chOff x="2218112" y="2649701"/>
            <a:chExt cx="2742715" cy="1127820"/>
          </a:xfrm>
        </p:grpSpPr>
        <p:sp>
          <p:nvSpPr>
            <p:cNvPr id="3" name="TextBox 2">
              <a:extLst>
                <a:ext uri="{FF2B5EF4-FFF2-40B4-BE49-F238E27FC236}">
                  <a16:creationId xmlns:a16="http://schemas.microsoft.com/office/drawing/2014/main" id="{686224AD-2057-4D2B-9957-3F618B1CD81F}"/>
                </a:ext>
              </a:extLst>
            </p:cNvPr>
            <p:cNvSpPr txBox="1"/>
            <p:nvPr/>
          </p:nvSpPr>
          <p:spPr>
            <a:xfrm>
              <a:off x="2965362" y="2649701"/>
              <a:ext cx="1995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 Initiation of Bay Circulation at HMI</a:t>
              </a:r>
            </a:p>
          </p:txBody>
        </p:sp>
        <p:cxnSp>
          <p:nvCxnSpPr>
            <p:cNvPr id="5" name="Straight Arrow Connector 4">
              <a:extLst>
                <a:ext uri="{FF2B5EF4-FFF2-40B4-BE49-F238E27FC236}">
                  <a16:creationId xmlns:a16="http://schemas.microsoft.com/office/drawing/2014/main" id="{F049BEEA-3DA5-41DE-A5A4-86D229AE1F1C}"/>
                </a:ext>
              </a:extLst>
            </p:cNvPr>
            <p:cNvCxnSpPr/>
            <p:nvPr/>
          </p:nvCxnSpPr>
          <p:spPr>
            <a:xfrm flipH="1">
              <a:off x="2218112" y="3067004"/>
              <a:ext cx="630019" cy="710517"/>
            </a:xfrm>
            <a:prstGeom prst="straightConnector1">
              <a:avLst/>
            </a:prstGeom>
            <a:ln w="53975">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6" name="Group 32">
            <a:extLst>
              <a:ext uri="{FF2B5EF4-FFF2-40B4-BE49-F238E27FC236}">
                <a16:creationId xmlns:a16="http://schemas.microsoft.com/office/drawing/2014/main" id="{65AA290E-205D-4910-9455-0FA2862B5110}"/>
              </a:ext>
            </a:extLst>
          </p:cNvPr>
          <p:cNvGrpSpPr/>
          <p:nvPr/>
        </p:nvGrpSpPr>
        <p:grpSpPr>
          <a:xfrm>
            <a:off x="2498740" y="5278967"/>
            <a:ext cx="2319627" cy="1200329"/>
            <a:chOff x="2498740" y="5278967"/>
            <a:chExt cx="2319627" cy="1200329"/>
          </a:xfrm>
        </p:grpSpPr>
        <p:sp>
          <p:nvSpPr>
            <p:cNvPr id="23" name="TextBox 22">
              <a:extLst>
                <a:ext uri="{FF2B5EF4-FFF2-40B4-BE49-F238E27FC236}">
                  <a16:creationId xmlns:a16="http://schemas.microsoft.com/office/drawing/2014/main" id="{E9A4A44D-4BC8-4413-A7B9-B8E6EA0A40C5}"/>
                </a:ext>
              </a:extLst>
            </p:cNvPr>
            <p:cNvSpPr txBox="1"/>
            <p:nvPr/>
          </p:nvSpPr>
          <p:spPr>
            <a:xfrm>
              <a:off x="2822902" y="5278967"/>
              <a:ext cx="1995465" cy="1200329"/>
            </a:xfrm>
            <a:prstGeom prst="rect">
              <a:avLst/>
            </a:prstGeom>
            <a:noFill/>
            <a:effectLst>
              <a:outerShdw dist="25400" dir="5400000" algn="ctr" rotWithShape="0">
                <a:schemeClr val="bg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Sub 500m ozone increases with subsidence from aloft</a:t>
              </a:r>
            </a:p>
          </p:txBody>
        </p:sp>
        <p:cxnSp>
          <p:nvCxnSpPr>
            <p:cNvPr id="24" name="Straight Arrow Connector 23">
              <a:extLst>
                <a:ext uri="{FF2B5EF4-FFF2-40B4-BE49-F238E27FC236}">
                  <a16:creationId xmlns:a16="http://schemas.microsoft.com/office/drawing/2014/main" id="{CE2468D5-F3A0-49B2-BDA6-077BD63DFC5F}"/>
                </a:ext>
              </a:extLst>
            </p:cNvPr>
            <p:cNvCxnSpPr>
              <a:cxnSpLocks/>
            </p:cNvCxnSpPr>
            <p:nvPr/>
          </p:nvCxnSpPr>
          <p:spPr>
            <a:xfrm flipH="1">
              <a:off x="2498740" y="5786603"/>
              <a:ext cx="350560" cy="597295"/>
            </a:xfrm>
            <a:prstGeom prst="straightConnector1">
              <a:avLst/>
            </a:prstGeom>
            <a:ln w="53975">
              <a:solidFill>
                <a:schemeClr val="tx1"/>
              </a:solidFill>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7" name="Group 37">
            <a:extLst>
              <a:ext uri="{FF2B5EF4-FFF2-40B4-BE49-F238E27FC236}">
                <a16:creationId xmlns:a16="http://schemas.microsoft.com/office/drawing/2014/main" id="{A41C0799-B310-470E-A757-8894915E97D5}"/>
              </a:ext>
            </a:extLst>
          </p:cNvPr>
          <p:cNvGrpSpPr/>
          <p:nvPr/>
        </p:nvGrpSpPr>
        <p:grpSpPr>
          <a:xfrm>
            <a:off x="4818367" y="221940"/>
            <a:ext cx="2740396" cy="1568820"/>
            <a:chOff x="4818367" y="221940"/>
            <a:chExt cx="2740396" cy="1568820"/>
          </a:xfrm>
        </p:grpSpPr>
        <p:sp>
          <p:nvSpPr>
            <p:cNvPr id="25" name="TextBox 24">
              <a:extLst>
                <a:ext uri="{FF2B5EF4-FFF2-40B4-BE49-F238E27FC236}">
                  <a16:creationId xmlns:a16="http://schemas.microsoft.com/office/drawing/2014/main" id="{40848E64-67A4-4C34-B1B7-E4A010288C24}"/>
                </a:ext>
              </a:extLst>
            </p:cNvPr>
            <p:cNvSpPr txBox="1"/>
            <p:nvPr/>
          </p:nvSpPr>
          <p:spPr>
            <a:xfrm>
              <a:off x="4818367" y="221940"/>
              <a:ext cx="27403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3)Near surface wind speed from south matches depth on the ozonesonde</a:t>
              </a:r>
            </a:p>
          </p:txBody>
        </p:sp>
        <p:cxnSp>
          <p:nvCxnSpPr>
            <p:cNvPr id="26" name="Straight Arrow Connector 25">
              <a:extLst>
                <a:ext uri="{FF2B5EF4-FFF2-40B4-BE49-F238E27FC236}">
                  <a16:creationId xmlns:a16="http://schemas.microsoft.com/office/drawing/2014/main" id="{B65FF504-0893-420C-A5D8-6C2B33D6CF80}"/>
                </a:ext>
              </a:extLst>
            </p:cNvPr>
            <p:cNvCxnSpPr/>
            <p:nvPr/>
          </p:nvCxnSpPr>
          <p:spPr>
            <a:xfrm flipH="1">
              <a:off x="5389129" y="1080243"/>
              <a:ext cx="630019" cy="710517"/>
            </a:xfrm>
            <a:prstGeom prst="straightConnector1">
              <a:avLst/>
            </a:prstGeom>
            <a:ln w="53975">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1D4E534-9A0F-4A21-9F2E-4A1C647C1A39}"/>
                </a:ext>
              </a:extLst>
            </p:cNvPr>
            <p:cNvCxnSpPr>
              <a:cxnSpLocks/>
            </p:cNvCxnSpPr>
            <p:nvPr/>
          </p:nvCxnSpPr>
          <p:spPr>
            <a:xfrm>
              <a:off x="6171549" y="1232643"/>
              <a:ext cx="103764" cy="558117"/>
            </a:xfrm>
            <a:prstGeom prst="straightConnector1">
              <a:avLst/>
            </a:prstGeom>
            <a:ln w="53975">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8" name="Group 38">
            <a:extLst>
              <a:ext uri="{FF2B5EF4-FFF2-40B4-BE49-F238E27FC236}">
                <a16:creationId xmlns:a16="http://schemas.microsoft.com/office/drawing/2014/main" id="{24937479-6359-4F1F-B246-BD697D4D3719}"/>
              </a:ext>
            </a:extLst>
          </p:cNvPr>
          <p:cNvGrpSpPr/>
          <p:nvPr/>
        </p:nvGrpSpPr>
        <p:grpSpPr>
          <a:xfrm>
            <a:off x="4938017" y="2675523"/>
            <a:ext cx="2894401" cy="795083"/>
            <a:chOff x="4938017" y="2675523"/>
            <a:chExt cx="2894401" cy="795083"/>
          </a:xfrm>
        </p:grpSpPr>
        <p:sp>
          <p:nvSpPr>
            <p:cNvPr id="27" name="TextBox 26">
              <a:extLst>
                <a:ext uri="{FF2B5EF4-FFF2-40B4-BE49-F238E27FC236}">
                  <a16:creationId xmlns:a16="http://schemas.microsoft.com/office/drawing/2014/main" id="{E9FAE470-F471-40F3-BE17-C097C70D6A8B}"/>
                </a:ext>
              </a:extLst>
            </p:cNvPr>
            <p:cNvSpPr txBox="1"/>
            <p:nvPr/>
          </p:nvSpPr>
          <p:spPr>
            <a:xfrm>
              <a:off x="5746650" y="2675523"/>
              <a:ext cx="20857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4)Northwest flow atop Bay</a:t>
              </a:r>
            </a:p>
          </p:txBody>
        </p:sp>
        <p:cxnSp>
          <p:nvCxnSpPr>
            <p:cNvPr id="30" name="Straight Arrow Connector 29">
              <a:extLst>
                <a:ext uri="{FF2B5EF4-FFF2-40B4-BE49-F238E27FC236}">
                  <a16:creationId xmlns:a16="http://schemas.microsoft.com/office/drawing/2014/main" id="{3DFD3E3C-0E30-405C-BFEA-378D2972AC0A}"/>
                </a:ext>
              </a:extLst>
            </p:cNvPr>
            <p:cNvCxnSpPr>
              <a:cxnSpLocks/>
            </p:cNvCxnSpPr>
            <p:nvPr/>
          </p:nvCxnSpPr>
          <p:spPr>
            <a:xfrm flipH="1">
              <a:off x="4938017" y="2882858"/>
              <a:ext cx="826449" cy="587748"/>
            </a:xfrm>
            <a:prstGeom prst="straightConnector1">
              <a:avLst/>
            </a:prstGeom>
            <a:ln w="31750">
              <a:solidFill>
                <a:schemeClr val="bg1"/>
              </a:solidFill>
              <a:tailEnd type="triangle"/>
            </a:ln>
            <a:effectLst/>
          </p:spPr>
          <p:style>
            <a:lnRef idx="1">
              <a:schemeClr val="accent1"/>
            </a:lnRef>
            <a:fillRef idx="0">
              <a:schemeClr val="accent1"/>
            </a:fillRef>
            <a:effectRef idx="0">
              <a:schemeClr val="accent1"/>
            </a:effectRef>
            <a:fontRef idx="minor">
              <a:schemeClr val="tx1"/>
            </a:fontRef>
          </p:style>
        </p:cxnSp>
      </p:grpSp>
      <p:grpSp>
        <p:nvGrpSpPr>
          <p:cNvPr id="9" name="Group 39">
            <a:extLst>
              <a:ext uri="{FF2B5EF4-FFF2-40B4-BE49-F238E27FC236}">
                <a16:creationId xmlns:a16="http://schemas.microsoft.com/office/drawing/2014/main" id="{6F11B096-35F5-4785-96F6-9197A34AC7B4}"/>
              </a:ext>
            </a:extLst>
          </p:cNvPr>
          <p:cNvGrpSpPr/>
          <p:nvPr/>
        </p:nvGrpSpPr>
        <p:grpSpPr>
          <a:xfrm>
            <a:off x="4818367" y="4811767"/>
            <a:ext cx="3416660" cy="1633421"/>
            <a:chOff x="4818367" y="4811767"/>
            <a:chExt cx="3416660" cy="1633421"/>
          </a:xfrm>
        </p:grpSpPr>
        <p:sp>
          <p:nvSpPr>
            <p:cNvPr id="36" name="TextBox 35">
              <a:extLst>
                <a:ext uri="{FF2B5EF4-FFF2-40B4-BE49-F238E27FC236}">
                  <a16:creationId xmlns:a16="http://schemas.microsoft.com/office/drawing/2014/main" id="{05634B06-38AF-4BA2-B4DE-0E292AAD3389}"/>
                </a:ext>
              </a:extLst>
            </p:cNvPr>
            <p:cNvSpPr txBox="1"/>
            <p:nvPr/>
          </p:nvSpPr>
          <p:spPr>
            <a:xfrm>
              <a:off x="4818367" y="4811767"/>
              <a:ext cx="3416660" cy="923330"/>
            </a:xfrm>
            <a:prstGeom prst="rect">
              <a:avLst/>
            </a:prstGeom>
            <a:noFill/>
            <a:effectLst>
              <a:outerShdw dist="25400" dir="5400000" algn="ctr" rotWithShape="0">
                <a:schemeClr val="bg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5) Near surface faster transport accounts for higher surface concentration before Lidar</a:t>
              </a:r>
            </a:p>
          </p:txBody>
        </p:sp>
        <p:cxnSp>
          <p:nvCxnSpPr>
            <p:cNvPr id="37" name="Straight Arrow Connector 36">
              <a:extLst>
                <a:ext uri="{FF2B5EF4-FFF2-40B4-BE49-F238E27FC236}">
                  <a16:creationId xmlns:a16="http://schemas.microsoft.com/office/drawing/2014/main" id="{13174941-0E44-4790-9DB1-F4E2419D4FA9}"/>
                </a:ext>
              </a:extLst>
            </p:cNvPr>
            <p:cNvCxnSpPr>
              <a:cxnSpLocks/>
            </p:cNvCxnSpPr>
            <p:nvPr/>
          </p:nvCxnSpPr>
          <p:spPr>
            <a:xfrm flipH="1">
              <a:off x="5461730" y="5702153"/>
              <a:ext cx="541740" cy="743035"/>
            </a:xfrm>
            <a:prstGeom prst="straightConnector1">
              <a:avLst/>
            </a:prstGeom>
            <a:ln w="53975">
              <a:solidFill>
                <a:schemeClr val="tx1"/>
              </a:solidFill>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B85CE1E4-FBF2-4D92-BF5E-7E01BA690BEB}"/>
              </a:ext>
            </a:extLst>
          </p:cNvPr>
          <p:cNvCxnSpPr>
            <a:cxnSpLocks/>
          </p:cNvCxnSpPr>
          <p:nvPr/>
        </p:nvCxnSpPr>
        <p:spPr>
          <a:xfrm>
            <a:off x="2591942" y="1116091"/>
            <a:ext cx="103764" cy="558117"/>
          </a:xfrm>
          <a:prstGeom prst="straightConnector1">
            <a:avLst/>
          </a:prstGeom>
          <a:ln w="53975">
            <a:solidFill>
              <a:schemeClr val="bg1"/>
            </a:solidFill>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9178573-1C98-4A3B-9D42-90FD6F044915}"/>
              </a:ext>
            </a:extLst>
          </p:cNvPr>
          <p:cNvSpPr txBox="1"/>
          <p:nvPr/>
        </p:nvSpPr>
        <p:spPr>
          <a:xfrm>
            <a:off x="5482065" y="4375809"/>
            <a:ext cx="3661935" cy="276999"/>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All data is considered preliminary and subject to change</a:t>
            </a:r>
          </a:p>
        </p:txBody>
      </p:sp>
      <p:sp>
        <p:nvSpPr>
          <p:cNvPr id="41" name="Slide Number Placeholder 4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1" name="Group 47"/>
          <p:cNvGrpSpPr/>
          <p:nvPr/>
        </p:nvGrpSpPr>
        <p:grpSpPr>
          <a:xfrm>
            <a:off x="2178594" y="7008"/>
            <a:ext cx="3029900" cy="2225206"/>
            <a:chOff x="2178594" y="7008"/>
            <a:chExt cx="3029900" cy="2225206"/>
          </a:xfrm>
        </p:grpSpPr>
        <p:pic>
          <p:nvPicPr>
            <p:cNvPr id="1026" name="Picture 2"/>
            <p:cNvPicPr>
              <a:picLocks noChangeAspect="1" noChangeArrowheads="1"/>
            </p:cNvPicPr>
            <p:nvPr/>
          </p:nvPicPr>
          <p:blipFill>
            <a:blip r:embed="rId5" cstate="print"/>
            <a:srcRect/>
            <a:stretch>
              <a:fillRect/>
            </a:stretch>
          </p:blipFill>
          <p:spPr bwMode="auto">
            <a:xfrm>
              <a:off x="2178594" y="7008"/>
              <a:ext cx="2653362" cy="2225206"/>
            </a:xfrm>
            <a:prstGeom prst="rect">
              <a:avLst/>
            </a:prstGeom>
            <a:noFill/>
            <a:ln w="9525">
              <a:noFill/>
              <a:miter lim="800000"/>
              <a:headEnd/>
              <a:tailEnd/>
            </a:ln>
          </p:spPr>
        </p:pic>
        <p:sp>
          <p:nvSpPr>
            <p:cNvPr id="42" name="TextBox 41"/>
            <p:cNvSpPr txBox="1"/>
            <p:nvPr/>
          </p:nvSpPr>
          <p:spPr>
            <a:xfrm>
              <a:off x="3806586" y="403951"/>
              <a:ext cx="901472" cy="461665"/>
            </a:xfrm>
            <a:prstGeom prst="rect">
              <a:avLst/>
            </a:prstGeom>
            <a:solidFill>
              <a:schemeClr val="bg1">
                <a:alpha val="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2000 UTC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4 pm EDT</a:t>
              </a:r>
            </a:p>
          </p:txBody>
        </p:sp>
        <p:cxnSp>
          <p:nvCxnSpPr>
            <p:cNvPr id="43" name="Straight Arrow Connector 42">
              <a:extLst>
                <a:ext uri="{FF2B5EF4-FFF2-40B4-BE49-F238E27FC236}">
                  <a16:creationId xmlns:a16="http://schemas.microsoft.com/office/drawing/2014/main" id="{D1D4E534-9A0F-4A21-9F2E-4A1C647C1A39}"/>
                </a:ext>
              </a:extLst>
            </p:cNvPr>
            <p:cNvCxnSpPr>
              <a:cxnSpLocks/>
              <a:stCxn id="42" idx="2"/>
            </p:cNvCxnSpPr>
            <p:nvPr/>
          </p:nvCxnSpPr>
          <p:spPr>
            <a:xfrm>
              <a:off x="4257322" y="865616"/>
              <a:ext cx="951172" cy="999043"/>
            </a:xfrm>
            <a:prstGeom prst="straightConnector1">
              <a:avLst/>
            </a:prstGeom>
            <a:ln w="53975">
              <a:solidFill>
                <a:schemeClr val="tx1"/>
              </a:solidFill>
              <a:tailEnd type="triangle"/>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17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jdreessen\Downloads\20160706_101154.jpg">
            <a:extLst>
              <a:ext uri="{FF2B5EF4-FFF2-40B4-BE49-F238E27FC236}">
                <a16:creationId xmlns:a16="http://schemas.microsoft.com/office/drawing/2014/main" id="{43518D90-830B-4CBE-BB51-A34C7EB4ED77}"/>
              </a:ext>
            </a:extLst>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ontent Placeholder 2">
            <a:extLst>
              <a:ext uri="{FF2B5EF4-FFF2-40B4-BE49-F238E27FC236}">
                <a16:creationId xmlns:a16="http://schemas.microsoft.com/office/drawing/2014/main" id="{201ECD90-D8F4-45D2-B38D-BD06D5A9E048}"/>
              </a:ext>
            </a:extLst>
          </p:cNvPr>
          <p:cNvSpPr>
            <a:spLocks noGrp="1"/>
          </p:cNvSpPr>
          <p:nvPr>
            <p:ph idx="1"/>
          </p:nvPr>
        </p:nvSpPr>
        <p:spPr>
          <a:xfrm>
            <a:off x="228600" y="990600"/>
            <a:ext cx="8229600" cy="4525963"/>
          </a:xfrm>
        </p:spPr>
        <p:txBody>
          <a:bodyPr/>
          <a:lstStyle/>
          <a:p>
            <a:pPr marL="0" indent="0">
              <a:buNone/>
            </a:pPr>
            <a:endParaRPr lang="en-US" b="1" u="sng" dirty="0"/>
          </a:p>
        </p:txBody>
      </p:sp>
      <p:sp>
        <p:nvSpPr>
          <p:cNvPr id="10" name="TextBox 9">
            <a:extLst>
              <a:ext uri="{FF2B5EF4-FFF2-40B4-BE49-F238E27FC236}">
                <a16:creationId xmlns:a16="http://schemas.microsoft.com/office/drawing/2014/main" id="{A3B17713-E386-41C9-884B-CE6BEF9AB056}"/>
              </a:ext>
            </a:extLst>
          </p:cNvPr>
          <p:cNvSpPr txBox="1"/>
          <p:nvPr/>
        </p:nvSpPr>
        <p:spPr>
          <a:xfrm>
            <a:off x="7340048" y="1689863"/>
            <a:ext cx="18039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POM</a:t>
            </a:r>
          </a:p>
        </p:txBody>
      </p:sp>
      <p:cxnSp>
        <p:nvCxnSpPr>
          <p:cNvPr id="11" name="Straight Connector 10">
            <a:extLst>
              <a:ext uri="{FF2B5EF4-FFF2-40B4-BE49-F238E27FC236}">
                <a16:creationId xmlns:a16="http://schemas.microsoft.com/office/drawing/2014/main" id="{3C90B37B-3DD1-42A2-A06F-81B5C73615DC}"/>
              </a:ext>
            </a:extLst>
          </p:cNvPr>
          <p:cNvCxnSpPr>
            <a:cxnSpLocks/>
          </p:cNvCxnSpPr>
          <p:nvPr/>
        </p:nvCxnSpPr>
        <p:spPr bwMode="auto">
          <a:xfrm flipH="1">
            <a:off x="6705600" y="1889918"/>
            <a:ext cx="1219200" cy="319882"/>
          </a:xfrm>
          <a:prstGeom prst="line">
            <a:avLst/>
          </a:prstGeom>
          <a:solidFill>
            <a:schemeClr val="accent1"/>
          </a:solidFill>
          <a:ln w="25400" cap="flat" cmpd="sng" algn="ctr">
            <a:solidFill>
              <a:schemeClr val="tx1"/>
            </a:solidFill>
            <a:prstDash val="solid"/>
            <a:round/>
            <a:headEnd type="none" w="med" len="med"/>
            <a:tailEnd type="none" w="med" len="med"/>
          </a:ln>
          <a:effectLst/>
        </p:spPr>
      </p:cxnSp>
      <p:pic>
        <p:nvPicPr>
          <p:cNvPr id="20" name="Picture 19" descr="STUDYAREA.jpg">
            <a:extLst>
              <a:ext uri="{FF2B5EF4-FFF2-40B4-BE49-F238E27FC236}">
                <a16:creationId xmlns:a16="http://schemas.microsoft.com/office/drawing/2014/main" id="{DD931D0E-3998-41C7-B578-C6AA8BD85382}"/>
              </a:ext>
            </a:extLst>
          </p:cNvPr>
          <p:cNvPicPr/>
          <p:nvPr/>
        </p:nvPicPr>
        <p:blipFill>
          <a:blip r:embed="rId4" cstate="print"/>
          <a:stretch>
            <a:fillRect/>
          </a:stretch>
        </p:blipFill>
        <p:spPr>
          <a:xfrm>
            <a:off x="5029200" y="3550432"/>
            <a:ext cx="3962400" cy="3095572"/>
          </a:xfrm>
          <a:prstGeom prst="rect">
            <a:avLst/>
          </a:prstGeom>
        </p:spPr>
      </p:pic>
      <p:sp>
        <p:nvSpPr>
          <p:cNvPr id="21" name="Content Placeholder 2">
            <a:extLst>
              <a:ext uri="{FF2B5EF4-FFF2-40B4-BE49-F238E27FC236}">
                <a16:creationId xmlns:a16="http://schemas.microsoft.com/office/drawing/2014/main" id="{575EED50-129E-40FC-8380-C800D7E59675}"/>
              </a:ext>
            </a:extLst>
          </p:cNvPr>
          <p:cNvSpPr txBox="1">
            <a:spLocks/>
          </p:cNvSpPr>
          <p:nvPr/>
        </p:nvSpPr>
        <p:spPr>
          <a:xfrm>
            <a:off x="3867150" y="762001"/>
            <a:ext cx="5176603" cy="2057399"/>
          </a:xfrm>
          <a:prstGeom prst="rect">
            <a:avLst/>
          </a:prstGeom>
          <a:solidFill>
            <a:schemeClr val="bg1">
              <a:alpha val="5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Portable Ozone Monitor [“POM”] - mobile autonomous ozone observing platform</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Solar panel charges 2 deep cell batteries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Communication via cell signal</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Includes weather data</a:t>
            </a:r>
          </a:p>
        </p:txBody>
      </p:sp>
      <p:pic>
        <p:nvPicPr>
          <p:cNvPr id="22" name="Picture 2" descr="L:\AIRMON\SITES\HART-MILLER_ISLAND\SITEPHOTOS\20160706_111829.jpg">
            <a:extLst>
              <a:ext uri="{FF2B5EF4-FFF2-40B4-BE49-F238E27FC236}">
                <a16:creationId xmlns:a16="http://schemas.microsoft.com/office/drawing/2014/main" id="{A36403DE-1C74-4ABE-9AF6-D4006CE38FCB}"/>
              </a:ext>
            </a:extLst>
          </p:cNvPr>
          <p:cNvPicPr>
            <a:picLocks noChangeAspect="1" noChangeArrowheads="1"/>
          </p:cNvPicPr>
          <p:nvPr/>
        </p:nvPicPr>
        <p:blipFill>
          <a:blip r:embed="rId5" cstate="print"/>
          <a:srcRect b="7692"/>
          <a:stretch>
            <a:fillRect/>
          </a:stretch>
        </p:blipFill>
        <p:spPr bwMode="auto">
          <a:xfrm>
            <a:off x="519853" y="685800"/>
            <a:ext cx="3208444" cy="3948854"/>
          </a:xfrm>
          <a:prstGeom prst="rect">
            <a:avLst/>
          </a:prstGeom>
          <a:noFill/>
        </p:spPr>
      </p:pic>
      <p:sp>
        <p:nvSpPr>
          <p:cNvPr id="23" name="Content Placeholder 2">
            <a:extLst>
              <a:ext uri="{FF2B5EF4-FFF2-40B4-BE49-F238E27FC236}">
                <a16:creationId xmlns:a16="http://schemas.microsoft.com/office/drawing/2014/main" id="{61774966-D242-4AE8-B076-3152285C2535}"/>
              </a:ext>
            </a:extLst>
          </p:cNvPr>
          <p:cNvSpPr txBox="1">
            <a:spLocks/>
          </p:cNvSpPr>
          <p:nvPr/>
        </p:nvSpPr>
        <p:spPr>
          <a:xfrm>
            <a:off x="152400" y="4724400"/>
            <a:ext cx="3886200" cy="1981200"/>
          </a:xfrm>
          <a:prstGeom prst="rect">
            <a:avLst/>
          </a:prstGeom>
          <a:solidFill>
            <a:schemeClr val="bg1">
              <a:alpha val="50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East of the Baltimore Inner Harbor by 15 miles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Northeastern most point on the Island putting it as close to the middle of the Bay as possible</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Access via boat only</a:t>
            </a:r>
          </a:p>
        </p:txBody>
      </p:sp>
      <p:sp>
        <p:nvSpPr>
          <p:cNvPr id="24" name="5-Point Star 7">
            <a:extLst>
              <a:ext uri="{FF2B5EF4-FFF2-40B4-BE49-F238E27FC236}">
                <a16:creationId xmlns:a16="http://schemas.microsoft.com/office/drawing/2014/main" id="{63C149F4-AE67-405D-88D1-AADBB173C4F9}"/>
              </a:ext>
            </a:extLst>
          </p:cNvPr>
          <p:cNvSpPr/>
          <p:nvPr/>
        </p:nvSpPr>
        <p:spPr>
          <a:xfrm>
            <a:off x="6406832" y="5388891"/>
            <a:ext cx="236621" cy="23367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5" name="Picture 2" descr="L:\AIRMON\SITES\HART-MILLER_ISLAND\SitevisitJune2017\IMG_20170413_131638.jpg">
            <a:extLst>
              <a:ext uri="{FF2B5EF4-FFF2-40B4-BE49-F238E27FC236}">
                <a16:creationId xmlns:a16="http://schemas.microsoft.com/office/drawing/2014/main" id="{349B242E-7B51-4A6E-AFE7-B17CD87E165D}"/>
              </a:ext>
            </a:extLst>
          </p:cNvPr>
          <p:cNvPicPr>
            <a:picLocks noChangeAspect="1" noChangeArrowheads="1"/>
          </p:cNvPicPr>
          <p:nvPr/>
        </p:nvPicPr>
        <p:blipFill>
          <a:blip r:embed="rId6" cstate="print">
            <a:lum/>
          </a:blip>
          <a:srcRect b="2222"/>
          <a:stretch>
            <a:fillRect/>
          </a:stretch>
        </p:blipFill>
        <p:spPr bwMode="auto">
          <a:xfrm>
            <a:off x="704850" y="685800"/>
            <a:ext cx="3028950" cy="3948854"/>
          </a:xfrm>
          <a:prstGeom prst="rect">
            <a:avLst/>
          </a:prstGeom>
          <a:noFill/>
        </p:spPr>
      </p:pic>
      <p:sp>
        <p:nvSpPr>
          <p:cNvPr id="28" name="Title 1">
            <a:extLst>
              <a:ext uri="{FF2B5EF4-FFF2-40B4-BE49-F238E27FC236}">
                <a16:creationId xmlns:a16="http://schemas.microsoft.com/office/drawing/2014/main" id="{BD0D47B2-6E8C-4D12-827B-CDB73F0DF8C6}"/>
              </a:ext>
            </a:extLst>
          </p:cNvPr>
          <p:cNvSpPr>
            <a:spLocks noGrp="1"/>
          </p:cNvSpPr>
          <p:nvPr>
            <p:ph type="title"/>
          </p:nvPr>
        </p:nvSpPr>
        <p:spPr>
          <a:xfrm>
            <a:off x="457200" y="0"/>
            <a:ext cx="8229600" cy="838200"/>
          </a:xfrm>
        </p:spPr>
        <p:txBody>
          <a:bodyPr>
            <a:normAutofit/>
          </a:bodyPr>
          <a:lstStyle/>
          <a:p>
            <a:r>
              <a:rPr lang="en-US" dirty="0">
                <a:effectLst>
                  <a:outerShdw dist="50800" dir="2700000" algn="tl">
                    <a:schemeClr val="bg1"/>
                  </a:outerShdw>
                </a:effectLst>
              </a:rPr>
              <a:t>OWLETS-2 Background &amp; Purpose</a:t>
            </a:r>
          </a:p>
        </p:txBody>
      </p:sp>
      <p:sp>
        <p:nvSpPr>
          <p:cNvPr id="13" name="Slide Number Placeholder 1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57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C:\Users\jdreessen\Downloads\20160706_101154.jpg">
            <a:extLst>
              <a:ext uri="{FF2B5EF4-FFF2-40B4-BE49-F238E27FC236}">
                <a16:creationId xmlns:a16="http://schemas.microsoft.com/office/drawing/2014/main" id="{43518D90-830B-4CBE-BB51-A34C7EB4ED77}"/>
              </a:ext>
            </a:extLst>
          </p:cNvPr>
          <p:cNvPicPr>
            <a:picLocks noChangeAspect="1" noChangeArrowheads="1"/>
          </p:cNvPicPr>
          <p:nvPr/>
        </p:nvPicPr>
        <p:blipFill>
          <a:blip r:embed="rId2" cstate="print">
            <a:lum/>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80681" y="2732828"/>
            <a:ext cx="9009529" cy="609462"/>
          </a:xfrm>
        </p:spPr>
        <p:txBody>
          <a:bodyPr>
            <a:noAutofit/>
          </a:bodyPr>
          <a:lstStyle/>
          <a:p>
            <a:r>
              <a:rPr lang="en-US" sz="2800" b="1" i="1" u="sng" dirty="0">
                <a:solidFill>
                  <a:schemeClr val="bg1"/>
                </a:solidFill>
                <a:effectLst>
                  <a:outerShdw dist="25400" dir="5400000" algn="ctr" rotWithShape="0">
                    <a:schemeClr val="tx1"/>
                  </a:outerShdw>
                </a:effectLst>
              </a:rPr>
              <a:t>Changes in wind direction led to BIG ozone changes at HMI</a:t>
            </a:r>
          </a:p>
        </p:txBody>
      </p:sp>
      <p:graphicFrame>
        <p:nvGraphicFramePr>
          <p:cNvPr id="6" name="Content Placeholder 5">
            <a:extLst>
              <a:ext uri="{FF2B5EF4-FFF2-40B4-BE49-F238E27FC236}">
                <a16:creationId xmlns:a16="http://schemas.microsoft.com/office/drawing/2014/main" id="{D8CA55CE-951E-4E82-84B5-5B2A1C75315C}"/>
              </a:ext>
            </a:extLst>
          </p:cNvPr>
          <p:cNvGraphicFramePr>
            <a:graphicFrameLocks noGrp="1"/>
          </p:cNvGraphicFramePr>
          <p:nvPr>
            <p:ph idx="1"/>
          </p:nvPr>
        </p:nvGraphicFramePr>
        <p:xfrm>
          <a:off x="228600" y="1662700"/>
          <a:ext cx="8686800" cy="1021080"/>
        </p:xfrm>
        <a:graphic>
          <a:graphicData uri="http://schemas.openxmlformats.org/drawingml/2006/table">
            <a:tbl>
              <a:tblPr firstRow="1" bandRow="1">
                <a:tableStyleId>{5C22544A-7EE6-4342-B048-85BDC9FD1C3A}</a:tableStyleId>
              </a:tblPr>
              <a:tblGrid>
                <a:gridCol w="1437640">
                  <a:extLst>
                    <a:ext uri="{9D8B030D-6E8A-4147-A177-3AD203B41FA5}">
                      <a16:colId xmlns:a16="http://schemas.microsoft.com/office/drawing/2014/main" val="479028159"/>
                    </a:ext>
                  </a:extLst>
                </a:gridCol>
                <a:gridCol w="1153160">
                  <a:extLst>
                    <a:ext uri="{9D8B030D-6E8A-4147-A177-3AD203B41FA5}">
                      <a16:colId xmlns:a16="http://schemas.microsoft.com/office/drawing/2014/main" val="1508784824"/>
                    </a:ext>
                  </a:extLst>
                </a:gridCol>
                <a:gridCol w="1371600">
                  <a:extLst>
                    <a:ext uri="{9D8B030D-6E8A-4147-A177-3AD203B41FA5}">
                      <a16:colId xmlns:a16="http://schemas.microsoft.com/office/drawing/2014/main" val="1854624517"/>
                    </a:ext>
                  </a:extLst>
                </a:gridCol>
                <a:gridCol w="2590800">
                  <a:extLst>
                    <a:ext uri="{9D8B030D-6E8A-4147-A177-3AD203B41FA5}">
                      <a16:colId xmlns:a16="http://schemas.microsoft.com/office/drawing/2014/main" val="2875960621"/>
                    </a:ext>
                  </a:extLst>
                </a:gridCol>
                <a:gridCol w="2133600">
                  <a:extLst>
                    <a:ext uri="{9D8B030D-6E8A-4147-A177-3AD203B41FA5}">
                      <a16:colId xmlns:a16="http://schemas.microsoft.com/office/drawing/2014/main" val="4058572359"/>
                    </a:ext>
                  </a:extLst>
                </a:gridCol>
              </a:tblGrid>
              <a:tr h="398344">
                <a:tc>
                  <a:txBody>
                    <a:bodyPr/>
                    <a:lstStyle/>
                    <a:p>
                      <a:pPr algn="ctr"/>
                      <a:r>
                        <a:rPr lang="en-US" dirty="0"/>
                        <a:t>Hourly HMI</a:t>
                      </a:r>
                    </a:p>
                  </a:txBody>
                  <a:tcPr anchor="ctr"/>
                </a:tc>
                <a:tc>
                  <a:txBody>
                    <a:bodyPr/>
                    <a:lstStyle/>
                    <a:p>
                      <a:pPr algn="ctr"/>
                      <a:r>
                        <a:rPr lang="en-US" dirty="0"/>
                        <a:t>Ozone (ppb)</a:t>
                      </a:r>
                    </a:p>
                  </a:txBody>
                  <a:tcPr anchor="ctr"/>
                </a:tc>
                <a:tc>
                  <a:txBody>
                    <a:bodyPr/>
                    <a:lstStyle/>
                    <a:p>
                      <a:pPr algn="ctr"/>
                      <a:r>
                        <a:rPr lang="en-US" dirty="0"/>
                        <a:t>Wind Direction (°)</a:t>
                      </a:r>
                    </a:p>
                  </a:txBody>
                  <a:tcPr anchor="ctr"/>
                </a:tc>
                <a:tc>
                  <a:txBody>
                    <a:bodyPr/>
                    <a:lstStyle/>
                    <a:p>
                      <a:pPr algn="ctr"/>
                      <a:r>
                        <a:rPr lang="en-US" dirty="0"/>
                        <a:t>Land-Water Temperature Afternoon Difference (°)</a:t>
                      </a:r>
                    </a:p>
                  </a:txBody>
                  <a:tcPr anchor="ctr"/>
                </a:tc>
                <a:tc>
                  <a:txBody>
                    <a:bodyPr/>
                    <a:lstStyle/>
                    <a:p>
                      <a:pPr algn="ctr"/>
                      <a:r>
                        <a:rPr lang="en-US" dirty="0"/>
                        <a:t>850mb 12Z Wind Direction (°)</a:t>
                      </a:r>
                    </a:p>
                  </a:txBody>
                  <a:tcPr anchor="ctr"/>
                </a:tc>
                <a:extLst>
                  <a:ext uri="{0D108BD9-81ED-4DB2-BD59-A6C34878D82A}">
                    <a16:rowId xmlns:a16="http://schemas.microsoft.com/office/drawing/2014/main" val="84570096"/>
                  </a:ext>
                </a:extLst>
              </a:tr>
              <a:tr h="381000">
                <a:tc>
                  <a:txBody>
                    <a:bodyPr/>
                    <a:lstStyle/>
                    <a:p>
                      <a:pPr algn="ctr"/>
                      <a:r>
                        <a:rPr lang="en-US" dirty="0"/>
                        <a:t>Mean(Med)</a:t>
                      </a:r>
                    </a:p>
                  </a:txBody>
                  <a:tcPr anchor="ctr"/>
                </a:tc>
                <a:tc>
                  <a:txBody>
                    <a:bodyPr/>
                    <a:lstStyle/>
                    <a:p>
                      <a:pPr algn="ctr"/>
                      <a:r>
                        <a:rPr lang="en-US" dirty="0"/>
                        <a:t>92 (89.5)</a:t>
                      </a:r>
                    </a:p>
                  </a:txBody>
                  <a:tcPr anchor="ctr"/>
                </a:tc>
                <a:tc>
                  <a:txBody>
                    <a:bodyPr/>
                    <a:lstStyle/>
                    <a:p>
                      <a:pPr algn="ctr"/>
                      <a:r>
                        <a:rPr lang="en-US" dirty="0"/>
                        <a:t>192 (191)</a:t>
                      </a:r>
                    </a:p>
                  </a:txBody>
                  <a:tcPr anchor="ctr"/>
                </a:tc>
                <a:tc>
                  <a:txBody>
                    <a:bodyPr/>
                    <a:lstStyle/>
                    <a:p>
                      <a:pPr algn="ctr"/>
                      <a:r>
                        <a:rPr lang="en-US" dirty="0"/>
                        <a:t>11.1 (9.9)</a:t>
                      </a:r>
                    </a:p>
                  </a:txBody>
                  <a:tcPr anchor="ctr"/>
                </a:tc>
                <a:tc>
                  <a:txBody>
                    <a:bodyPr/>
                    <a:lstStyle/>
                    <a:p>
                      <a:pPr algn="ctr"/>
                      <a:r>
                        <a:rPr lang="en-US" dirty="0"/>
                        <a:t>300 (300)</a:t>
                      </a:r>
                    </a:p>
                  </a:txBody>
                  <a:tcPr anchor="ctr"/>
                </a:tc>
                <a:extLst>
                  <a:ext uri="{0D108BD9-81ED-4DB2-BD59-A6C34878D82A}">
                    <a16:rowId xmlns:a16="http://schemas.microsoft.com/office/drawing/2014/main" val="457878165"/>
                  </a:ext>
                </a:extLst>
              </a:tr>
            </a:tbl>
          </a:graphicData>
        </a:graphic>
      </p:graphicFrame>
      <p:sp>
        <p:nvSpPr>
          <p:cNvPr id="7" name="Oval 6">
            <a:extLst>
              <a:ext uri="{FF2B5EF4-FFF2-40B4-BE49-F238E27FC236}">
                <a16:creationId xmlns:a16="http://schemas.microsoft.com/office/drawing/2014/main" id="{DCD706B8-BE51-4AC3-A993-9E1241B40174}"/>
              </a:ext>
            </a:extLst>
          </p:cNvPr>
          <p:cNvSpPr/>
          <p:nvPr/>
        </p:nvSpPr>
        <p:spPr>
          <a:xfrm>
            <a:off x="2667000" y="2173240"/>
            <a:ext cx="1676400" cy="632460"/>
          </a:xfrm>
          <a:prstGeom prst="ellipse">
            <a:avLst/>
          </a:prstGeom>
          <a:noFill/>
          <a:ln w="47625">
            <a:solidFill>
              <a:schemeClr val="accent6"/>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B0D042E2-C19F-4AAB-A3D9-5E294F4E0D1F}"/>
              </a:ext>
            </a:extLst>
          </p:cNvPr>
          <p:cNvSpPr/>
          <p:nvPr/>
        </p:nvSpPr>
        <p:spPr>
          <a:xfrm>
            <a:off x="7010400" y="2173240"/>
            <a:ext cx="1676400" cy="632460"/>
          </a:xfrm>
          <a:prstGeom prst="ellipse">
            <a:avLst/>
          </a:prstGeom>
          <a:noFill/>
          <a:ln w="47625">
            <a:solidFill>
              <a:schemeClr val="accent6"/>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E72ACDC-0D96-45A3-AA0F-1D75DA1639E0}"/>
              </a:ext>
            </a:extLst>
          </p:cNvPr>
          <p:cNvSpPr/>
          <p:nvPr/>
        </p:nvSpPr>
        <p:spPr>
          <a:xfrm>
            <a:off x="407339" y="748627"/>
            <a:ext cx="8686800" cy="615553"/>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800" b="1" i="0" u="sng" strike="noStrike" kern="0" cap="none" spc="0" normalizeH="0" baseline="0" noProof="0" dirty="0">
                <a:ln>
                  <a:noFill/>
                </a:ln>
                <a:solidFill>
                  <a:prstClr val="white"/>
                </a:solidFill>
                <a:effectLst>
                  <a:outerShdw dist="38100" dir="5400000" algn="ctr" rotWithShape="0">
                    <a:prstClr val="black"/>
                  </a:outerShdw>
                </a:effectLst>
                <a:uLnTx/>
                <a:uFillTx/>
                <a:latin typeface="Calibri" pitchFamily="34" charset="0"/>
                <a:ea typeface="+mn-ea"/>
                <a:cs typeface="+mn-cs"/>
              </a:rPr>
              <a:t>240</a:t>
            </a:r>
            <a:r>
              <a:rPr kumimoji="0" lang="en-US" sz="1800" b="1" i="0" u="none" strike="noStrike" kern="0" cap="none" spc="0" normalizeH="0" baseline="0" noProof="0" dirty="0">
                <a:ln>
                  <a:noFill/>
                </a:ln>
                <a:solidFill>
                  <a:prstClr val="white"/>
                </a:solidFill>
                <a:effectLst/>
                <a:uLnTx/>
                <a:uFillTx/>
                <a:latin typeface="Calibri" pitchFamily="34" charset="0"/>
                <a:ea typeface="+mn-ea"/>
                <a:cs typeface="+mn-cs"/>
              </a:rPr>
              <a:t> observation days; 2016 and 2017;  </a:t>
            </a:r>
            <a:r>
              <a:rPr kumimoji="0" lang="en-US" sz="1600" b="1" i="0" u="none" strike="noStrike" kern="0" cap="none" spc="0" normalizeH="0" baseline="0" noProof="0" dirty="0">
                <a:ln>
                  <a:noFill/>
                </a:ln>
                <a:solidFill>
                  <a:prstClr val="white"/>
                </a:solidFill>
                <a:effectLst/>
                <a:uLnTx/>
                <a:uFillTx/>
                <a:latin typeface="Calibri" pitchFamily="34" charset="0"/>
                <a:ea typeface="+mn-ea"/>
                <a:cs typeface="+mn-cs"/>
              </a:rPr>
              <a:t>Exceedances of </a:t>
            </a:r>
            <a:r>
              <a:rPr kumimoji="0" lang="en-US" sz="1600" b="1" i="1"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Calibri" pitchFamily="34" charset="0"/>
                <a:ea typeface="+mn-ea"/>
                <a:cs typeface="+mn-cs"/>
              </a:rPr>
              <a:t>70ppb: 24</a:t>
            </a:r>
            <a:r>
              <a:rPr kumimoji="0" lang="en-US" sz="1600" b="1" i="0" u="none" strike="noStrike" kern="0" cap="none" spc="0" normalizeH="0" baseline="0" noProof="0" dirty="0">
                <a:ln>
                  <a:noFill/>
                </a:ln>
                <a:solidFill>
                  <a:srgbClr val="000000"/>
                </a:solidFill>
                <a:effectLst/>
                <a:uLnTx/>
                <a:uFillTx/>
                <a:latin typeface="Calibri" pitchFamily="34" charset="0"/>
                <a:ea typeface="+mn-ea"/>
                <a:cs typeface="+mn-cs"/>
              </a:rPr>
              <a:t>; </a:t>
            </a:r>
            <a:r>
              <a:rPr kumimoji="0" lang="en-US" sz="16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itchFamily="34" charset="0"/>
                <a:ea typeface="+mn-ea"/>
                <a:cs typeface="+mn-cs"/>
              </a:rPr>
              <a:t>75ppb: 12</a:t>
            </a:r>
            <a:r>
              <a:rPr kumimoji="0" lang="en-US" sz="1600" b="1" i="0" u="none" strike="noStrike" kern="0" cap="none" spc="0" normalizeH="0" baseline="0" noProof="0" dirty="0">
                <a:ln>
                  <a:noFill/>
                </a:ln>
                <a:solidFill>
                  <a:srgbClr val="000000"/>
                </a:solidFill>
                <a:effectLst/>
                <a:uLnTx/>
                <a:uFillTx/>
                <a:latin typeface="Calibri" pitchFamily="34" charset="0"/>
                <a:ea typeface="+mn-ea"/>
                <a:cs typeface="+mn-cs"/>
              </a:rPr>
              <a:t>; </a:t>
            </a:r>
            <a:r>
              <a:rPr kumimoji="0" lang="en-US" sz="1600" b="1" i="1" u="none" strike="noStrike" kern="0" cap="none" spc="0" normalizeH="0" baseline="0" noProof="0" dirty="0">
                <a:ln>
                  <a:noFill/>
                </a:ln>
                <a:solidFill>
                  <a:srgbClr val="C00000"/>
                </a:solidFill>
                <a:effectLst>
                  <a:outerShdw dist="38100" dir="2700000" algn="tl">
                    <a:prstClr val="white">
                      <a:alpha val="43000"/>
                    </a:prstClr>
                  </a:outerShdw>
                </a:effectLst>
                <a:uLnTx/>
                <a:uFillTx/>
                <a:latin typeface="Calibri" pitchFamily="34" charset="0"/>
                <a:ea typeface="+mn-ea"/>
                <a:cs typeface="+mn-cs"/>
              </a:rPr>
              <a:t>84ppb: 7</a:t>
            </a:r>
            <a:r>
              <a:rPr kumimoji="0" 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 </a:t>
            </a:r>
            <a:r>
              <a:rPr kumimoji="0" lang="en-US" sz="1600" b="1" i="0" u="none" strike="noStrike" kern="0" cap="none" spc="0" normalizeH="0" baseline="0" noProof="0" dirty="0">
                <a:ln>
                  <a:noFill/>
                </a:ln>
                <a:solidFill>
                  <a:prstClr val="white"/>
                </a:solidFill>
                <a:effectLst/>
                <a:uLnTx/>
                <a:uFillTx/>
                <a:latin typeface="Calibri" pitchFamily="34" charset="0"/>
                <a:ea typeface="+mn-ea"/>
                <a:cs typeface="+mn-cs"/>
              </a:rPr>
              <a:t>Small number of days that ultimately exceed the standard; </a:t>
            </a:r>
            <a:r>
              <a:rPr kumimoji="0" lang="en-US" sz="1600" b="1" i="0" u="none" strike="noStrike" kern="0" cap="none" spc="0" normalizeH="0" baseline="0" noProof="0" dirty="0">
                <a:ln>
                  <a:noFill/>
                </a:ln>
                <a:solidFill>
                  <a:prstClr val="white"/>
                </a:solidFill>
                <a:effectLst>
                  <a:outerShdw dist="38100" dir="5400000" algn="ctr" rotWithShape="0">
                    <a:prstClr val="black"/>
                  </a:outerShdw>
                </a:effectLst>
                <a:uLnTx/>
                <a:uFillTx/>
                <a:latin typeface="Calibri" pitchFamily="34" charset="0"/>
                <a:ea typeface="+mn-ea"/>
                <a:cs typeface="+mn-cs"/>
              </a:rPr>
              <a:t>When ozone </a:t>
            </a:r>
            <a:r>
              <a:rPr kumimoji="0" lang="en-US" sz="1600" b="1" i="0" u="sng" strike="noStrike" kern="0" cap="none" spc="0" normalizeH="0" baseline="0" noProof="0" dirty="0">
                <a:ln>
                  <a:noFill/>
                </a:ln>
                <a:solidFill>
                  <a:prstClr val="white"/>
                </a:solidFill>
                <a:effectLst>
                  <a:outerShdw dist="38100" dir="5400000" algn="ctr" rotWithShape="0">
                    <a:prstClr val="black"/>
                  </a:outerShdw>
                </a:effectLst>
                <a:uLnTx/>
                <a:uFillTx/>
                <a:latin typeface="Calibri" pitchFamily="34" charset="0"/>
                <a:ea typeface="+mn-ea"/>
                <a:cs typeface="+mn-cs"/>
              </a:rPr>
              <a:t>IS</a:t>
            </a:r>
            <a:r>
              <a:rPr kumimoji="0" lang="en-US" sz="1600" b="1" i="0" u="none" strike="noStrike" kern="0" cap="none" spc="0" normalizeH="0" baseline="0" noProof="0" dirty="0">
                <a:ln>
                  <a:noFill/>
                </a:ln>
                <a:solidFill>
                  <a:prstClr val="white"/>
                </a:solidFill>
                <a:effectLst>
                  <a:outerShdw dist="38100" dir="5400000" algn="ctr" rotWithShape="0">
                    <a:prstClr val="black"/>
                  </a:outerShdw>
                </a:effectLst>
                <a:uLnTx/>
                <a:uFillTx/>
                <a:latin typeface="Calibri" pitchFamily="34" charset="0"/>
                <a:ea typeface="+mn-ea"/>
                <a:cs typeface="+mn-cs"/>
              </a:rPr>
              <a:t> present, higher than land</a:t>
            </a:r>
          </a:p>
        </p:txBody>
      </p:sp>
      <p:sp>
        <p:nvSpPr>
          <p:cNvPr id="12" name="Title 1">
            <a:extLst>
              <a:ext uri="{FF2B5EF4-FFF2-40B4-BE49-F238E27FC236}">
                <a16:creationId xmlns:a16="http://schemas.microsoft.com/office/drawing/2014/main" id="{EB73C52E-526F-4FC3-9004-9B901FD60782}"/>
              </a:ext>
            </a:extLst>
          </p:cNvPr>
          <p:cNvSpPr txBox="1">
            <a:spLocks/>
          </p:cNvSpPr>
          <p:nvPr/>
        </p:nvSpPr>
        <p:spPr>
          <a:xfrm>
            <a:off x="457200" y="0"/>
            <a:ext cx="8229600" cy="8382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dist="50800" dir="2700000" algn="tl">
                    <a:prstClr val="black"/>
                  </a:outerShdw>
                </a:effectLst>
                <a:uLnTx/>
                <a:uFillTx/>
                <a:latin typeface="Calibri"/>
                <a:ea typeface="+mj-ea"/>
                <a:cs typeface="+mj-cs"/>
              </a:rPr>
              <a:t>Hart-Miller Island Pilot Project Results </a:t>
            </a:r>
          </a:p>
        </p:txBody>
      </p:sp>
      <p:sp>
        <p:nvSpPr>
          <p:cNvPr id="13" name="Rectangle 12">
            <a:extLst>
              <a:ext uri="{FF2B5EF4-FFF2-40B4-BE49-F238E27FC236}">
                <a16:creationId xmlns:a16="http://schemas.microsoft.com/office/drawing/2014/main" id="{9360701B-19CC-4461-A43E-A508D8040B2A}"/>
              </a:ext>
            </a:extLst>
          </p:cNvPr>
          <p:cNvSpPr/>
          <p:nvPr/>
        </p:nvSpPr>
        <p:spPr>
          <a:xfrm>
            <a:off x="228600" y="1278977"/>
            <a:ext cx="8686800" cy="461665"/>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prstClr val="white"/>
                </a:solidFill>
                <a:effectLst>
                  <a:outerShdw dist="50800" dir="5400000" algn="ctr" rotWithShape="0">
                    <a:prstClr val="black"/>
                  </a:outerShdw>
                </a:effectLst>
                <a:uLnTx/>
                <a:uFillTx/>
                <a:latin typeface="Calibri" pitchFamily="34" charset="0"/>
                <a:ea typeface="+mn-ea"/>
                <a:cs typeface="+mn-cs"/>
              </a:rPr>
              <a:t>Exceedance Days Highest Ozone Hour:</a:t>
            </a:r>
            <a:endParaRPr kumimoji="0" lang="en-US" sz="2000" b="1" i="0" u="none" strike="noStrike" kern="0" cap="none" spc="0" normalizeH="0" baseline="0" noProof="0" dirty="0">
              <a:ln>
                <a:noFill/>
              </a:ln>
              <a:solidFill>
                <a:prstClr val="white"/>
              </a:solidFill>
              <a:effectLst>
                <a:outerShdw dist="50800" dir="5400000" algn="ctr" rotWithShape="0">
                  <a:prstClr val="black"/>
                </a:outerShdw>
              </a:effectLst>
              <a:uLnTx/>
              <a:uFillTx/>
              <a:latin typeface="Calibri" pitchFamily="34"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15765" y="3332383"/>
            <a:ext cx="4572000" cy="2778102"/>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4572000" y="3333274"/>
            <a:ext cx="4574755" cy="2779776"/>
          </a:xfrm>
          <a:prstGeom prst="rect">
            <a:avLst/>
          </a:prstGeom>
          <a:noFill/>
          <a:ln w="9525">
            <a:noFill/>
            <a:miter lim="800000"/>
            <a:headEnd/>
            <a:tailEnd/>
          </a:ln>
          <a:effectLst/>
        </p:spPr>
      </p:pic>
      <p:sp>
        <p:nvSpPr>
          <p:cNvPr id="17" name="TextBox 16"/>
          <p:cNvSpPr txBox="1"/>
          <p:nvPr/>
        </p:nvSpPr>
        <p:spPr>
          <a:xfrm>
            <a:off x="180976" y="6152932"/>
            <a:ext cx="2124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dist="25400" dir="5400000" algn="ctr" rotWithShape="0">
                    <a:prstClr val="black"/>
                  </a:outerShdw>
                </a:effectLst>
                <a:uLnTx/>
                <a:uFillTx/>
                <a:latin typeface="Calibri"/>
                <a:ea typeface="+mn-ea"/>
                <a:cs typeface="+mn-cs"/>
              </a:rPr>
              <a:t>11ppb in 17 minutes</a:t>
            </a:r>
          </a:p>
        </p:txBody>
      </p:sp>
      <p:cxnSp>
        <p:nvCxnSpPr>
          <p:cNvPr id="19" name="Straight Arrow Connector 18"/>
          <p:cNvCxnSpPr/>
          <p:nvPr/>
        </p:nvCxnSpPr>
        <p:spPr>
          <a:xfrm flipV="1">
            <a:off x="561975" y="4305300"/>
            <a:ext cx="828675" cy="1943100"/>
          </a:xfrm>
          <a:prstGeom prst="straightConnector1">
            <a:avLst/>
          </a:prstGeom>
          <a:ln w="15875">
            <a:solidFill>
              <a:schemeClr val="bg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71475" y="6519446"/>
            <a:ext cx="24002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dist="25400" dir="5400000" algn="ctr" rotWithShape="0">
                    <a:prstClr val="black"/>
                  </a:outerShdw>
                </a:effectLst>
                <a:uLnTx/>
                <a:uFillTx/>
                <a:latin typeface="Calibri"/>
                <a:ea typeface="+mn-ea"/>
                <a:cs typeface="+mn-cs"/>
              </a:rPr>
              <a:t>10ppb in ~10 minutes</a:t>
            </a:r>
          </a:p>
        </p:txBody>
      </p:sp>
      <p:cxnSp>
        <p:nvCxnSpPr>
          <p:cNvPr id="21" name="Straight Arrow Connector 20"/>
          <p:cNvCxnSpPr/>
          <p:nvPr/>
        </p:nvCxnSpPr>
        <p:spPr>
          <a:xfrm flipV="1">
            <a:off x="1724025" y="4410076"/>
            <a:ext cx="161925" cy="2066924"/>
          </a:xfrm>
          <a:prstGeom prst="straightConnector1">
            <a:avLst/>
          </a:prstGeom>
          <a:ln w="15875">
            <a:solidFill>
              <a:schemeClr val="bg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419351" y="6205121"/>
            <a:ext cx="23907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dist="25400" dir="5400000" algn="ctr" rotWithShape="0">
                    <a:prstClr val="black"/>
                  </a:outerShdw>
                </a:effectLst>
                <a:uLnTx/>
                <a:uFillTx/>
                <a:latin typeface="Calibri"/>
                <a:ea typeface="+mn-ea"/>
                <a:cs typeface="+mn-cs"/>
              </a:rPr>
              <a:t>25ppb in ~10 minutes</a:t>
            </a:r>
          </a:p>
        </p:txBody>
      </p:sp>
      <p:cxnSp>
        <p:nvCxnSpPr>
          <p:cNvPr id="26" name="Straight Arrow Connector 25"/>
          <p:cNvCxnSpPr/>
          <p:nvPr/>
        </p:nvCxnSpPr>
        <p:spPr>
          <a:xfrm flipH="1" flipV="1">
            <a:off x="2066926" y="4600577"/>
            <a:ext cx="685799" cy="1676398"/>
          </a:xfrm>
          <a:prstGeom prst="straightConnector1">
            <a:avLst/>
          </a:prstGeom>
          <a:ln w="15875">
            <a:solidFill>
              <a:schemeClr val="bg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628901" y="4752977"/>
            <a:ext cx="285749" cy="1457323"/>
          </a:xfrm>
          <a:prstGeom prst="straightConnector1">
            <a:avLst/>
          </a:prstGeom>
          <a:ln w="15875">
            <a:solidFill>
              <a:schemeClr val="bg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314950" y="6298168"/>
            <a:ext cx="24002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dist="25400" dir="5400000" algn="ctr" rotWithShape="0">
                    <a:prstClr val="black"/>
                  </a:outerShdw>
                </a:effectLst>
                <a:uLnTx/>
                <a:uFillTx/>
                <a:latin typeface="Calibri"/>
                <a:ea typeface="+mn-ea"/>
                <a:cs typeface="+mn-cs"/>
              </a:rPr>
              <a:t>&gt;60ppb in ~20 minutes</a:t>
            </a:r>
          </a:p>
        </p:txBody>
      </p:sp>
      <p:cxnSp>
        <p:nvCxnSpPr>
          <p:cNvPr id="34" name="Straight Arrow Connector 33"/>
          <p:cNvCxnSpPr/>
          <p:nvPr/>
        </p:nvCxnSpPr>
        <p:spPr>
          <a:xfrm flipV="1">
            <a:off x="6305550" y="4379298"/>
            <a:ext cx="523875" cy="1945302"/>
          </a:xfrm>
          <a:prstGeom prst="straightConnector1">
            <a:avLst/>
          </a:prstGeom>
          <a:ln w="15875">
            <a:solidFill>
              <a:schemeClr val="bg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11" grpId="0"/>
      <p:bldP spid="12" grpId="0"/>
      <p:bldP spid="13" grpId="0"/>
      <p:bldP spid="17" grpId="0"/>
      <p:bldP spid="20" grpId="0"/>
      <p:bldP spid="25"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247650" y="-28575"/>
            <a:ext cx="9639300" cy="76390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247650" y="-34290"/>
            <a:ext cx="9618035" cy="7635240"/>
          </a:xfrm>
          <a:prstGeom prst="rect">
            <a:avLst/>
          </a:prstGeom>
          <a:noFill/>
          <a:ln w="9525">
            <a:noFill/>
            <a:miter lim="800000"/>
            <a:headEnd/>
            <a:tailEnd/>
          </a:ln>
          <a:effectLst/>
        </p:spPr>
      </p:pic>
      <p:pic>
        <p:nvPicPr>
          <p:cNvPr id="5128" name="Picture 8"/>
          <p:cNvPicPr>
            <a:picLocks noChangeAspect="1" noChangeArrowheads="1"/>
          </p:cNvPicPr>
          <p:nvPr/>
        </p:nvPicPr>
        <p:blipFill>
          <a:blip r:embed="rId4" cstate="print"/>
          <a:srcRect/>
          <a:stretch>
            <a:fillRect/>
          </a:stretch>
        </p:blipFill>
        <p:spPr bwMode="auto">
          <a:xfrm>
            <a:off x="-247650" y="-38100"/>
            <a:ext cx="9639300" cy="7639050"/>
          </a:xfrm>
          <a:prstGeom prst="rect">
            <a:avLst/>
          </a:prstGeom>
          <a:noFill/>
          <a:ln w="9525">
            <a:noFill/>
            <a:miter lim="800000"/>
            <a:headEnd/>
            <a:tailEnd/>
          </a:ln>
        </p:spPr>
      </p:pic>
      <p:sp>
        <p:nvSpPr>
          <p:cNvPr id="4" name="Title 3"/>
          <p:cNvSpPr>
            <a:spLocks noGrp="1"/>
          </p:cNvSpPr>
          <p:nvPr>
            <p:ph type="title"/>
          </p:nvPr>
        </p:nvSpPr>
        <p:spPr>
          <a:xfrm>
            <a:off x="0" y="0"/>
            <a:ext cx="9144000" cy="609600"/>
          </a:xfrm>
        </p:spPr>
        <p:txBody>
          <a:bodyPr>
            <a:noAutofit/>
          </a:bodyPr>
          <a:lstStyle/>
          <a:p>
            <a:r>
              <a:rPr lang="en-US" sz="2800" dirty="0"/>
              <a:t>10m HRRR Trajectories on Days with Bay ozone &gt;70ppb</a:t>
            </a:r>
          </a:p>
        </p:txBody>
      </p:sp>
      <p:sp>
        <p:nvSpPr>
          <p:cNvPr id="8" name="Freeform 7"/>
          <p:cNvSpPr/>
          <p:nvPr/>
        </p:nvSpPr>
        <p:spPr bwMode="auto">
          <a:xfrm>
            <a:off x="3352800" y="2648607"/>
            <a:ext cx="3137338" cy="1597572"/>
          </a:xfrm>
          <a:custGeom>
            <a:avLst/>
            <a:gdLst>
              <a:gd name="connsiteX0" fmla="*/ 3137338 w 3137338"/>
              <a:gd name="connsiteY0" fmla="*/ 1418896 h 1597572"/>
              <a:gd name="connsiteX1" fmla="*/ 3074276 w 3137338"/>
              <a:gd name="connsiteY1" fmla="*/ 1592317 h 1597572"/>
              <a:gd name="connsiteX2" fmla="*/ 2900855 w 3137338"/>
              <a:gd name="connsiteY2" fmla="*/ 1387365 h 1597572"/>
              <a:gd name="connsiteX3" fmla="*/ 2711669 w 3137338"/>
              <a:gd name="connsiteY3" fmla="*/ 977462 h 1597572"/>
              <a:gd name="connsiteX4" fmla="*/ 2364828 w 3137338"/>
              <a:gd name="connsiteY4" fmla="*/ 630621 h 1597572"/>
              <a:gd name="connsiteX5" fmla="*/ 1860331 w 3137338"/>
              <a:gd name="connsiteY5" fmla="*/ 331076 h 1597572"/>
              <a:gd name="connsiteX6" fmla="*/ 583324 w 3137338"/>
              <a:gd name="connsiteY6" fmla="*/ 63062 h 1597572"/>
              <a:gd name="connsiteX7" fmla="*/ 0 w 3137338"/>
              <a:gd name="connsiteY7" fmla="*/ 0 h 159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7338" h="1597572">
                <a:moveTo>
                  <a:pt x="3137338" y="1418896"/>
                </a:moveTo>
                <a:cubicBezTo>
                  <a:pt x="3125514" y="1508234"/>
                  <a:pt x="3113690" y="1597572"/>
                  <a:pt x="3074276" y="1592317"/>
                </a:cubicBezTo>
                <a:cubicBezTo>
                  <a:pt x="3034862" y="1587062"/>
                  <a:pt x="2961289" y="1489841"/>
                  <a:pt x="2900855" y="1387365"/>
                </a:cubicBezTo>
                <a:cubicBezTo>
                  <a:pt x="2840421" y="1284889"/>
                  <a:pt x="2801007" y="1103586"/>
                  <a:pt x="2711669" y="977462"/>
                </a:cubicBezTo>
                <a:cubicBezTo>
                  <a:pt x="2622331" y="851338"/>
                  <a:pt x="2506718" y="738352"/>
                  <a:pt x="2364828" y="630621"/>
                </a:cubicBezTo>
                <a:cubicBezTo>
                  <a:pt x="2222938" y="522890"/>
                  <a:pt x="2157248" y="425669"/>
                  <a:pt x="1860331" y="331076"/>
                </a:cubicBezTo>
                <a:cubicBezTo>
                  <a:pt x="1563414" y="236483"/>
                  <a:pt x="893379" y="118241"/>
                  <a:pt x="583324" y="63062"/>
                </a:cubicBezTo>
                <a:cubicBezTo>
                  <a:pt x="273269" y="7883"/>
                  <a:pt x="136634" y="3941"/>
                  <a:pt x="0" y="0"/>
                </a:cubicBezTo>
              </a:path>
            </a:pathLst>
          </a:custGeom>
          <a:noFill/>
          <a:ln w="635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 name="Title 3"/>
          <p:cNvSpPr txBox="1">
            <a:spLocks/>
          </p:cNvSpPr>
          <p:nvPr/>
        </p:nvSpPr>
        <p:spPr bwMode="auto">
          <a:xfrm>
            <a:off x="827567" y="422008"/>
            <a:ext cx="7467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Verdana"/>
                <a:ea typeface="+mn-ea"/>
                <a:cs typeface="+mn-cs"/>
              </a:rPr>
              <a:t>The HRRR is a 3km resolution dataset</a:t>
            </a:r>
          </a:p>
        </p:txBody>
      </p:sp>
      <p:grpSp>
        <p:nvGrpSpPr>
          <p:cNvPr id="12" name="Group 11"/>
          <p:cNvGrpSpPr/>
          <p:nvPr/>
        </p:nvGrpSpPr>
        <p:grpSpPr>
          <a:xfrm>
            <a:off x="827567" y="1378469"/>
            <a:ext cx="7543800" cy="4209011"/>
            <a:chOff x="762000" y="838200"/>
            <a:chExt cx="7543800" cy="4209011"/>
          </a:xfrm>
        </p:grpSpPr>
        <p:pic>
          <p:nvPicPr>
            <p:cNvPr id="13" name="Picture 2"/>
            <p:cNvPicPr>
              <a:picLocks noChangeAspect="1" noChangeArrowheads="1"/>
            </p:cNvPicPr>
            <p:nvPr/>
          </p:nvPicPr>
          <p:blipFill>
            <a:blip r:embed="rId5" cstate="print"/>
            <a:srcRect t="16978" b="5027"/>
            <a:stretch>
              <a:fillRect/>
            </a:stretch>
          </p:blipFill>
          <p:spPr bwMode="auto">
            <a:xfrm>
              <a:off x="838200" y="838200"/>
              <a:ext cx="7467600" cy="4209011"/>
            </a:xfrm>
            <a:prstGeom prst="rect">
              <a:avLst/>
            </a:prstGeom>
            <a:noFill/>
            <a:ln w="9525">
              <a:noFill/>
              <a:miter lim="800000"/>
              <a:headEnd/>
              <a:tailEnd/>
            </a:ln>
          </p:spPr>
        </p:pic>
        <p:sp>
          <p:nvSpPr>
            <p:cNvPr id="14" name="Freeform 13"/>
            <p:cNvSpPr/>
            <p:nvPr/>
          </p:nvSpPr>
          <p:spPr>
            <a:xfrm>
              <a:off x="1232647" y="1385047"/>
              <a:ext cx="5822577" cy="2729753"/>
            </a:xfrm>
            <a:custGeom>
              <a:avLst/>
              <a:gdLst>
                <a:gd name="connsiteX0" fmla="*/ 5822577 w 5822577"/>
                <a:gd name="connsiteY0" fmla="*/ 0 h 2662517"/>
                <a:gd name="connsiteX1" fmla="*/ 5553635 w 5822577"/>
                <a:gd name="connsiteY1" fmla="*/ 89647 h 2662517"/>
                <a:gd name="connsiteX2" fmla="*/ 5177118 w 5822577"/>
                <a:gd name="connsiteY2" fmla="*/ 206188 h 2662517"/>
                <a:gd name="connsiteX3" fmla="*/ 4657165 w 5822577"/>
                <a:gd name="connsiteY3" fmla="*/ 376517 h 2662517"/>
                <a:gd name="connsiteX4" fmla="*/ 4155141 w 5822577"/>
                <a:gd name="connsiteY4" fmla="*/ 573741 h 2662517"/>
                <a:gd name="connsiteX5" fmla="*/ 3572435 w 5822577"/>
                <a:gd name="connsiteY5" fmla="*/ 824752 h 2662517"/>
                <a:gd name="connsiteX6" fmla="*/ 2667000 w 5822577"/>
                <a:gd name="connsiteY6" fmla="*/ 1210235 h 2662517"/>
                <a:gd name="connsiteX7" fmla="*/ 1689847 w 5822577"/>
                <a:gd name="connsiteY7" fmla="*/ 1730188 h 2662517"/>
                <a:gd name="connsiteX8" fmla="*/ 542365 w 5822577"/>
                <a:gd name="connsiteY8" fmla="*/ 2384611 h 2662517"/>
                <a:gd name="connsiteX9" fmla="*/ 147918 w 5822577"/>
                <a:gd name="connsiteY9" fmla="*/ 2644588 h 2662517"/>
                <a:gd name="connsiteX10" fmla="*/ 1429871 w 5822577"/>
                <a:gd name="connsiteY10" fmla="*/ 2277035 h 2662517"/>
                <a:gd name="connsiteX11" fmla="*/ 3339353 w 5822577"/>
                <a:gd name="connsiteY11" fmla="*/ 1792941 h 2662517"/>
                <a:gd name="connsiteX0" fmla="*/ 5822577 w 5822577"/>
                <a:gd name="connsiteY0" fmla="*/ 0 h 2644588"/>
                <a:gd name="connsiteX1" fmla="*/ 5553635 w 5822577"/>
                <a:gd name="connsiteY1" fmla="*/ 89647 h 2644588"/>
                <a:gd name="connsiteX2" fmla="*/ 5177118 w 5822577"/>
                <a:gd name="connsiteY2" fmla="*/ 206188 h 2644588"/>
                <a:gd name="connsiteX3" fmla="*/ 4657165 w 5822577"/>
                <a:gd name="connsiteY3" fmla="*/ 376517 h 2644588"/>
                <a:gd name="connsiteX4" fmla="*/ 4155141 w 5822577"/>
                <a:gd name="connsiteY4" fmla="*/ 573741 h 2644588"/>
                <a:gd name="connsiteX5" fmla="*/ 3572435 w 5822577"/>
                <a:gd name="connsiteY5" fmla="*/ 824752 h 2644588"/>
                <a:gd name="connsiteX6" fmla="*/ 2667000 w 5822577"/>
                <a:gd name="connsiteY6" fmla="*/ 1210235 h 2644588"/>
                <a:gd name="connsiteX7" fmla="*/ 1689847 w 5822577"/>
                <a:gd name="connsiteY7" fmla="*/ 1730188 h 2644588"/>
                <a:gd name="connsiteX8" fmla="*/ 542365 w 5822577"/>
                <a:gd name="connsiteY8" fmla="*/ 2384611 h 2644588"/>
                <a:gd name="connsiteX9" fmla="*/ 147918 w 5822577"/>
                <a:gd name="connsiteY9" fmla="*/ 2644588 h 2644588"/>
                <a:gd name="connsiteX10" fmla="*/ 1429871 w 5822577"/>
                <a:gd name="connsiteY10" fmla="*/ 2277035 h 2644588"/>
                <a:gd name="connsiteX11" fmla="*/ 3339353 w 5822577"/>
                <a:gd name="connsiteY11" fmla="*/ 1792941 h 2644588"/>
                <a:gd name="connsiteX0" fmla="*/ 5822577 w 5822577"/>
                <a:gd name="connsiteY0" fmla="*/ 0 h 2729753"/>
                <a:gd name="connsiteX1" fmla="*/ 5553635 w 5822577"/>
                <a:gd name="connsiteY1" fmla="*/ 89647 h 2729753"/>
                <a:gd name="connsiteX2" fmla="*/ 5177118 w 5822577"/>
                <a:gd name="connsiteY2" fmla="*/ 206188 h 2729753"/>
                <a:gd name="connsiteX3" fmla="*/ 4657165 w 5822577"/>
                <a:gd name="connsiteY3" fmla="*/ 376517 h 2729753"/>
                <a:gd name="connsiteX4" fmla="*/ 4155141 w 5822577"/>
                <a:gd name="connsiteY4" fmla="*/ 573741 h 2729753"/>
                <a:gd name="connsiteX5" fmla="*/ 3572435 w 5822577"/>
                <a:gd name="connsiteY5" fmla="*/ 824752 h 2729753"/>
                <a:gd name="connsiteX6" fmla="*/ 2667000 w 5822577"/>
                <a:gd name="connsiteY6" fmla="*/ 1210235 h 2729753"/>
                <a:gd name="connsiteX7" fmla="*/ 1689847 w 5822577"/>
                <a:gd name="connsiteY7" fmla="*/ 1730188 h 2729753"/>
                <a:gd name="connsiteX8" fmla="*/ 542365 w 5822577"/>
                <a:gd name="connsiteY8" fmla="*/ 2384611 h 2729753"/>
                <a:gd name="connsiteX9" fmla="*/ 147918 w 5822577"/>
                <a:gd name="connsiteY9" fmla="*/ 2644588 h 2729753"/>
                <a:gd name="connsiteX10" fmla="*/ 1429871 w 5822577"/>
                <a:gd name="connsiteY10" fmla="*/ 2277035 h 2729753"/>
                <a:gd name="connsiteX11" fmla="*/ 3339353 w 5822577"/>
                <a:gd name="connsiteY11" fmla="*/ 1792941 h 2729753"/>
                <a:gd name="connsiteX0" fmla="*/ 5822577 w 5822577"/>
                <a:gd name="connsiteY0" fmla="*/ 0 h 2729753"/>
                <a:gd name="connsiteX1" fmla="*/ 5553635 w 5822577"/>
                <a:gd name="connsiteY1" fmla="*/ 89647 h 2729753"/>
                <a:gd name="connsiteX2" fmla="*/ 5177118 w 5822577"/>
                <a:gd name="connsiteY2" fmla="*/ 206188 h 2729753"/>
                <a:gd name="connsiteX3" fmla="*/ 4657165 w 5822577"/>
                <a:gd name="connsiteY3" fmla="*/ 376517 h 2729753"/>
                <a:gd name="connsiteX4" fmla="*/ 4155141 w 5822577"/>
                <a:gd name="connsiteY4" fmla="*/ 573741 h 2729753"/>
                <a:gd name="connsiteX5" fmla="*/ 3572435 w 5822577"/>
                <a:gd name="connsiteY5" fmla="*/ 824752 h 2729753"/>
                <a:gd name="connsiteX6" fmla="*/ 2667000 w 5822577"/>
                <a:gd name="connsiteY6" fmla="*/ 1210235 h 2729753"/>
                <a:gd name="connsiteX7" fmla="*/ 1689847 w 5822577"/>
                <a:gd name="connsiteY7" fmla="*/ 1730188 h 2729753"/>
                <a:gd name="connsiteX8" fmla="*/ 533400 w 5822577"/>
                <a:gd name="connsiteY8" fmla="*/ 2321858 h 2729753"/>
                <a:gd name="connsiteX9" fmla="*/ 147918 w 5822577"/>
                <a:gd name="connsiteY9" fmla="*/ 2644588 h 2729753"/>
                <a:gd name="connsiteX10" fmla="*/ 1429871 w 5822577"/>
                <a:gd name="connsiteY10" fmla="*/ 2277035 h 2729753"/>
                <a:gd name="connsiteX11" fmla="*/ 3339353 w 5822577"/>
                <a:gd name="connsiteY11" fmla="*/ 1792941 h 2729753"/>
                <a:gd name="connsiteX0" fmla="*/ 5822577 w 5822577"/>
                <a:gd name="connsiteY0" fmla="*/ 0 h 2729753"/>
                <a:gd name="connsiteX1" fmla="*/ 5553635 w 5822577"/>
                <a:gd name="connsiteY1" fmla="*/ 89647 h 2729753"/>
                <a:gd name="connsiteX2" fmla="*/ 5177118 w 5822577"/>
                <a:gd name="connsiteY2" fmla="*/ 206188 h 2729753"/>
                <a:gd name="connsiteX3" fmla="*/ 4657165 w 5822577"/>
                <a:gd name="connsiteY3" fmla="*/ 376517 h 2729753"/>
                <a:gd name="connsiteX4" fmla="*/ 4155141 w 5822577"/>
                <a:gd name="connsiteY4" fmla="*/ 573741 h 2729753"/>
                <a:gd name="connsiteX5" fmla="*/ 3572435 w 5822577"/>
                <a:gd name="connsiteY5" fmla="*/ 824752 h 2729753"/>
                <a:gd name="connsiteX6" fmla="*/ 2667000 w 5822577"/>
                <a:gd name="connsiteY6" fmla="*/ 1210235 h 2729753"/>
                <a:gd name="connsiteX7" fmla="*/ 1739153 w 5822577"/>
                <a:gd name="connsiteY7" fmla="*/ 1631576 h 2729753"/>
                <a:gd name="connsiteX8" fmla="*/ 533400 w 5822577"/>
                <a:gd name="connsiteY8" fmla="*/ 2321858 h 2729753"/>
                <a:gd name="connsiteX9" fmla="*/ 147918 w 5822577"/>
                <a:gd name="connsiteY9" fmla="*/ 2644588 h 2729753"/>
                <a:gd name="connsiteX10" fmla="*/ 1429871 w 5822577"/>
                <a:gd name="connsiteY10" fmla="*/ 2277035 h 2729753"/>
                <a:gd name="connsiteX11" fmla="*/ 3339353 w 5822577"/>
                <a:gd name="connsiteY11" fmla="*/ 1792941 h 2729753"/>
                <a:gd name="connsiteX0" fmla="*/ 5822577 w 5822577"/>
                <a:gd name="connsiteY0" fmla="*/ 0 h 2729753"/>
                <a:gd name="connsiteX1" fmla="*/ 5553635 w 5822577"/>
                <a:gd name="connsiteY1" fmla="*/ 89647 h 2729753"/>
                <a:gd name="connsiteX2" fmla="*/ 5177118 w 5822577"/>
                <a:gd name="connsiteY2" fmla="*/ 206188 h 2729753"/>
                <a:gd name="connsiteX3" fmla="*/ 4657165 w 5822577"/>
                <a:gd name="connsiteY3" fmla="*/ 376517 h 2729753"/>
                <a:gd name="connsiteX4" fmla="*/ 4155141 w 5822577"/>
                <a:gd name="connsiteY4" fmla="*/ 573741 h 2729753"/>
                <a:gd name="connsiteX5" fmla="*/ 3572435 w 5822577"/>
                <a:gd name="connsiteY5" fmla="*/ 824752 h 2729753"/>
                <a:gd name="connsiteX6" fmla="*/ 2667000 w 5822577"/>
                <a:gd name="connsiteY6" fmla="*/ 1210235 h 2729753"/>
                <a:gd name="connsiteX7" fmla="*/ 1739153 w 5822577"/>
                <a:gd name="connsiteY7" fmla="*/ 1707776 h 2729753"/>
                <a:gd name="connsiteX8" fmla="*/ 533400 w 5822577"/>
                <a:gd name="connsiteY8" fmla="*/ 2321858 h 2729753"/>
                <a:gd name="connsiteX9" fmla="*/ 147918 w 5822577"/>
                <a:gd name="connsiteY9" fmla="*/ 2644588 h 2729753"/>
                <a:gd name="connsiteX10" fmla="*/ 1429871 w 5822577"/>
                <a:gd name="connsiteY10" fmla="*/ 2277035 h 2729753"/>
                <a:gd name="connsiteX11" fmla="*/ 3339353 w 5822577"/>
                <a:gd name="connsiteY11" fmla="*/ 1792941 h 2729753"/>
                <a:gd name="connsiteX0" fmla="*/ 5822577 w 5822577"/>
                <a:gd name="connsiteY0" fmla="*/ 0 h 2729753"/>
                <a:gd name="connsiteX1" fmla="*/ 5553635 w 5822577"/>
                <a:gd name="connsiteY1" fmla="*/ 89647 h 2729753"/>
                <a:gd name="connsiteX2" fmla="*/ 5177118 w 5822577"/>
                <a:gd name="connsiteY2" fmla="*/ 206188 h 2729753"/>
                <a:gd name="connsiteX3" fmla="*/ 4657165 w 5822577"/>
                <a:gd name="connsiteY3" fmla="*/ 376517 h 2729753"/>
                <a:gd name="connsiteX4" fmla="*/ 4155141 w 5822577"/>
                <a:gd name="connsiteY4" fmla="*/ 573741 h 2729753"/>
                <a:gd name="connsiteX5" fmla="*/ 3572435 w 5822577"/>
                <a:gd name="connsiteY5" fmla="*/ 824752 h 2729753"/>
                <a:gd name="connsiteX6" fmla="*/ 1739153 w 5822577"/>
                <a:gd name="connsiteY6" fmla="*/ 1707776 h 2729753"/>
                <a:gd name="connsiteX7" fmla="*/ 533400 w 5822577"/>
                <a:gd name="connsiteY7" fmla="*/ 2321858 h 2729753"/>
                <a:gd name="connsiteX8" fmla="*/ 147918 w 5822577"/>
                <a:gd name="connsiteY8" fmla="*/ 2644588 h 2729753"/>
                <a:gd name="connsiteX9" fmla="*/ 1429871 w 5822577"/>
                <a:gd name="connsiteY9" fmla="*/ 2277035 h 2729753"/>
                <a:gd name="connsiteX10" fmla="*/ 3339353 w 5822577"/>
                <a:gd name="connsiteY10" fmla="*/ 1792941 h 2729753"/>
                <a:gd name="connsiteX0" fmla="*/ 5822577 w 5822577"/>
                <a:gd name="connsiteY0" fmla="*/ 0 h 2729753"/>
                <a:gd name="connsiteX1" fmla="*/ 5553635 w 5822577"/>
                <a:gd name="connsiteY1" fmla="*/ 89647 h 2729753"/>
                <a:gd name="connsiteX2" fmla="*/ 5177118 w 5822577"/>
                <a:gd name="connsiteY2" fmla="*/ 206188 h 2729753"/>
                <a:gd name="connsiteX3" fmla="*/ 4657165 w 5822577"/>
                <a:gd name="connsiteY3" fmla="*/ 376517 h 2729753"/>
                <a:gd name="connsiteX4" fmla="*/ 4155141 w 5822577"/>
                <a:gd name="connsiteY4" fmla="*/ 573741 h 2729753"/>
                <a:gd name="connsiteX5" fmla="*/ 3572435 w 5822577"/>
                <a:gd name="connsiteY5" fmla="*/ 824752 h 2729753"/>
                <a:gd name="connsiteX6" fmla="*/ 1739153 w 5822577"/>
                <a:gd name="connsiteY6" fmla="*/ 1707776 h 2729753"/>
                <a:gd name="connsiteX7" fmla="*/ 533400 w 5822577"/>
                <a:gd name="connsiteY7" fmla="*/ 2321858 h 2729753"/>
                <a:gd name="connsiteX8" fmla="*/ 147918 w 5822577"/>
                <a:gd name="connsiteY8" fmla="*/ 2644588 h 2729753"/>
                <a:gd name="connsiteX9" fmla="*/ 1429871 w 5822577"/>
                <a:gd name="connsiteY9" fmla="*/ 2277035 h 2729753"/>
                <a:gd name="connsiteX10" fmla="*/ 3339353 w 5822577"/>
                <a:gd name="connsiteY10" fmla="*/ 1792941 h 2729753"/>
                <a:gd name="connsiteX0" fmla="*/ 5822577 w 5822577"/>
                <a:gd name="connsiteY0" fmla="*/ 0 h 2729753"/>
                <a:gd name="connsiteX1" fmla="*/ 5553635 w 5822577"/>
                <a:gd name="connsiteY1" fmla="*/ 89647 h 2729753"/>
                <a:gd name="connsiteX2" fmla="*/ 5177118 w 5822577"/>
                <a:gd name="connsiteY2" fmla="*/ 206188 h 2729753"/>
                <a:gd name="connsiteX3" fmla="*/ 4657165 w 5822577"/>
                <a:gd name="connsiteY3" fmla="*/ 376517 h 2729753"/>
                <a:gd name="connsiteX4" fmla="*/ 4155141 w 5822577"/>
                <a:gd name="connsiteY4" fmla="*/ 573741 h 2729753"/>
                <a:gd name="connsiteX5" fmla="*/ 3572435 w 5822577"/>
                <a:gd name="connsiteY5" fmla="*/ 824752 h 2729753"/>
                <a:gd name="connsiteX6" fmla="*/ 1739153 w 5822577"/>
                <a:gd name="connsiteY6" fmla="*/ 1707776 h 2729753"/>
                <a:gd name="connsiteX7" fmla="*/ 533400 w 5822577"/>
                <a:gd name="connsiteY7" fmla="*/ 2321858 h 2729753"/>
                <a:gd name="connsiteX8" fmla="*/ 147918 w 5822577"/>
                <a:gd name="connsiteY8" fmla="*/ 2644588 h 2729753"/>
                <a:gd name="connsiteX9" fmla="*/ 1429871 w 5822577"/>
                <a:gd name="connsiteY9" fmla="*/ 2277035 h 2729753"/>
                <a:gd name="connsiteX10" fmla="*/ 3339353 w 5822577"/>
                <a:gd name="connsiteY10" fmla="*/ 1792941 h 2729753"/>
                <a:gd name="connsiteX0" fmla="*/ 5822577 w 5822577"/>
                <a:gd name="connsiteY0" fmla="*/ 0 h 2729753"/>
                <a:gd name="connsiteX1" fmla="*/ 5553635 w 5822577"/>
                <a:gd name="connsiteY1" fmla="*/ 89647 h 2729753"/>
                <a:gd name="connsiteX2" fmla="*/ 5177118 w 5822577"/>
                <a:gd name="connsiteY2" fmla="*/ 206188 h 2729753"/>
                <a:gd name="connsiteX3" fmla="*/ 4657165 w 5822577"/>
                <a:gd name="connsiteY3" fmla="*/ 376517 h 2729753"/>
                <a:gd name="connsiteX4" fmla="*/ 4155141 w 5822577"/>
                <a:gd name="connsiteY4" fmla="*/ 573741 h 2729753"/>
                <a:gd name="connsiteX5" fmla="*/ 3572435 w 5822577"/>
                <a:gd name="connsiteY5" fmla="*/ 824752 h 2729753"/>
                <a:gd name="connsiteX6" fmla="*/ 1662953 w 5822577"/>
                <a:gd name="connsiteY6" fmla="*/ 1707776 h 2729753"/>
                <a:gd name="connsiteX7" fmla="*/ 533400 w 5822577"/>
                <a:gd name="connsiteY7" fmla="*/ 2321858 h 2729753"/>
                <a:gd name="connsiteX8" fmla="*/ 147918 w 5822577"/>
                <a:gd name="connsiteY8" fmla="*/ 2644588 h 2729753"/>
                <a:gd name="connsiteX9" fmla="*/ 1429871 w 5822577"/>
                <a:gd name="connsiteY9" fmla="*/ 2277035 h 2729753"/>
                <a:gd name="connsiteX10" fmla="*/ 3339353 w 5822577"/>
                <a:gd name="connsiteY10" fmla="*/ 1792941 h 272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2577" h="2729753">
                  <a:moveTo>
                    <a:pt x="5822577" y="0"/>
                  </a:moveTo>
                  <a:lnTo>
                    <a:pt x="5553635" y="89647"/>
                  </a:lnTo>
                  <a:lnTo>
                    <a:pt x="5177118" y="206188"/>
                  </a:lnTo>
                  <a:cubicBezTo>
                    <a:pt x="5027706" y="254000"/>
                    <a:pt x="4827494" y="315258"/>
                    <a:pt x="4657165" y="376517"/>
                  </a:cubicBezTo>
                  <a:cubicBezTo>
                    <a:pt x="4486836" y="437776"/>
                    <a:pt x="4335929" y="499035"/>
                    <a:pt x="4155141" y="573741"/>
                  </a:cubicBezTo>
                  <a:cubicBezTo>
                    <a:pt x="3974353" y="648447"/>
                    <a:pt x="3572435" y="824752"/>
                    <a:pt x="3572435" y="824752"/>
                  </a:cubicBezTo>
                  <a:cubicBezTo>
                    <a:pt x="2921000" y="1114611"/>
                    <a:pt x="2251635" y="1355164"/>
                    <a:pt x="1662953" y="1707776"/>
                  </a:cubicBezTo>
                  <a:cubicBezTo>
                    <a:pt x="1307353" y="1893047"/>
                    <a:pt x="785906" y="2165723"/>
                    <a:pt x="533400" y="2321858"/>
                  </a:cubicBezTo>
                  <a:cubicBezTo>
                    <a:pt x="280894" y="2477993"/>
                    <a:pt x="0" y="2563905"/>
                    <a:pt x="147918" y="2644588"/>
                  </a:cubicBezTo>
                  <a:cubicBezTo>
                    <a:pt x="385483" y="2729753"/>
                    <a:pt x="897965" y="2418976"/>
                    <a:pt x="1429871" y="2277035"/>
                  </a:cubicBezTo>
                  <a:cubicBezTo>
                    <a:pt x="1961777" y="2135094"/>
                    <a:pt x="2650565" y="1964017"/>
                    <a:pt x="3339353" y="1792941"/>
                  </a:cubicBezTo>
                </a:path>
              </a:pathLst>
            </a:custGeom>
            <a:ln w="50800">
              <a:solidFill>
                <a:schemeClr val="tx2">
                  <a:lumMod val="40000"/>
                  <a:lumOff val="60000"/>
                </a:schemeClr>
              </a:solidFill>
              <a:tailEnd type="triangle"/>
            </a:ln>
            <a:effectLst>
              <a:outerShdw blurRad="25400" dist="38100" dir="5400000" algn="ctr" rotWithShape="0">
                <a:schemeClr val="bg2">
                  <a:lumMod val="50000"/>
                  <a:alpha val="8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 name="TextBox 14"/>
            <p:cNvSpPr txBox="1"/>
            <p:nvPr/>
          </p:nvSpPr>
          <p:spPr>
            <a:xfrm>
              <a:off x="5486400" y="1600200"/>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600m +</a:t>
              </a:r>
            </a:p>
          </p:txBody>
        </p:sp>
        <p:sp>
          <p:nvSpPr>
            <p:cNvPr id="16" name="TextBox 15"/>
            <p:cNvSpPr txBox="1"/>
            <p:nvPr/>
          </p:nvSpPr>
          <p:spPr>
            <a:xfrm>
              <a:off x="3124200" y="2362200"/>
              <a:ext cx="1447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1pm 634m </a:t>
              </a:r>
            </a:p>
          </p:txBody>
        </p:sp>
        <p:sp>
          <p:nvSpPr>
            <p:cNvPr id="17" name="TextBox 16"/>
            <p:cNvSpPr txBox="1"/>
            <p:nvPr/>
          </p:nvSpPr>
          <p:spPr>
            <a:xfrm>
              <a:off x="838200" y="838200"/>
              <a:ext cx="4038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500m drop in altitude in 2-3 hours; ~4.6cm/s</a:t>
              </a:r>
            </a:p>
          </p:txBody>
        </p:sp>
        <p:sp>
          <p:nvSpPr>
            <p:cNvPr id="18" name="TextBox 17"/>
            <p:cNvSpPr txBox="1"/>
            <p:nvPr/>
          </p:nvSpPr>
          <p:spPr>
            <a:xfrm>
              <a:off x="3848100" y="3244334"/>
              <a:ext cx="1790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5pm 10m: HMI </a:t>
              </a:r>
            </a:p>
          </p:txBody>
        </p:sp>
        <p:cxnSp>
          <p:nvCxnSpPr>
            <p:cNvPr id="19" name="Straight Arrow Connector 18"/>
            <p:cNvCxnSpPr/>
            <p:nvPr/>
          </p:nvCxnSpPr>
          <p:spPr>
            <a:xfrm rot="401109" flipV="1">
              <a:off x="7178728" y="2239812"/>
              <a:ext cx="533400" cy="304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4147704">
              <a:off x="7299323" y="2275217"/>
              <a:ext cx="44916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N</a:t>
              </a:r>
            </a:p>
          </p:txBody>
        </p:sp>
        <p:sp>
          <p:nvSpPr>
            <p:cNvPr id="21" name="TextBox 20"/>
            <p:cNvSpPr txBox="1"/>
            <p:nvPr/>
          </p:nvSpPr>
          <p:spPr>
            <a:xfrm>
              <a:off x="1295400" y="4114800"/>
              <a:ext cx="1447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3pm 170m </a:t>
              </a:r>
            </a:p>
          </p:txBody>
        </p:sp>
        <p:sp>
          <p:nvSpPr>
            <p:cNvPr id="22" name="TextBox 21"/>
            <p:cNvSpPr txBox="1"/>
            <p:nvPr/>
          </p:nvSpPr>
          <p:spPr>
            <a:xfrm>
              <a:off x="762000" y="1752600"/>
              <a:ext cx="152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Baltimore</a:t>
              </a:r>
            </a:p>
          </p:txBody>
        </p:sp>
        <p:cxnSp>
          <p:nvCxnSpPr>
            <p:cNvPr id="23" name="Straight Arrow Connector 22"/>
            <p:cNvCxnSpPr>
              <a:stCxn id="22" idx="3"/>
            </p:cNvCxnSpPr>
            <p:nvPr/>
          </p:nvCxnSpPr>
          <p:spPr bwMode="auto">
            <a:xfrm>
              <a:off x="2286000" y="1983433"/>
              <a:ext cx="1066800" cy="226367"/>
            </a:xfrm>
            <a:prstGeom prst="straightConnector1">
              <a:avLst/>
            </a:prstGeom>
            <a:solidFill>
              <a:schemeClr val="accent1"/>
            </a:solidFill>
            <a:ln w="44450" cap="flat" cmpd="sng" algn="ctr">
              <a:solidFill>
                <a:schemeClr val="bg1"/>
              </a:solidFill>
              <a:prstDash val="solid"/>
              <a:round/>
              <a:headEnd type="none" w="med" len="med"/>
              <a:tailEnd type="arrow"/>
            </a:ln>
            <a:effectLst/>
          </p:spPr>
        </p:cxnSp>
      </p:grpSp>
      <p:sp>
        <p:nvSpPr>
          <p:cNvPr id="24" name="Slide Number Placeholder 2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4577" name="Rectangle 1"/>
          <p:cNvSpPr>
            <a:spLocks noChangeArrowheads="1"/>
          </p:cNvSpPr>
          <p:nvPr/>
        </p:nvSpPr>
        <p:spPr bwMode="auto">
          <a:xfrm>
            <a:off x="202700" y="6173539"/>
            <a:ext cx="66170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Arial" charset="0"/>
                <a:ea typeface="+mn-ea"/>
                <a:cs typeface="Arial" charset="0"/>
              </a:rPr>
              <a:t>Data Source:  Air Resources Laboratory: HYSPLIT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err="1">
                <a:ln>
                  <a:noFill/>
                </a:ln>
                <a:solidFill>
                  <a:prstClr val="black"/>
                </a:solidFill>
                <a:effectLst/>
                <a:uLnTx/>
                <a:uFillTx/>
                <a:latin typeface="Arial" charset="0"/>
                <a:ea typeface="+mn-ea"/>
                <a:cs typeface="Arial" charset="0"/>
              </a:rPr>
              <a:t>Rolph</a:t>
            </a:r>
            <a:r>
              <a:rPr kumimoji="0" lang="en-US" sz="900" b="0" i="1" u="none" strike="noStrike" kern="1200" cap="none" spc="0" normalizeH="0" baseline="0" noProof="0" dirty="0">
                <a:ln>
                  <a:noFill/>
                </a:ln>
                <a:solidFill>
                  <a:prstClr val="black"/>
                </a:solidFill>
                <a:effectLst/>
                <a:uLnTx/>
                <a:uFillTx/>
                <a:latin typeface="Arial" charset="0"/>
                <a:ea typeface="+mn-ea"/>
                <a:cs typeface="Arial" charset="0"/>
              </a:rPr>
              <a:t>, G., Stein, A., and </a:t>
            </a:r>
            <a:r>
              <a:rPr kumimoji="0" lang="en-US" sz="900" b="0" i="1" u="none" strike="noStrike" kern="1200" cap="none" spc="0" normalizeH="0" baseline="0" noProof="0" dirty="0" err="1">
                <a:ln>
                  <a:noFill/>
                </a:ln>
                <a:solidFill>
                  <a:prstClr val="black"/>
                </a:solidFill>
                <a:effectLst/>
                <a:uLnTx/>
                <a:uFillTx/>
                <a:latin typeface="Arial" charset="0"/>
                <a:ea typeface="+mn-ea"/>
                <a:cs typeface="Arial" charset="0"/>
              </a:rPr>
              <a:t>Stunder</a:t>
            </a:r>
            <a:r>
              <a:rPr kumimoji="0" lang="en-US" sz="900" b="0" i="1" u="none" strike="noStrike" kern="1200" cap="none" spc="0" normalizeH="0" baseline="0" noProof="0" dirty="0">
                <a:ln>
                  <a:noFill/>
                </a:ln>
                <a:solidFill>
                  <a:prstClr val="black"/>
                </a:solidFill>
                <a:effectLst/>
                <a:uLnTx/>
                <a:uFillTx/>
                <a:latin typeface="Arial" charset="0"/>
                <a:ea typeface="+mn-ea"/>
                <a:cs typeface="Arial" charset="0"/>
              </a:rPr>
              <a:t>, B., (2017). Real-time Environmental Applications and Display </a:t>
            </a:r>
            <a:r>
              <a:rPr kumimoji="0" lang="en-US" sz="900" b="0" i="1" u="none" strike="noStrike" kern="1200" cap="none" spc="0" normalizeH="0" baseline="0" noProof="0" dirty="0" err="1">
                <a:ln>
                  <a:noFill/>
                </a:ln>
                <a:solidFill>
                  <a:prstClr val="black"/>
                </a:solidFill>
                <a:effectLst/>
                <a:uLnTx/>
                <a:uFillTx/>
                <a:latin typeface="Arial" charset="0"/>
                <a:ea typeface="+mn-ea"/>
                <a:cs typeface="Arial" charset="0"/>
              </a:rPr>
              <a:t>sYstem</a:t>
            </a:r>
            <a:r>
              <a:rPr kumimoji="0" lang="en-US" sz="900" b="0" i="1" u="none" strike="noStrike" kern="1200" cap="none" spc="0" normalizeH="0" baseline="0" noProof="0" dirty="0">
                <a:ln>
                  <a:noFill/>
                </a:ln>
                <a:solidFill>
                  <a:prstClr val="black"/>
                </a:solidFill>
                <a:effectLst/>
                <a:uLnTx/>
                <a:uFillTx/>
                <a:latin typeface="Arial" charset="0"/>
                <a:ea typeface="+mn-ea"/>
                <a:cs typeface="Arial" charset="0"/>
              </a:rPr>
              <a:t>: READY. Environmental </a:t>
            </a:r>
            <a:r>
              <a:rPr kumimoji="0" lang="en-US" sz="900" b="0" i="1" u="none" strike="noStrike" kern="1200" cap="none" spc="0" normalizeH="0" baseline="0" noProof="0" dirty="0" err="1">
                <a:ln>
                  <a:noFill/>
                </a:ln>
                <a:solidFill>
                  <a:prstClr val="black"/>
                </a:solidFill>
                <a:effectLst/>
                <a:uLnTx/>
                <a:uFillTx/>
                <a:latin typeface="Arial" charset="0"/>
                <a:ea typeface="+mn-ea"/>
                <a:cs typeface="Arial" charset="0"/>
              </a:rPr>
              <a:t>Modelling</a:t>
            </a:r>
            <a:r>
              <a:rPr kumimoji="0" lang="en-US" sz="900" b="0" i="1" u="none" strike="noStrike" kern="1200" cap="none" spc="0" normalizeH="0" baseline="0" noProof="0" dirty="0">
                <a:ln>
                  <a:noFill/>
                </a:ln>
                <a:solidFill>
                  <a:prstClr val="black"/>
                </a:solidFill>
                <a:effectLst/>
                <a:uLnTx/>
                <a:uFillTx/>
                <a:latin typeface="Arial" charset="0"/>
                <a:ea typeface="+mn-ea"/>
                <a:cs typeface="Arial" charset="0"/>
              </a:rPr>
              <a:t> &amp; Software, </a:t>
            </a:r>
            <a:r>
              <a:rPr kumimoji="0" lang="en-US" sz="900" b="1" i="1" u="none" strike="noStrike" kern="1200" cap="none" spc="0" normalizeH="0" baseline="0" noProof="0" dirty="0">
                <a:ln>
                  <a:noFill/>
                </a:ln>
                <a:solidFill>
                  <a:prstClr val="black"/>
                </a:solidFill>
                <a:effectLst/>
                <a:uLnTx/>
                <a:uFillTx/>
                <a:latin typeface="Arial" charset="0"/>
                <a:ea typeface="+mn-ea"/>
                <a:cs typeface="Arial" charset="0"/>
              </a:rPr>
              <a:t>95</a:t>
            </a:r>
            <a:r>
              <a:rPr kumimoji="0" lang="en-US" sz="900" b="0" i="1" u="none" strike="noStrike" kern="1200" cap="none" spc="0" normalizeH="0" baseline="0" noProof="0" dirty="0">
                <a:ln>
                  <a:noFill/>
                </a:ln>
                <a:solidFill>
                  <a:prstClr val="black"/>
                </a:solidFill>
                <a:effectLst/>
                <a:uLnTx/>
                <a:uFillTx/>
                <a:latin typeface="Arial" charset="0"/>
                <a:ea typeface="+mn-ea"/>
                <a:cs typeface="Arial" charset="0"/>
              </a:rPr>
              <a:t>, 210-228, https://doi.org/10.1016/j.envsoft.2017.06.025</a:t>
            </a:r>
            <a:r>
              <a:rPr kumimoji="0" lang="en-US" sz="900" b="0"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en-US" sz="900" b="0" i="1"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4578" name="Picture 2" descr="this link opens in a new window">
            <a:hlinkClick r:id="rId6" tooltip="This link opens a non-government website in a new window."/>
          </p:cNvPr>
          <p:cNvPicPr>
            <a:picLocks noChangeAspect="1" noChangeArrowheads="1"/>
          </p:cNvPicPr>
          <p:nvPr/>
        </p:nvPicPr>
        <p:blipFill>
          <a:blip r:embed="rId7" cstate="print"/>
          <a:srcRect/>
          <a:stretch>
            <a:fillRect/>
          </a:stretch>
        </p:blipFill>
        <p:spPr bwMode="auto">
          <a:xfrm>
            <a:off x="7826375" y="-182563"/>
            <a:ext cx="152400" cy="1333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4"/>
          <p:cNvGrpSpPr/>
          <p:nvPr/>
        </p:nvGrpSpPr>
        <p:grpSpPr>
          <a:xfrm>
            <a:off x="76200" y="1752600"/>
            <a:ext cx="9067800" cy="3352800"/>
            <a:chOff x="76200" y="1752600"/>
            <a:chExt cx="9067800" cy="3352800"/>
          </a:xfrm>
        </p:grpSpPr>
        <p:pic>
          <p:nvPicPr>
            <p:cNvPr id="83" name="Picture 82" descr="2016_DV_Map.jpg"/>
            <p:cNvPicPr>
              <a:picLocks noChangeAspect="1"/>
            </p:cNvPicPr>
            <p:nvPr/>
          </p:nvPicPr>
          <p:blipFill>
            <a:blip r:embed="rId3" cstate="print"/>
            <a:srcRect l="4167" t="7711" r="4167" b="43361"/>
            <a:stretch>
              <a:fillRect/>
            </a:stretch>
          </p:blipFill>
          <p:spPr>
            <a:xfrm>
              <a:off x="4114800" y="1752600"/>
              <a:ext cx="5029200" cy="2286000"/>
            </a:xfrm>
            <a:prstGeom prst="rect">
              <a:avLst/>
            </a:prstGeom>
          </p:spPr>
        </p:pic>
        <p:pic>
          <p:nvPicPr>
            <p:cNvPr id="82" name="Picture 81" descr="1990_DV_Map.jpg"/>
            <p:cNvPicPr>
              <a:picLocks noChangeAspect="1"/>
            </p:cNvPicPr>
            <p:nvPr/>
          </p:nvPicPr>
          <p:blipFill>
            <a:blip r:embed="rId4" cstate="print"/>
            <a:srcRect l="4158" t="7684" r="5752" b="20704"/>
            <a:stretch>
              <a:fillRect/>
            </a:stretch>
          </p:blipFill>
          <p:spPr>
            <a:xfrm>
              <a:off x="76200" y="1752600"/>
              <a:ext cx="4953000" cy="3352800"/>
            </a:xfrm>
            <a:prstGeom prst="rect">
              <a:avLst/>
            </a:prstGeom>
          </p:spPr>
        </p:pic>
        <p:pic>
          <p:nvPicPr>
            <p:cNvPr id="84" name="Picture 83" descr="2016_DV_Map.jpg"/>
            <p:cNvPicPr>
              <a:picLocks noChangeAspect="1"/>
            </p:cNvPicPr>
            <p:nvPr/>
          </p:nvPicPr>
          <p:blipFill>
            <a:blip r:embed="rId3" cstate="print"/>
            <a:srcRect l="4167" t="56639" r="4167" b="20528"/>
            <a:stretch>
              <a:fillRect/>
            </a:stretch>
          </p:blipFill>
          <p:spPr>
            <a:xfrm>
              <a:off x="4114800" y="4038600"/>
              <a:ext cx="5029200" cy="1066800"/>
            </a:xfrm>
            <a:prstGeom prst="rect">
              <a:avLst/>
            </a:prstGeom>
          </p:spPr>
        </p:pic>
      </p:grpSp>
      <p:sp>
        <p:nvSpPr>
          <p:cNvPr id="19" name="Rectangle 18"/>
          <p:cNvSpPr/>
          <p:nvPr/>
        </p:nvSpPr>
        <p:spPr bwMode="auto">
          <a:xfrm>
            <a:off x="0" y="1676400"/>
            <a:ext cx="9144000" cy="396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 name="Group 16"/>
          <p:cNvGrpSpPr/>
          <p:nvPr/>
        </p:nvGrpSpPr>
        <p:grpSpPr>
          <a:xfrm>
            <a:off x="164592" y="5397500"/>
            <a:ext cx="8632692" cy="876300"/>
            <a:chOff x="164592" y="5626100"/>
            <a:chExt cx="8632692" cy="876300"/>
          </a:xfrm>
        </p:grpSpPr>
        <p:sp>
          <p:nvSpPr>
            <p:cNvPr id="46" name="TextBox 45"/>
            <p:cNvSpPr txBox="1"/>
            <p:nvPr/>
          </p:nvSpPr>
          <p:spPr>
            <a:xfrm>
              <a:off x="164592" y="5762245"/>
              <a:ext cx="8503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8-Hour Ozone</a:t>
              </a:r>
            </a:p>
          </p:txBody>
        </p:sp>
        <p:pic>
          <p:nvPicPr>
            <p:cNvPr id="47" name="Picture 46" descr="DVColorScale.png"/>
            <p:cNvPicPr>
              <a:picLocks noChangeAspect="1"/>
            </p:cNvPicPr>
            <p:nvPr/>
          </p:nvPicPr>
          <p:blipFill>
            <a:blip r:embed="rId5" cstate="print"/>
            <a:stretch>
              <a:fillRect/>
            </a:stretch>
          </p:blipFill>
          <p:spPr>
            <a:xfrm>
              <a:off x="647700" y="5626100"/>
              <a:ext cx="8149584" cy="876300"/>
            </a:xfrm>
            <a:prstGeom prst="rect">
              <a:avLst/>
            </a:prstGeom>
          </p:spPr>
        </p:pic>
      </p:grpSp>
      <p:sp>
        <p:nvSpPr>
          <p:cNvPr id="81" name="TextBox 80"/>
          <p:cNvSpPr txBox="1"/>
          <p:nvPr/>
        </p:nvSpPr>
        <p:spPr>
          <a:xfrm>
            <a:off x="1915632" y="1143921"/>
            <a:ext cx="761695" cy="400110"/>
          </a:xfrm>
          <a:prstGeom prst="rect">
            <a:avLst/>
          </a:prstGeom>
          <a:solidFill>
            <a:schemeClr val="accent3">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1990</a:t>
            </a:r>
          </a:p>
        </p:txBody>
      </p:sp>
      <p:sp>
        <p:nvSpPr>
          <p:cNvPr id="79" name="TextBox 78"/>
          <p:cNvSpPr txBox="1"/>
          <p:nvPr/>
        </p:nvSpPr>
        <p:spPr>
          <a:xfrm>
            <a:off x="6324600" y="1143000"/>
            <a:ext cx="761695" cy="400110"/>
          </a:xfrm>
          <a:prstGeom prst="rect">
            <a:avLst/>
          </a:prstGeom>
          <a:solidFill>
            <a:schemeClr val="accent3">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2016</a:t>
            </a:r>
          </a:p>
        </p:txBody>
      </p:sp>
      <p:sp>
        <p:nvSpPr>
          <p:cNvPr id="14" name="Title 2"/>
          <p:cNvSpPr txBox="1">
            <a:spLocks/>
          </p:cNvSpPr>
          <p:nvPr/>
        </p:nvSpPr>
        <p:spPr>
          <a:xfrm>
            <a:off x="762000" y="-5318"/>
            <a:ext cx="7657213" cy="533400"/>
          </a:xfrm>
          <a:prstGeom prst="rect">
            <a:avLst/>
          </a:prstGeom>
          <a:no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56C48"/>
                </a:solidFill>
                <a:effectLst/>
                <a:uLnTx/>
                <a:uFillTx/>
                <a:latin typeface="Montserrat Semi Bold"/>
                <a:ea typeface="+mn-ea"/>
                <a:cs typeface="Montserrat Semi Bold"/>
              </a:rPr>
              <a:t>The Shrinking Ozone Problem</a:t>
            </a:r>
          </a:p>
        </p:txBody>
      </p:sp>
      <p:cxnSp>
        <p:nvCxnSpPr>
          <p:cNvPr id="16" name="Straight Connector 15"/>
          <p:cNvCxnSpPr/>
          <p:nvPr/>
        </p:nvCxnSpPr>
        <p:spPr>
          <a:xfrm flipV="1">
            <a:off x="1249680" y="680482"/>
            <a:ext cx="7589520" cy="5318"/>
          </a:xfrm>
          <a:prstGeom prst="line">
            <a:avLst/>
          </a:prstGeom>
          <a:ln w="25400">
            <a:solidFill>
              <a:srgbClr val="157346"/>
            </a:solidFill>
          </a:ln>
        </p:spPr>
        <p:style>
          <a:lnRef idx="1">
            <a:schemeClr val="accent1"/>
          </a:lnRef>
          <a:fillRef idx="0">
            <a:schemeClr val="accent1"/>
          </a:fillRef>
          <a:effectRef idx="0">
            <a:schemeClr val="accent1"/>
          </a:effectRef>
          <a:fontRef idx="minor">
            <a:schemeClr val="tx1"/>
          </a:fontRef>
        </p:style>
      </p:cxnSp>
      <p:pic>
        <p:nvPicPr>
          <p:cNvPr id="1028" name="Picture 4" descr="L:\AIRMON\OPERATIONS\WEB&amp;GRAPHICS\DVGraphics\DVMaps\O3_DV_2016.tif"/>
          <p:cNvPicPr>
            <a:picLocks noChangeAspect="1" noChangeArrowheads="1"/>
          </p:cNvPicPr>
          <p:nvPr/>
        </p:nvPicPr>
        <p:blipFill>
          <a:blip r:embed="rId6" cstate="print"/>
          <a:srcRect/>
          <a:stretch>
            <a:fillRect/>
          </a:stretch>
        </p:blipFill>
        <p:spPr bwMode="auto">
          <a:xfrm>
            <a:off x="4622519" y="2057400"/>
            <a:ext cx="4445281" cy="2049925"/>
          </a:xfrm>
          <a:prstGeom prst="rect">
            <a:avLst/>
          </a:prstGeom>
          <a:noFill/>
        </p:spPr>
      </p:pic>
      <p:pic>
        <p:nvPicPr>
          <p:cNvPr id="1027" name="Picture 3" descr="L:\AIRMON\OPERATIONS\WEB&amp;GRAPHICS\DVGraphics\DVMaps\JD_Ozoneimages\1998.png"/>
          <p:cNvPicPr>
            <a:picLocks noChangeAspect="1" noChangeArrowheads="1"/>
          </p:cNvPicPr>
          <p:nvPr/>
        </p:nvPicPr>
        <p:blipFill>
          <a:blip r:embed="rId7" cstate="print"/>
          <a:srcRect t="11090"/>
          <a:stretch>
            <a:fillRect/>
          </a:stretch>
        </p:blipFill>
        <p:spPr bwMode="auto">
          <a:xfrm>
            <a:off x="0" y="1524000"/>
            <a:ext cx="4672378" cy="3706998"/>
          </a:xfrm>
          <a:prstGeom prst="rect">
            <a:avLst/>
          </a:prstGeom>
          <a:noFill/>
        </p:spPr>
      </p:pic>
      <p:pic>
        <p:nvPicPr>
          <p:cNvPr id="1029" name="Picture 5" descr="L:\AIRMON\OPERATIONS\WEB&amp;GRAPHICS\DVGraphics\DVMaps\Prelim_2017_DVMAP.jpg"/>
          <p:cNvPicPr>
            <a:picLocks noChangeAspect="1" noChangeArrowheads="1"/>
          </p:cNvPicPr>
          <p:nvPr/>
        </p:nvPicPr>
        <p:blipFill>
          <a:blip r:embed="rId8" cstate="print"/>
          <a:srcRect l="6250" t="17096" r="3125" b="20220"/>
          <a:stretch>
            <a:fillRect/>
          </a:stretch>
        </p:blipFill>
        <p:spPr bwMode="auto">
          <a:xfrm>
            <a:off x="4619686" y="1889760"/>
            <a:ext cx="4499438" cy="2404872"/>
          </a:xfrm>
          <a:prstGeom prst="rect">
            <a:avLst/>
          </a:prstGeom>
          <a:noFill/>
        </p:spPr>
      </p:pic>
      <p:sp>
        <p:nvSpPr>
          <p:cNvPr id="21" name="TextBox 20"/>
          <p:cNvSpPr txBox="1"/>
          <p:nvPr/>
        </p:nvSpPr>
        <p:spPr>
          <a:xfrm>
            <a:off x="6172200" y="1143000"/>
            <a:ext cx="914095" cy="400110"/>
          </a:xfrm>
          <a:prstGeom prst="rect">
            <a:avLst/>
          </a:prstGeom>
          <a:solidFill>
            <a:schemeClr val="accent3">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2017*</a:t>
            </a:r>
          </a:p>
        </p:txBody>
      </p:sp>
      <p:sp>
        <p:nvSpPr>
          <p:cNvPr id="22" name="Title 2"/>
          <p:cNvSpPr txBox="1">
            <a:spLocks/>
          </p:cNvSpPr>
          <p:nvPr/>
        </p:nvSpPr>
        <p:spPr>
          <a:xfrm>
            <a:off x="178082" y="3834573"/>
            <a:ext cx="8686800" cy="533400"/>
          </a:xfrm>
          <a:prstGeom prst="rect">
            <a:avLst/>
          </a:prstGeom>
          <a:noFill/>
        </p:spPr>
        <p:txBody>
          <a:bodyPr>
            <a:noAutofit/>
          </a:bodyPr>
          <a:lstStyle/>
          <a:p>
            <a:pPr marL="457200" marR="0" lvl="0" indent="-457200" algn="ctr"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56C48"/>
                </a:solidFill>
                <a:effectLst/>
                <a:uLnTx/>
                <a:uFillTx/>
                <a:latin typeface="Montserrat Semi Bold"/>
                <a:ea typeface="+mn-ea"/>
                <a:cs typeface="Montserrat Semi Bold"/>
              </a:rPr>
              <a:t>The Shrinking Ozone Problem: Not just the magnitude, but its nature: “We’re going local”</a:t>
            </a:r>
          </a:p>
          <a:p>
            <a:pPr marL="457200" marR="0" lvl="0" indent="-457200" algn="ctr"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noProof="0" dirty="0">
                <a:solidFill>
                  <a:srgbClr val="156C48"/>
                </a:solidFill>
                <a:latin typeface="Montserrat Semi Bold"/>
                <a:cs typeface="Montserrat Semi Bold"/>
              </a:rPr>
              <a:t>Victims of the state’s own success</a:t>
            </a:r>
            <a:endParaRPr kumimoji="0" lang="en-US" sz="2800" b="0" i="0" u="none" strike="noStrike" kern="1200" cap="none" spc="0" normalizeH="0" baseline="0" noProof="0" dirty="0">
              <a:ln>
                <a:noFill/>
              </a:ln>
              <a:solidFill>
                <a:srgbClr val="156C48"/>
              </a:solidFill>
              <a:effectLst/>
              <a:uLnTx/>
              <a:uFillTx/>
              <a:latin typeface="Montserrat Semi Bold"/>
              <a:ea typeface="+mn-ea"/>
              <a:cs typeface="Montserrat Semi Bold"/>
            </a:endParaRPr>
          </a:p>
        </p:txBody>
      </p:sp>
      <p:cxnSp>
        <p:nvCxnSpPr>
          <p:cNvPr id="24" name="Straight Arrow Connector 23"/>
          <p:cNvCxnSpPr/>
          <p:nvPr/>
        </p:nvCxnSpPr>
        <p:spPr bwMode="auto">
          <a:xfrm flipH="1">
            <a:off x="7772400" y="1524000"/>
            <a:ext cx="76200" cy="914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flipH="1">
            <a:off x="8153400" y="1524000"/>
            <a:ext cx="22860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7620000" y="1143000"/>
            <a:ext cx="1219200" cy="400110"/>
          </a:xfrm>
          <a:prstGeom prst="rect">
            <a:avLst/>
          </a:prstGeom>
          <a:solidFill>
            <a:schemeClr val="accent3">
              <a:lumMod val="40000"/>
              <a:lumOff val="6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Hot spots</a:t>
            </a:r>
          </a:p>
        </p:txBody>
      </p:sp>
      <p:sp>
        <p:nvSpPr>
          <p:cNvPr id="33" name="TextBox 32"/>
          <p:cNvSpPr txBox="1"/>
          <p:nvPr/>
        </p:nvSpPr>
        <p:spPr>
          <a:xfrm>
            <a:off x="1905000" y="1143000"/>
            <a:ext cx="768096" cy="400110"/>
          </a:xfrm>
          <a:prstGeom prst="rect">
            <a:avLst/>
          </a:prstGeom>
          <a:solidFill>
            <a:schemeClr val="accent3">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1998</a:t>
            </a:r>
          </a:p>
        </p:txBody>
      </p:sp>
      <p:sp>
        <p:nvSpPr>
          <p:cNvPr id="26" name="Slide Number Placeholder 25"/>
          <p:cNvSpPr>
            <a:spLocks noGrp="1"/>
          </p:cNvSpPr>
          <p:nvPr>
            <p:ph type="sldNum" sz="quarter" idx="12"/>
          </p:nvPr>
        </p:nvSpPr>
        <p:spPr>
          <a:xfrm>
            <a:off x="7010400" y="63817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E3381-CC05-4B26-9ABB-57E6A03F1A6A}"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7" name="TextBox 26"/>
          <p:cNvSpPr txBox="1"/>
          <p:nvPr/>
        </p:nvSpPr>
        <p:spPr>
          <a:xfrm>
            <a:off x="381000" y="6172200"/>
            <a:ext cx="8305800" cy="400110"/>
          </a:xfrm>
          <a:prstGeom prst="rect">
            <a:avLst/>
          </a:prstGeom>
          <a:solidFill>
            <a:schemeClr val="accent3">
              <a:lumMod val="40000"/>
              <a:lumOff val="6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mn-cs"/>
              </a:rPr>
              <a:t>*Preliminary – Does not reflect EPA 2016 Exceptional Event Concurrence</a:t>
            </a:r>
          </a:p>
        </p:txBody>
      </p:sp>
    </p:spTree>
    <p:extLst>
      <p:ext uri="{BB962C8B-B14F-4D97-AF65-F5344CB8AC3E}">
        <p14:creationId xmlns:p14="http://schemas.microsoft.com/office/powerpoint/2010/main" val="331878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9" grpId="0" animBg="1"/>
      <p:bldP spid="33"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Emmissions1.png"/>
          <p:cNvPicPr>
            <a:picLocks noChangeAspect="1"/>
          </p:cNvPicPr>
          <p:nvPr/>
        </p:nvPicPr>
        <p:blipFill>
          <a:blip r:embed="rId2" cstate="print"/>
          <a:srcRect r="9138" b="4342"/>
          <a:stretch>
            <a:fillRect/>
          </a:stretch>
        </p:blipFill>
        <p:spPr>
          <a:xfrm>
            <a:off x="0" y="0"/>
            <a:ext cx="9144000" cy="6997763"/>
          </a:xfrm>
          <a:prstGeom prst="rect">
            <a:avLst/>
          </a:prstGeom>
        </p:spPr>
      </p:pic>
      <p:pic>
        <p:nvPicPr>
          <p:cNvPr id="20" name="Picture 19" descr="Emmissions2.png"/>
          <p:cNvPicPr>
            <a:picLocks noChangeAspect="1"/>
          </p:cNvPicPr>
          <p:nvPr/>
        </p:nvPicPr>
        <p:blipFill>
          <a:blip r:embed="rId3" cstate="print"/>
          <a:srcRect r="9310" b="3867"/>
          <a:stretch>
            <a:fillRect/>
          </a:stretch>
        </p:blipFill>
        <p:spPr>
          <a:xfrm>
            <a:off x="-15766" y="0"/>
            <a:ext cx="9145752" cy="7047186"/>
          </a:xfrm>
          <a:prstGeom prst="rect">
            <a:avLst/>
          </a:prstGeom>
        </p:spPr>
      </p:pic>
      <p:sp>
        <p:nvSpPr>
          <p:cNvPr id="26" name="Oval 25"/>
          <p:cNvSpPr/>
          <p:nvPr/>
        </p:nvSpPr>
        <p:spPr>
          <a:xfrm>
            <a:off x="5638800" y="4953000"/>
            <a:ext cx="304800" cy="228600"/>
          </a:xfrm>
          <a:prstGeom prst="ellipse">
            <a:avLst/>
          </a:prstGeom>
          <a:solidFill>
            <a:schemeClr val="tx1">
              <a:alpha val="32000"/>
            </a:schemeClr>
          </a:solidFill>
          <a:ln>
            <a:noFill/>
          </a:ln>
          <a:effectLst>
            <a:outerShdw blurRad="114300" dir="10800000" sx="162000" sy="162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0" y="0"/>
            <a:ext cx="9144000" cy="685800"/>
          </a:xfrm>
        </p:spPr>
        <p:txBody>
          <a:bodyPr>
            <a:normAutofit fontScale="90000"/>
          </a:bodyPr>
          <a:lstStyle/>
          <a:p>
            <a:r>
              <a:rPr lang="en-US" dirty="0">
                <a:solidFill>
                  <a:schemeClr val="bg1"/>
                </a:solidFill>
              </a:rPr>
              <a:t>What do we know from 2016 and 2017?</a:t>
            </a:r>
          </a:p>
        </p:txBody>
      </p:sp>
      <p:sp>
        <p:nvSpPr>
          <p:cNvPr id="3" name="Content Placeholder 2"/>
          <p:cNvSpPr>
            <a:spLocks noGrp="1"/>
          </p:cNvSpPr>
          <p:nvPr>
            <p:ph idx="1"/>
          </p:nvPr>
        </p:nvSpPr>
        <p:spPr>
          <a:xfrm>
            <a:off x="0" y="4724400"/>
            <a:ext cx="5943600" cy="2057400"/>
          </a:xfrm>
        </p:spPr>
        <p:txBody>
          <a:bodyPr>
            <a:noAutofit/>
          </a:bodyPr>
          <a:lstStyle/>
          <a:p>
            <a:pPr>
              <a:buNone/>
            </a:pPr>
            <a:r>
              <a:rPr lang="en-US" sz="2000" b="1" dirty="0">
                <a:solidFill>
                  <a:schemeClr val="bg1"/>
                </a:solidFill>
                <a:effectLst>
                  <a:outerShdw blurRad="25400" dist="76200" dir="4200000" algn="ctr" rotWithShape="0">
                    <a:schemeClr val="tx1"/>
                  </a:outerShdw>
                </a:effectLst>
              </a:rPr>
              <a:t>Land-Water Transition:</a:t>
            </a:r>
          </a:p>
          <a:p>
            <a:pPr>
              <a:buNone/>
            </a:pPr>
            <a:r>
              <a:rPr lang="en-US" sz="2000" b="1" dirty="0">
                <a:solidFill>
                  <a:schemeClr val="bg1"/>
                </a:solidFill>
                <a:effectLst>
                  <a:outerShdw blurRad="25400" dist="76200" dir="4200000" algn="ctr" rotWithShape="0">
                    <a:schemeClr val="tx1"/>
                  </a:outerShdw>
                </a:effectLst>
              </a:rPr>
              <a:t>	Median Afternoon Temperature Difference: 9.9</a:t>
            </a:r>
            <a:r>
              <a:rPr lang="en-US" sz="2000" b="1" dirty="0">
                <a:solidFill>
                  <a:schemeClr val="bg1"/>
                </a:solidFill>
                <a:effectLst>
                  <a:outerShdw blurRad="25400" dist="76200" dir="4200000" algn="ctr" rotWithShape="0">
                    <a:schemeClr val="tx1"/>
                  </a:outerShdw>
                </a:effectLst>
                <a:ea typeface="Verdana"/>
                <a:cs typeface="Verdana"/>
              </a:rPr>
              <a:t>°F</a:t>
            </a:r>
          </a:p>
          <a:p>
            <a:pPr>
              <a:buNone/>
            </a:pPr>
            <a:r>
              <a:rPr lang="en-US" sz="2000" b="1" dirty="0">
                <a:solidFill>
                  <a:schemeClr val="bg1"/>
                </a:solidFill>
                <a:effectLst>
                  <a:outerShdw blurRad="25400" dist="76200" dir="4200000" algn="ctr" rotWithShape="0">
                    <a:schemeClr val="tx1"/>
                  </a:outerShdw>
                </a:effectLst>
                <a:ea typeface="Verdana"/>
                <a:cs typeface="Verdana"/>
              </a:rPr>
              <a:t>	Median Morning Temperature Difference: 10.7°F</a:t>
            </a:r>
          </a:p>
          <a:p>
            <a:pPr>
              <a:buNone/>
            </a:pPr>
            <a:r>
              <a:rPr lang="en-US" sz="2000" b="1" dirty="0">
                <a:solidFill>
                  <a:schemeClr val="bg1"/>
                </a:solidFill>
                <a:effectLst>
                  <a:outerShdw blurRad="25400" dist="76200" dir="4200000" algn="ctr" rotWithShape="0">
                    <a:schemeClr val="tx1"/>
                  </a:outerShdw>
                </a:effectLst>
                <a:ea typeface="Verdana"/>
                <a:cs typeface="Verdana"/>
              </a:rPr>
              <a:t>	Bay Temperature in Summer: 70-85°F</a:t>
            </a:r>
            <a:endParaRPr lang="en-US" sz="2000" b="1" dirty="0">
              <a:solidFill>
                <a:schemeClr val="bg1"/>
              </a:solidFill>
              <a:effectLst>
                <a:outerShdw blurRad="25400" dist="76200" dir="4200000" algn="ctr" rotWithShape="0">
                  <a:schemeClr val="tx1"/>
                </a:outerShdw>
              </a:effectLst>
            </a:endParaRPr>
          </a:p>
        </p:txBody>
      </p:sp>
      <p:cxnSp>
        <p:nvCxnSpPr>
          <p:cNvPr id="7" name="Straight Arrow Connector 6"/>
          <p:cNvCxnSpPr/>
          <p:nvPr/>
        </p:nvCxnSpPr>
        <p:spPr>
          <a:xfrm>
            <a:off x="838200" y="2209800"/>
            <a:ext cx="1447800" cy="457200"/>
          </a:xfrm>
          <a:prstGeom prst="straightConnector1">
            <a:avLst/>
          </a:prstGeom>
          <a:ln w="127000">
            <a:solidFill>
              <a:srgbClr val="00B0F0"/>
            </a:solidFill>
            <a:tailEnd type="triangle"/>
          </a:ln>
          <a:effectLst>
            <a:outerShdw blurRad="12700" dist="533400" dir="5400000" sx="110000" sy="110000" algn="ctr" rotWithShape="0">
              <a:schemeClr val="tx1"/>
            </a:outerShdw>
          </a:effectLst>
          <a:scene3d>
            <a:camera prst="orthographicFront">
              <a:rot lat="2400003"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28600" y="1009471"/>
            <a:ext cx="24384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Verdana"/>
                <a:cs typeface="Verdana"/>
              </a:rPr>
              <a:t>0.5-1.5km layer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Verdana"/>
                <a:cs typeface="Verdana"/>
              </a:rPr>
              <a:t>average wind: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Verdana"/>
                <a:cs typeface="Verdana"/>
              </a:rPr>
              <a:t>12z </a:t>
            </a:r>
            <a:r>
              <a:rPr kumimoji="0" lang="en-US" sz="1800" b="1" i="0" u="none" strike="noStrike" kern="1200" cap="none" spc="0" normalizeH="0" baseline="0" noProof="0" dirty="0" err="1">
                <a:ln>
                  <a:noFill/>
                </a:ln>
                <a:solidFill>
                  <a:prstClr val="white"/>
                </a:solidFill>
                <a:effectLst/>
                <a:uLnTx/>
                <a:uFillTx/>
                <a:latin typeface="Calibri"/>
                <a:ea typeface="Verdana"/>
                <a:cs typeface="Verdana"/>
              </a:rPr>
              <a:t>Radiosondes</a:t>
            </a:r>
            <a:r>
              <a:rPr kumimoji="0" lang="en-US" sz="1800" b="1" i="0" u="none" strike="noStrike" kern="1200" cap="none" spc="0" normalizeH="0" baseline="0" noProof="0" dirty="0">
                <a:ln>
                  <a:noFill/>
                </a:ln>
                <a:solidFill>
                  <a:prstClr val="white"/>
                </a:solidFill>
                <a:effectLst/>
                <a:uLnTx/>
                <a:uFillTx/>
                <a:latin typeface="Calibri"/>
                <a:ea typeface="Verdana"/>
                <a:cs typeface="Verdana"/>
              </a:rPr>
              <a:t>: 311°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Verdana"/>
                <a:cs typeface="Verdana"/>
              </a:rPr>
              <a:t>           HUB RWPs: 286°</a:t>
            </a:r>
          </a:p>
        </p:txBody>
      </p:sp>
      <p:sp>
        <p:nvSpPr>
          <p:cNvPr id="12" name="TextBox 11"/>
          <p:cNvSpPr txBox="1"/>
          <p:nvPr/>
        </p:nvSpPr>
        <p:spPr>
          <a:xfrm>
            <a:off x="7239000" y="4953000"/>
            <a:ext cx="1219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66"/>
                </a:solidFill>
                <a:effectLst/>
                <a:uLnTx/>
                <a:uFillTx/>
                <a:latin typeface="Calibri"/>
                <a:ea typeface="+mn-ea"/>
                <a:cs typeface="+mn-cs"/>
              </a:rPr>
              <a:t>10 miles</a:t>
            </a:r>
          </a:p>
        </p:txBody>
      </p:sp>
      <p:sp>
        <p:nvSpPr>
          <p:cNvPr id="13" name="Rectangle 12"/>
          <p:cNvSpPr/>
          <p:nvPr/>
        </p:nvSpPr>
        <p:spPr>
          <a:xfrm>
            <a:off x="6553200" y="3657600"/>
            <a:ext cx="21336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Surface winds during high ozone: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191.1</a:t>
            </a:r>
            <a:r>
              <a:rPr kumimoji="0" lang="en-US" sz="1800" b="1" i="0" u="none" strike="noStrike" kern="1200" cap="none" spc="0" normalizeH="0" baseline="0" noProof="0" dirty="0">
                <a:ln>
                  <a:noFill/>
                </a:ln>
                <a:solidFill>
                  <a:prstClr val="white"/>
                </a:solidFill>
                <a:effectLst/>
                <a:uLnTx/>
                <a:uFillTx/>
                <a:latin typeface="Calibri"/>
                <a:ea typeface="Verdana"/>
                <a:cs typeface="Verdana"/>
              </a:rPr>
              <a:t>° [189.5°] @ 4.3kts  [3.6kts])</a:t>
            </a:r>
          </a:p>
        </p:txBody>
      </p:sp>
      <p:cxnSp>
        <p:nvCxnSpPr>
          <p:cNvPr id="15" name="Straight Arrow Connector 14"/>
          <p:cNvCxnSpPr/>
          <p:nvPr/>
        </p:nvCxnSpPr>
        <p:spPr>
          <a:xfrm flipV="1">
            <a:off x="6172200" y="3886200"/>
            <a:ext cx="76200" cy="838200"/>
          </a:xfrm>
          <a:prstGeom prst="straightConnector1">
            <a:avLst/>
          </a:prstGeom>
          <a:ln w="82550">
            <a:solidFill>
              <a:srgbClr val="7030A0"/>
            </a:solidFill>
            <a:tailEnd type="triangle"/>
          </a:ln>
          <a:effectLst>
            <a:outerShdw blurRad="12700" dist="25400" dir="3600000" algn="ctr" rotWithShape="0">
              <a:schemeClr val="tx1"/>
            </a:outerShdw>
          </a:effectLst>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972607" y="482025"/>
            <a:ext cx="369146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What is happening??</a:t>
            </a:r>
          </a:p>
        </p:txBody>
      </p:sp>
      <p:cxnSp>
        <p:nvCxnSpPr>
          <p:cNvPr id="19" name="Straight Arrow Connector 18"/>
          <p:cNvCxnSpPr/>
          <p:nvPr/>
        </p:nvCxnSpPr>
        <p:spPr>
          <a:xfrm>
            <a:off x="5638800" y="3810000"/>
            <a:ext cx="76200" cy="381000"/>
          </a:xfrm>
          <a:prstGeom prst="straightConnector1">
            <a:avLst/>
          </a:prstGeom>
          <a:ln w="47625">
            <a:solidFill>
              <a:srgbClr val="FF0000"/>
            </a:solidFill>
            <a:tailEnd type="triangle"/>
          </a:ln>
          <a:effectLst>
            <a:outerShdw blurRad="12700" dist="25400" dir="6000000" algn="ctr" rotWithShape="0">
              <a:schemeClr val="tx1"/>
            </a:outerShdw>
          </a:effectLst>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C0720AB8-2779-4E23-A6B0-FEEE1E7AAB0A}"/>
              </a:ext>
            </a:extLst>
          </p:cNvPr>
          <p:cNvSpPr/>
          <p:nvPr/>
        </p:nvSpPr>
        <p:spPr>
          <a:xfrm>
            <a:off x="3842046" y="3078420"/>
            <a:ext cx="1242826" cy="1305659"/>
          </a:xfrm>
          <a:custGeom>
            <a:avLst/>
            <a:gdLst>
              <a:gd name="connsiteX0" fmla="*/ 64168 w 1235242"/>
              <a:gd name="connsiteY0" fmla="*/ 0 h 1299410"/>
              <a:gd name="connsiteX1" fmla="*/ 16042 w 1235242"/>
              <a:gd name="connsiteY1" fmla="*/ 176463 h 1299410"/>
              <a:gd name="connsiteX2" fmla="*/ 0 w 1235242"/>
              <a:gd name="connsiteY2" fmla="*/ 224589 h 1299410"/>
              <a:gd name="connsiteX3" fmla="*/ 32084 w 1235242"/>
              <a:gd name="connsiteY3" fmla="*/ 481263 h 1299410"/>
              <a:gd name="connsiteX4" fmla="*/ 64168 w 1235242"/>
              <a:gd name="connsiteY4" fmla="*/ 529389 h 1299410"/>
              <a:gd name="connsiteX5" fmla="*/ 112295 w 1235242"/>
              <a:gd name="connsiteY5" fmla="*/ 561473 h 1299410"/>
              <a:gd name="connsiteX6" fmla="*/ 176463 w 1235242"/>
              <a:gd name="connsiteY6" fmla="*/ 657726 h 1299410"/>
              <a:gd name="connsiteX7" fmla="*/ 240631 w 1235242"/>
              <a:gd name="connsiteY7" fmla="*/ 753979 h 1299410"/>
              <a:gd name="connsiteX8" fmla="*/ 288758 w 1235242"/>
              <a:gd name="connsiteY8" fmla="*/ 834189 h 1299410"/>
              <a:gd name="connsiteX9" fmla="*/ 336884 w 1235242"/>
              <a:gd name="connsiteY9" fmla="*/ 930442 h 1299410"/>
              <a:gd name="connsiteX10" fmla="*/ 352926 w 1235242"/>
              <a:gd name="connsiteY10" fmla="*/ 978568 h 1299410"/>
              <a:gd name="connsiteX11" fmla="*/ 417095 w 1235242"/>
              <a:gd name="connsiteY11" fmla="*/ 1058779 h 1299410"/>
              <a:gd name="connsiteX12" fmla="*/ 513347 w 1235242"/>
              <a:gd name="connsiteY12" fmla="*/ 1106905 h 1299410"/>
              <a:gd name="connsiteX13" fmla="*/ 561473 w 1235242"/>
              <a:gd name="connsiteY13" fmla="*/ 1155031 h 1299410"/>
              <a:gd name="connsiteX14" fmla="*/ 673768 w 1235242"/>
              <a:gd name="connsiteY14" fmla="*/ 1203157 h 1299410"/>
              <a:gd name="connsiteX15" fmla="*/ 802105 w 1235242"/>
              <a:gd name="connsiteY15" fmla="*/ 1267326 h 1299410"/>
              <a:gd name="connsiteX16" fmla="*/ 850231 w 1235242"/>
              <a:gd name="connsiteY16" fmla="*/ 1283368 h 1299410"/>
              <a:gd name="connsiteX17" fmla="*/ 898358 w 1235242"/>
              <a:gd name="connsiteY17" fmla="*/ 1299410 h 1299410"/>
              <a:gd name="connsiteX18" fmla="*/ 1090863 w 1235242"/>
              <a:gd name="connsiteY18" fmla="*/ 1283368 h 1299410"/>
              <a:gd name="connsiteX19" fmla="*/ 1138989 w 1235242"/>
              <a:gd name="connsiteY19" fmla="*/ 1267326 h 1299410"/>
              <a:gd name="connsiteX20" fmla="*/ 1171073 w 1235242"/>
              <a:gd name="connsiteY20" fmla="*/ 1171073 h 1299410"/>
              <a:gd name="connsiteX21" fmla="*/ 1203158 w 1235242"/>
              <a:gd name="connsiteY21" fmla="*/ 1058779 h 1299410"/>
              <a:gd name="connsiteX22" fmla="*/ 1235242 w 1235242"/>
              <a:gd name="connsiteY22" fmla="*/ 930442 h 1299410"/>
              <a:gd name="connsiteX23" fmla="*/ 1219200 w 1235242"/>
              <a:gd name="connsiteY23" fmla="*/ 561473 h 1299410"/>
              <a:gd name="connsiteX24" fmla="*/ 1171073 w 1235242"/>
              <a:gd name="connsiteY24" fmla="*/ 385010 h 1299410"/>
              <a:gd name="connsiteX25" fmla="*/ 1074821 w 1235242"/>
              <a:gd name="connsiteY25" fmla="*/ 304800 h 1299410"/>
              <a:gd name="connsiteX26" fmla="*/ 1010652 w 1235242"/>
              <a:gd name="connsiteY26" fmla="*/ 240631 h 1299410"/>
              <a:gd name="connsiteX27" fmla="*/ 978568 w 1235242"/>
              <a:gd name="connsiteY27" fmla="*/ 192505 h 1299410"/>
              <a:gd name="connsiteX28" fmla="*/ 930442 w 1235242"/>
              <a:gd name="connsiteY28" fmla="*/ 160421 h 1299410"/>
              <a:gd name="connsiteX29" fmla="*/ 914400 w 1235242"/>
              <a:gd name="connsiteY29" fmla="*/ 112294 h 1299410"/>
              <a:gd name="connsiteX30" fmla="*/ 721895 w 1235242"/>
              <a:gd name="connsiteY30" fmla="*/ 64168 h 1299410"/>
              <a:gd name="connsiteX31" fmla="*/ 673768 w 1235242"/>
              <a:gd name="connsiteY31" fmla="*/ 48126 h 1299410"/>
              <a:gd name="connsiteX32" fmla="*/ 593558 w 1235242"/>
              <a:gd name="connsiteY32" fmla="*/ 32084 h 1299410"/>
              <a:gd name="connsiteX33" fmla="*/ 144379 w 1235242"/>
              <a:gd name="connsiteY33" fmla="*/ 48126 h 1299410"/>
              <a:gd name="connsiteX34" fmla="*/ 80210 w 1235242"/>
              <a:gd name="connsiteY34" fmla="*/ 144379 h 1299410"/>
              <a:gd name="connsiteX35" fmla="*/ 48126 w 1235242"/>
              <a:gd name="connsiteY35" fmla="*/ 192505 h 1299410"/>
              <a:gd name="connsiteX0" fmla="*/ 64168 w 1235242"/>
              <a:gd name="connsiteY0" fmla="*/ 0 h 1299410"/>
              <a:gd name="connsiteX1" fmla="*/ 16042 w 1235242"/>
              <a:gd name="connsiteY1" fmla="*/ 176463 h 1299410"/>
              <a:gd name="connsiteX2" fmla="*/ 0 w 1235242"/>
              <a:gd name="connsiteY2" fmla="*/ 224589 h 1299410"/>
              <a:gd name="connsiteX3" fmla="*/ 32084 w 1235242"/>
              <a:gd name="connsiteY3" fmla="*/ 481263 h 1299410"/>
              <a:gd name="connsiteX4" fmla="*/ 64168 w 1235242"/>
              <a:gd name="connsiteY4" fmla="*/ 529389 h 1299410"/>
              <a:gd name="connsiteX5" fmla="*/ 112295 w 1235242"/>
              <a:gd name="connsiteY5" fmla="*/ 561473 h 1299410"/>
              <a:gd name="connsiteX6" fmla="*/ 176463 w 1235242"/>
              <a:gd name="connsiteY6" fmla="*/ 657726 h 1299410"/>
              <a:gd name="connsiteX7" fmla="*/ 240631 w 1235242"/>
              <a:gd name="connsiteY7" fmla="*/ 753979 h 1299410"/>
              <a:gd name="connsiteX8" fmla="*/ 288758 w 1235242"/>
              <a:gd name="connsiteY8" fmla="*/ 834189 h 1299410"/>
              <a:gd name="connsiteX9" fmla="*/ 336884 w 1235242"/>
              <a:gd name="connsiteY9" fmla="*/ 930442 h 1299410"/>
              <a:gd name="connsiteX10" fmla="*/ 352926 w 1235242"/>
              <a:gd name="connsiteY10" fmla="*/ 978568 h 1299410"/>
              <a:gd name="connsiteX11" fmla="*/ 417095 w 1235242"/>
              <a:gd name="connsiteY11" fmla="*/ 1058779 h 1299410"/>
              <a:gd name="connsiteX12" fmla="*/ 513347 w 1235242"/>
              <a:gd name="connsiteY12" fmla="*/ 1106905 h 1299410"/>
              <a:gd name="connsiteX13" fmla="*/ 561473 w 1235242"/>
              <a:gd name="connsiteY13" fmla="*/ 1155031 h 1299410"/>
              <a:gd name="connsiteX14" fmla="*/ 673768 w 1235242"/>
              <a:gd name="connsiteY14" fmla="*/ 1203157 h 1299410"/>
              <a:gd name="connsiteX15" fmla="*/ 802105 w 1235242"/>
              <a:gd name="connsiteY15" fmla="*/ 1267326 h 1299410"/>
              <a:gd name="connsiteX16" fmla="*/ 850231 w 1235242"/>
              <a:gd name="connsiteY16" fmla="*/ 1283368 h 1299410"/>
              <a:gd name="connsiteX17" fmla="*/ 898358 w 1235242"/>
              <a:gd name="connsiteY17" fmla="*/ 1299410 h 1299410"/>
              <a:gd name="connsiteX18" fmla="*/ 1090863 w 1235242"/>
              <a:gd name="connsiteY18" fmla="*/ 1283368 h 1299410"/>
              <a:gd name="connsiteX19" fmla="*/ 1138989 w 1235242"/>
              <a:gd name="connsiteY19" fmla="*/ 1267326 h 1299410"/>
              <a:gd name="connsiteX20" fmla="*/ 1171073 w 1235242"/>
              <a:gd name="connsiteY20" fmla="*/ 1171073 h 1299410"/>
              <a:gd name="connsiteX21" fmla="*/ 1203158 w 1235242"/>
              <a:gd name="connsiteY21" fmla="*/ 1058779 h 1299410"/>
              <a:gd name="connsiteX22" fmla="*/ 1235242 w 1235242"/>
              <a:gd name="connsiteY22" fmla="*/ 930442 h 1299410"/>
              <a:gd name="connsiteX23" fmla="*/ 1219200 w 1235242"/>
              <a:gd name="connsiteY23" fmla="*/ 561473 h 1299410"/>
              <a:gd name="connsiteX24" fmla="*/ 1171073 w 1235242"/>
              <a:gd name="connsiteY24" fmla="*/ 385010 h 1299410"/>
              <a:gd name="connsiteX25" fmla="*/ 1074821 w 1235242"/>
              <a:gd name="connsiteY25" fmla="*/ 304800 h 1299410"/>
              <a:gd name="connsiteX26" fmla="*/ 1010652 w 1235242"/>
              <a:gd name="connsiteY26" fmla="*/ 240631 h 1299410"/>
              <a:gd name="connsiteX27" fmla="*/ 978568 w 1235242"/>
              <a:gd name="connsiteY27" fmla="*/ 192505 h 1299410"/>
              <a:gd name="connsiteX28" fmla="*/ 930442 w 1235242"/>
              <a:gd name="connsiteY28" fmla="*/ 160421 h 1299410"/>
              <a:gd name="connsiteX29" fmla="*/ 914400 w 1235242"/>
              <a:gd name="connsiteY29" fmla="*/ 112294 h 1299410"/>
              <a:gd name="connsiteX30" fmla="*/ 721895 w 1235242"/>
              <a:gd name="connsiteY30" fmla="*/ 64168 h 1299410"/>
              <a:gd name="connsiteX31" fmla="*/ 673768 w 1235242"/>
              <a:gd name="connsiteY31" fmla="*/ 48126 h 1299410"/>
              <a:gd name="connsiteX32" fmla="*/ 593558 w 1235242"/>
              <a:gd name="connsiteY32" fmla="*/ 32084 h 1299410"/>
              <a:gd name="connsiteX33" fmla="*/ 144379 w 1235242"/>
              <a:gd name="connsiteY33" fmla="*/ 48126 h 1299410"/>
              <a:gd name="connsiteX34" fmla="*/ 80210 w 1235242"/>
              <a:gd name="connsiteY34" fmla="*/ 144379 h 1299410"/>
              <a:gd name="connsiteX35" fmla="*/ 48126 w 1235242"/>
              <a:gd name="connsiteY35" fmla="*/ 192505 h 1299410"/>
              <a:gd name="connsiteX36" fmla="*/ 64168 w 1235242"/>
              <a:gd name="connsiteY36" fmla="*/ 0 h 1299410"/>
              <a:gd name="connsiteX0" fmla="*/ 48126 w 1235242"/>
              <a:gd name="connsiteY0" fmla="*/ 160421 h 1267326"/>
              <a:gd name="connsiteX1" fmla="*/ 16042 w 1235242"/>
              <a:gd name="connsiteY1" fmla="*/ 144379 h 1267326"/>
              <a:gd name="connsiteX2" fmla="*/ 0 w 1235242"/>
              <a:gd name="connsiteY2" fmla="*/ 192505 h 1267326"/>
              <a:gd name="connsiteX3" fmla="*/ 32084 w 1235242"/>
              <a:gd name="connsiteY3" fmla="*/ 449179 h 1267326"/>
              <a:gd name="connsiteX4" fmla="*/ 64168 w 1235242"/>
              <a:gd name="connsiteY4" fmla="*/ 497305 h 1267326"/>
              <a:gd name="connsiteX5" fmla="*/ 112295 w 1235242"/>
              <a:gd name="connsiteY5" fmla="*/ 529389 h 1267326"/>
              <a:gd name="connsiteX6" fmla="*/ 176463 w 1235242"/>
              <a:gd name="connsiteY6" fmla="*/ 625642 h 1267326"/>
              <a:gd name="connsiteX7" fmla="*/ 240631 w 1235242"/>
              <a:gd name="connsiteY7" fmla="*/ 721895 h 1267326"/>
              <a:gd name="connsiteX8" fmla="*/ 288758 w 1235242"/>
              <a:gd name="connsiteY8" fmla="*/ 802105 h 1267326"/>
              <a:gd name="connsiteX9" fmla="*/ 336884 w 1235242"/>
              <a:gd name="connsiteY9" fmla="*/ 898358 h 1267326"/>
              <a:gd name="connsiteX10" fmla="*/ 352926 w 1235242"/>
              <a:gd name="connsiteY10" fmla="*/ 946484 h 1267326"/>
              <a:gd name="connsiteX11" fmla="*/ 417095 w 1235242"/>
              <a:gd name="connsiteY11" fmla="*/ 1026695 h 1267326"/>
              <a:gd name="connsiteX12" fmla="*/ 513347 w 1235242"/>
              <a:gd name="connsiteY12" fmla="*/ 1074821 h 1267326"/>
              <a:gd name="connsiteX13" fmla="*/ 561473 w 1235242"/>
              <a:gd name="connsiteY13" fmla="*/ 1122947 h 1267326"/>
              <a:gd name="connsiteX14" fmla="*/ 673768 w 1235242"/>
              <a:gd name="connsiteY14" fmla="*/ 1171073 h 1267326"/>
              <a:gd name="connsiteX15" fmla="*/ 802105 w 1235242"/>
              <a:gd name="connsiteY15" fmla="*/ 1235242 h 1267326"/>
              <a:gd name="connsiteX16" fmla="*/ 850231 w 1235242"/>
              <a:gd name="connsiteY16" fmla="*/ 1251284 h 1267326"/>
              <a:gd name="connsiteX17" fmla="*/ 898358 w 1235242"/>
              <a:gd name="connsiteY17" fmla="*/ 1267326 h 1267326"/>
              <a:gd name="connsiteX18" fmla="*/ 1090863 w 1235242"/>
              <a:gd name="connsiteY18" fmla="*/ 1251284 h 1267326"/>
              <a:gd name="connsiteX19" fmla="*/ 1138989 w 1235242"/>
              <a:gd name="connsiteY19" fmla="*/ 1235242 h 1267326"/>
              <a:gd name="connsiteX20" fmla="*/ 1171073 w 1235242"/>
              <a:gd name="connsiteY20" fmla="*/ 1138989 h 1267326"/>
              <a:gd name="connsiteX21" fmla="*/ 1203158 w 1235242"/>
              <a:gd name="connsiteY21" fmla="*/ 1026695 h 1267326"/>
              <a:gd name="connsiteX22" fmla="*/ 1235242 w 1235242"/>
              <a:gd name="connsiteY22" fmla="*/ 898358 h 1267326"/>
              <a:gd name="connsiteX23" fmla="*/ 1219200 w 1235242"/>
              <a:gd name="connsiteY23" fmla="*/ 529389 h 1267326"/>
              <a:gd name="connsiteX24" fmla="*/ 1171073 w 1235242"/>
              <a:gd name="connsiteY24" fmla="*/ 352926 h 1267326"/>
              <a:gd name="connsiteX25" fmla="*/ 1074821 w 1235242"/>
              <a:gd name="connsiteY25" fmla="*/ 272716 h 1267326"/>
              <a:gd name="connsiteX26" fmla="*/ 1010652 w 1235242"/>
              <a:gd name="connsiteY26" fmla="*/ 208547 h 1267326"/>
              <a:gd name="connsiteX27" fmla="*/ 978568 w 1235242"/>
              <a:gd name="connsiteY27" fmla="*/ 160421 h 1267326"/>
              <a:gd name="connsiteX28" fmla="*/ 930442 w 1235242"/>
              <a:gd name="connsiteY28" fmla="*/ 128337 h 1267326"/>
              <a:gd name="connsiteX29" fmla="*/ 914400 w 1235242"/>
              <a:gd name="connsiteY29" fmla="*/ 80210 h 1267326"/>
              <a:gd name="connsiteX30" fmla="*/ 721895 w 1235242"/>
              <a:gd name="connsiteY30" fmla="*/ 32084 h 1267326"/>
              <a:gd name="connsiteX31" fmla="*/ 673768 w 1235242"/>
              <a:gd name="connsiteY31" fmla="*/ 16042 h 1267326"/>
              <a:gd name="connsiteX32" fmla="*/ 593558 w 1235242"/>
              <a:gd name="connsiteY32" fmla="*/ 0 h 1267326"/>
              <a:gd name="connsiteX33" fmla="*/ 144379 w 1235242"/>
              <a:gd name="connsiteY33" fmla="*/ 16042 h 1267326"/>
              <a:gd name="connsiteX34" fmla="*/ 80210 w 1235242"/>
              <a:gd name="connsiteY34" fmla="*/ 112295 h 1267326"/>
              <a:gd name="connsiteX35" fmla="*/ 48126 w 1235242"/>
              <a:gd name="connsiteY35" fmla="*/ 160421 h 1267326"/>
              <a:gd name="connsiteX0" fmla="*/ 80210 w 1235242"/>
              <a:gd name="connsiteY0" fmla="*/ 112295 h 1267326"/>
              <a:gd name="connsiteX1" fmla="*/ 16042 w 1235242"/>
              <a:gd name="connsiteY1" fmla="*/ 144379 h 1267326"/>
              <a:gd name="connsiteX2" fmla="*/ 0 w 1235242"/>
              <a:gd name="connsiteY2" fmla="*/ 192505 h 1267326"/>
              <a:gd name="connsiteX3" fmla="*/ 32084 w 1235242"/>
              <a:gd name="connsiteY3" fmla="*/ 449179 h 1267326"/>
              <a:gd name="connsiteX4" fmla="*/ 64168 w 1235242"/>
              <a:gd name="connsiteY4" fmla="*/ 497305 h 1267326"/>
              <a:gd name="connsiteX5" fmla="*/ 112295 w 1235242"/>
              <a:gd name="connsiteY5" fmla="*/ 529389 h 1267326"/>
              <a:gd name="connsiteX6" fmla="*/ 176463 w 1235242"/>
              <a:gd name="connsiteY6" fmla="*/ 625642 h 1267326"/>
              <a:gd name="connsiteX7" fmla="*/ 240631 w 1235242"/>
              <a:gd name="connsiteY7" fmla="*/ 721895 h 1267326"/>
              <a:gd name="connsiteX8" fmla="*/ 288758 w 1235242"/>
              <a:gd name="connsiteY8" fmla="*/ 802105 h 1267326"/>
              <a:gd name="connsiteX9" fmla="*/ 336884 w 1235242"/>
              <a:gd name="connsiteY9" fmla="*/ 898358 h 1267326"/>
              <a:gd name="connsiteX10" fmla="*/ 352926 w 1235242"/>
              <a:gd name="connsiteY10" fmla="*/ 946484 h 1267326"/>
              <a:gd name="connsiteX11" fmla="*/ 417095 w 1235242"/>
              <a:gd name="connsiteY11" fmla="*/ 1026695 h 1267326"/>
              <a:gd name="connsiteX12" fmla="*/ 513347 w 1235242"/>
              <a:gd name="connsiteY12" fmla="*/ 1074821 h 1267326"/>
              <a:gd name="connsiteX13" fmla="*/ 561473 w 1235242"/>
              <a:gd name="connsiteY13" fmla="*/ 1122947 h 1267326"/>
              <a:gd name="connsiteX14" fmla="*/ 673768 w 1235242"/>
              <a:gd name="connsiteY14" fmla="*/ 1171073 h 1267326"/>
              <a:gd name="connsiteX15" fmla="*/ 802105 w 1235242"/>
              <a:gd name="connsiteY15" fmla="*/ 1235242 h 1267326"/>
              <a:gd name="connsiteX16" fmla="*/ 850231 w 1235242"/>
              <a:gd name="connsiteY16" fmla="*/ 1251284 h 1267326"/>
              <a:gd name="connsiteX17" fmla="*/ 898358 w 1235242"/>
              <a:gd name="connsiteY17" fmla="*/ 1267326 h 1267326"/>
              <a:gd name="connsiteX18" fmla="*/ 1090863 w 1235242"/>
              <a:gd name="connsiteY18" fmla="*/ 1251284 h 1267326"/>
              <a:gd name="connsiteX19" fmla="*/ 1138989 w 1235242"/>
              <a:gd name="connsiteY19" fmla="*/ 1235242 h 1267326"/>
              <a:gd name="connsiteX20" fmla="*/ 1171073 w 1235242"/>
              <a:gd name="connsiteY20" fmla="*/ 1138989 h 1267326"/>
              <a:gd name="connsiteX21" fmla="*/ 1203158 w 1235242"/>
              <a:gd name="connsiteY21" fmla="*/ 1026695 h 1267326"/>
              <a:gd name="connsiteX22" fmla="*/ 1235242 w 1235242"/>
              <a:gd name="connsiteY22" fmla="*/ 898358 h 1267326"/>
              <a:gd name="connsiteX23" fmla="*/ 1219200 w 1235242"/>
              <a:gd name="connsiteY23" fmla="*/ 529389 h 1267326"/>
              <a:gd name="connsiteX24" fmla="*/ 1171073 w 1235242"/>
              <a:gd name="connsiteY24" fmla="*/ 352926 h 1267326"/>
              <a:gd name="connsiteX25" fmla="*/ 1074821 w 1235242"/>
              <a:gd name="connsiteY25" fmla="*/ 272716 h 1267326"/>
              <a:gd name="connsiteX26" fmla="*/ 1010652 w 1235242"/>
              <a:gd name="connsiteY26" fmla="*/ 208547 h 1267326"/>
              <a:gd name="connsiteX27" fmla="*/ 978568 w 1235242"/>
              <a:gd name="connsiteY27" fmla="*/ 160421 h 1267326"/>
              <a:gd name="connsiteX28" fmla="*/ 930442 w 1235242"/>
              <a:gd name="connsiteY28" fmla="*/ 128337 h 1267326"/>
              <a:gd name="connsiteX29" fmla="*/ 914400 w 1235242"/>
              <a:gd name="connsiteY29" fmla="*/ 80210 h 1267326"/>
              <a:gd name="connsiteX30" fmla="*/ 721895 w 1235242"/>
              <a:gd name="connsiteY30" fmla="*/ 32084 h 1267326"/>
              <a:gd name="connsiteX31" fmla="*/ 673768 w 1235242"/>
              <a:gd name="connsiteY31" fmla="*/ 16042 h 1267326"/>
              <a:gd name="connsiteX32" fmla="*/ 593558 w 1235242"/>
              <a:gd name="connsiteY32" fmla="*/ 0 h 1267326"/>
              <a:gd name="connsiteX33" fmla="*/ 144379 w 1235242"/>
              <a:gd name="connsiteY33" fmla="*/ 16042 h 1267326"/>
              <a:gd name="connsiteX34" fmla="*/ 80210 w 1235242"/>
              <a:gd name="connsiteY34" fmla="*/ 112295 h 1267326"/>
              <a:gd name="connsiteX0" fmla="*/ 144379 w 1235242"/>
              <a:gd name="connsiteY0" fmla="*/ 16042 h 1267326"/>
              <a:gd name="connsiteX1" fmla="*/ 16042 w 1235242"/>
              <a:gd name="connsiteY1" fmla="*/ 144379 h 1267326"/>
              <a:gd name="connsiteX2" fmla="*/ 0 w 1235242"/>
              <a:gd name="connsiteY2" fmla="*/ 192505 h 1267326"/>
              <a:gd name="connsiteX3" fmla="*/ 32084 w 1235242"/>
              <a:gd name="connsiteY3" fmla="*/ 449179 h 1267326"/>
              <a:gd name="connsiteX4" fmla="*/ 64168 w 1235242"/>
              <a:gd name="connsiteY4" fmla="*/ 497305 h 1267326"/>
              <a:gd name="connsiteX5" fmla="*/ 112295 w 1235242"/>
              <a:gd name="connsiteY5" fmla="*/ 529389 h 1267326"/>
              <a:gd name="connsiteX6" fmla="*/ 176463 w 1235242"/>
              <a:gd name="connsiteY6" fmla="*/ 625642 h 1267326"/>
              <a:gd name="connsiteX7" fmla="*/ 240631 w 1235242"/>
              <a:gd name="connsiteY7" fmla="*/ 721895 h 1267326"/>
              <a:gd name="connsiteX8" fmla="*/ 288758 w 1235242"/>
              <a:gd name="connsiteY8" fmla="*/ 802105 h 1267326"/>
              <a:gd name="connsiteX9" fmla="*/ 336884 w 1235242"/>
              <a:gd name="connsiteY9" fmla="*/ 898358 h 1267326"/>
              <a:gd name="connsiteX10" fmla="*/ 352926 w 1235242"/>
              <a:gd name="connsiteY10" fmla="*/ 946484 h 1267326"/>
              <a:gd name="connsiteX11" fmla="*/ 417095 w 1235242"/>
              <a:gd name="connsiteY11" fmla="*/ 1026695 h 1267326"/>
              <a:gd name="connsiteX12" fmla="*/ 513347 w 1235242"/>
              <a:gd name="connsiteY12" fmla="*/ 1074821 h 1267326"/>
              <a:gd name="connsiteX13" fmla="*/ 561473 w 1235242"/>
              <a:gd name="connsiteY13" fmla="*/ 1122947 h 1267326"/>
              <a:gd name="connsiteX14" fmla="*/ 673768 w 1235242"/>
              <a:gd name="connsiteY14" fmla="*/ 1171073 h 1267326"/>
              <a:gd name="connsiteX15" fmla="*/ 802105 w 1235242"/>
              <a:gd name="connsiteY15" fmla="*/ 1235242 h 1267326"/>
              <a:gd name="connsiteX16" fmla="*/ 850231 w 1235242"/>
              <a:gd name="connsiteY16" fmla="*/ 1251284 h 1267326"/>
              <a:gd name="connsiteX17" fmla="*/ 898358 w 1235242"/>
              <a:gd name="connsiteY17" fmla="*/ 1267326 h 1267326"/>
              <a:gd name="connsiteX18" fmla="*/ 1090863 w 1235242"/>
              <a:gd name="connsiteY18" fmla="*/ 1251284 h 1267326"/>
              <a:gd name="connsiteX19" fmla="*/ 1138989 w 1235242"/>
              <a:gd name="connsiteY19" fmla="*/ 1235242 h 1267326"/>
              <a:gd name="connsiteX20" fmla="*/ 1171073 w 1235242"/>
              <a:gd name="connsiteY20" fmla="*/ 1138989 h 1267326"/>
              <a:gd name="connsiteX21" fmla="*/ 1203158 w 1235242"/>
              <a:gd name="connsiteY21" fmla="*/ 1026695 h 1267326"/>
              <a:gd name="connsiteX22" fmla="*/ 1235242 w 1235242"/>
              <a:gd name="connsiteY22" fmla="*/ 898358 h 1267326"/>
              <a:gd name="connsiteX23" fmla="*/ 1219200 w 1235242"/>
              <a:gd name="connsiteY23" fmla="*/ 529389 h 1267326"/>
              <a:gd name="connsiteX24" fmla="*/ 1171073 w 1235242"/>
              <a:gd name="connsiteY24" fmla="*/ 352926 h 1267326"/>
              <a:gd name="connsiteX25" fmla="*/ 1074821 w 1235242"/>
              <a:gd name="connsiteY25" fmla="*/ 272716 h 1267326"/>
              <a:gd name="connsiteX26" fmla="*/ 1010652 w 1235242"/>
              <a:gd name="connsiteY26" fmla="*/ 208547 h 1267326"/>
              <a:gd name="connsiteX27" fmla="*/ 978568 w 1235242"/>
              <a:gd name="connsiteY27" fmla="*/ 160421 h 1267326"/>
              <a:gd name="connsiteX28" fmla="*/ 930442 w 1235242"/>
              <a:gd name="connsiteY28" fmla="*/ 128337 h 1267326"/>
              <a:gd name="connsiteX29" fmla="*/ 914400 w 1235242"/>
              <a:gd name="connsiteY29" fmla="*/ 80210 h 1267326"/>
              <a:gd name="connsiteX30" fmla="*/ 721895 w 1235242"/>
              <a:gd name="connsiteY30" fmla="*/ 32084 h 1267326"/>
              <a:gd name="connsiteX31" fmla="*/ 673768 w 1235242"/>
              <a:gd name="connsiteY31" fmla="*/ 16042 h 1267326"/>
              <a:gd name="connsiteX32" fmla="*/ 593558 w 1235242"/>
              <a:gd name="connsiteY32" fmla="*/ 0 h 1267326"/>
              <a:gd name="connsiteX33" fmla="*/ 144379 w 1235242"/>
              <a:gd name="connsiteY33" fmla="*/ 16042 h 1267326"/>
              <a:gd name="connsiteX0" fmla="*/ 134855 w 1225718"/>
              <a:gd name="connsiteY0" fmla="*/ 16042 h 1267326"/>
              <a:gd name="connsiteX1" fmla="*/ 6518 w 1225718"/>
              <a:gd name="connsiteY1" fmla="*/ 144379 h 1267326"/>
              <a:gd name="connsiteX2" fmla="*/ 22560 w 1225718"/>
              <a:gd name="connsiteY2" fmla="*/ 449179 h 1267326"/>
              <a:gd name="connsiteX3" fmla="*/ 54644 w 1225718"/>
              <a:gd name="connsiteY3" fmla="*/ 497305 h 1267326"/>
              <a:gd name="connsiteX4" fmla="*/ 102771 w 1225718"/>
              <a:gd name="connsiteY4" fmla="*/ 529389 h 1267326"/>
              <a:gd name="connsiteX5" fmla="*/ 166939 w 1225718"/>
              <a:gd name="connsiteY5" fmla="*/ 625642 h 1267326"/>
              <a:gd name="connsiteX6" fmla="*/ 231107 w 1225718"/>
              <a:gd name="connsiteY6" fmla="*/ 721895 h 1267326"/>
              <a:gd name="connsiteX7" fmla="*/ 279234 w 1225718"/>
              <a:gd name="connsiteY7" fmla="*/ 802105 h 1267326"/>
              <a:gd name="connsiteX8" fmla="*/ 327360 w 1225718"/>
              <a:gd name="connsiteY8" fmla="*/ 898358 h 1267326"/>
              <a:gd name="connsiteX9" fmla="*/ 343402 w 1225718"/>
              <a:gd name="connsiteY9" fmla="*/ 946484 h 1267326"/>
              <a:gd name="connsiteX10" fmla="*/ 407571 w 1225718"/>
              <a:gd name="connsiteY10" fmla="*/ 1026695 h 1267326"/>
              <a:gd name="connsiteX11" fmla="*/ 503823 w 1225718"/>
              <a:gd name="connsiteY11" fmla="*/ 1074821 h 1267326"/>
              <a:gd name="connsiteX12" fmla="*/ 551949 w 1225718"/>
              <a:gd name="connsiteY12" fmla="*/ 1122947 h 1267326"/>
              <a:gd name="connsiteX13" fmla="*/ 664244 w 1225718"/>
              <a:gd name="connsiteY13" fmla="*/ 1171073 h 1267326"/>
              <a:gd name="connsiteX14" fmla="*/ 792581 w 1225718"/>
              <a:gd name="connsiteY14" fmla="*/ 1235242 h 1267326"/>
              <a:gd name="connsiteX15" fmla="*/ 840707 w 1225718"/>
              <a:gd name="connsiteY15" fmla="*/ 1251284 h 1267326"/>
              <a:gd name="connsiteX16" fmla="*/ 888834 w 1225718"/>
              <a:gd name="connsiteY16" fmla="*/ 1267326 h 1267326"/>
              <a:gd name="connsiteX17" fmla="*/ 1081339 w 1225718"/>
              <a:gd name="connsiteY17" fmla="*/ 1251284 h 1267326"/>
              <a:gd name="connsiteX18" fmla="*/ 1129465 w 1225718"/>
              <a:gd name="connsiteY18" fmla="*/ 1235242 h 1267326"/>
              <a:gd name="connsiteX19" fmla="*/ 1161549 w 1225718"/>
              <a:gd name="connsiteY19" fmla="*/ 1138989 h 1267326"/>
              <a:gd name="connsiteX20" fmla="*/ 1193634 w 1225718"/>
              <a:gd name="connsiteY20" fmla="*/ 1026695 h 1267326"/>
              <a:gd name="connsiteX21" fmla="*/ 1225718 w 1225718"/>
              <a:gd name="connsiteY21" fmla="*/ 898358 h 1267326"/>
              <a:gd name="connsiteX22" fmla="*/ 1209676 w 1225718"/>
              <a:gd name="connsiteY22" fmla="*/ 529389 h 1267326"/>
              <a:gd name="connsiteX23" fmla="*/ 1161549 w 1225718"/>
              <a:gd name="connsiteY23" fmla="*/ 352926 h 1267326"/>
              <a:gd name="connsiteX24" fmla="*/ 1065297 w 1225718"/>
              <a:gd name="connsiteY24" fmla="*/ 272716 h 1267326"/>
              <a:gd name="connsiteX25" fmla="*/ 1001128 w 1225718"/>
              <a:gd name="connsiteY25" fmla="*/ 208547 h 1267326"/>
              <a:gd name="connsiteX26" fmla="*/ 969044 w 1225718"/>
              <a:gd name="connsiteY26" fmla="*/ 160421 h 1267326"/>
              <a:gd name="connsiteX27" fmla="*/ 920918 w 1225718"/>
              <a:gd name="connsiteY27" fmla="*/ 128337 h 1267326"/>
              <a:gd name="connsiteX28" fmla="*/ 904876 w 1225718"/>
              <a:gd name="connsiteY28" fmla="*/ 80210 h 1267326"/>
              <a:gd name="connsiteX29" fmla="*/ 712371 w 1225718"/>
              <a:gd name="connsiteY29" fmla="*/ 32084 h 1267326"/>
              <a:gd name="connsiteX30" fmla="*/ 664244 w 1225718"/>
              <a:gd name="connsiteY30" fmla="*/ 16042 h 1267326"/>
              <a:gd name="connsiteX31" fmla="*/ 584034 w 1225718"/>
              <a:gd name="connsiteY31" fmla="*/ 0 h 1267326"/>
              <a:gd name="connsiteX32" fmla="*/ 134855 w 1225718"/>
              <a:gd name="connsiteY32" fmla="*/ 16042 h 1267326"/>
              <a:gd name="connsiteX0" fmla="*/ 134855 w 1225718"/>
              <a:gd name="connsiteY0" fmla="*/ 16042 h 1267326"/>
              <a:gd name="connsiteX1" fmla="*/ 6518 w 1225718"/>
              <a:gd name="connsiteY1" fmla="*/ 144379 h 1267326"/>
              <a:gd name="connsiteX2" fmla="*/ 22560 w 1225718"/>
              <a:gd name="connsiteY2" fmla="*/ 449179 h 1267326"/>
              <a:gd name="connsiteX3" fmla="*/ 54644 w 1225718"/>
              <a:gd name="connsiteY3" fmla="*/ 497305 h 1267326"/>
              <a:gd name="connsiteX4" fmla="*/ 102771 w 1225718"/>
              <a:gd name="connsiteY4" fmla="*/ 529389 h 1267326"/>
              <a:gd name="connsiteX5" fmla="*/ 166939 w 1225718"/>
              <a:gd name="connsiteY5" fmla="*/ 625642 h 1267326"/>
              <a:gd name="connsiteX6" fmla="*/ 231107 w 1225718"/>
              <a:gd name="connsiteY6" fmla="*/ 721895 h 1267326"/>
              <a:gd name="connsiteX7" fmla="*/ 279234 w 1225718"/>
              <a:gd name="connsiteY7" fmla="*/ 802105 h 1267326"/>
              <a:gd name="connsiteX8" fmla="*/ 327360 w 1225718"/>
              <a:gd name="connsiteY8" fmla="*/ 898358 h 1267326"/>
              <a:gd name="connsiteX9" fmla="*/ 343402 w 1225718"/>
              <a:gd name="connsiteY9" fmla="*/ 946484 h 1267326"/>
              <a:gd name="connsiteX10" fmla="*/ 407571 w 1225718"/>
              <a:gd name="connsiteY10" fmla="*/ 1026695 h 1267326"/>
              <a:gd name="connsiteX11" fmla="*/ 503823 w 1225718"/>
              <a:gd name="connsiteY11" fmla="*/ 1074821 h 1267326"/>
              <a:gd name="connsiteX12" fmla="*/ 551949 w 1225718"/>
              <a:gd name="connsiteY12" fmla="*/ 1122947 h 1267326"/>
              <a:gd name="connsiteX13" fmla="*/ 664244 w 1225718"/>
              <a:gd name="connsiteY13" fmla="*/ 1171073 h 1267326"/>
              <a:gd name="connsiteX14" fmla="*/ 792581 w 1225718"/>
              <a:gd name="connsiteY14" fmla="*/ 1235242 h 1267326"/>
              <a:gd name="connsiteX15" fmla="*/ 840707 w 1225718"/>
              <a:gd name="connsiteY15" fmla="*/ 1251284 h 1267326"/>
              <a:gd name="connsiteX16" fmla="*/ 888834 w 1225718"/>
              <a:gd name="connsiteY16" fmla="*/ 1267326 h 1267326"/>
              <a:gd name="connsiteX17" fmla="*/ 1081339 w 1225718"/>
              <a:gd name="connsiteY17" fmla="*/ 1251284 h 1267326"/>
              <a:gd name="connsiteX18" fmla="*/ 1129465 w 1225718"/>
              <a:gd name="connsiteY18" fmla="*/ 1235242 h 1267326"/>
              <a:gd name="connsiteX19" fmla="*/ 1161549 w 1225718"/>
              <a:gd name="connsiteY19" fmla="*/ 1138989 h 1267326"/>
              <a:gd name="connsiteX20" fmla="*/ 1193634 w 1225718"/>
              <a:gd name="connsiteY20" fmla="*/ 1026695 h 1267326"/>
              <a:gd name="connsiteX21" fmla="*/ 1225718 w 1225718"/>
              <a:gd name="connsiteY21" fmla="*/ 898358 h 1267326"/>
              <a:gd name="connsiteX22" fmla="*/ 1209676 w 1225718"/>
              <a:gd name="connsiteY22" fmla="*/ 529389 h 1267326"/>
              <a:gd name="connsiteX23" fmla="*/ 1161549 w 1225718"/>
              <a:gd name="connsiteY23" fmla="*/ 352926 h 1267326"/>
              <a:gd name="connsiteX24" fmla="*/ 1065297 w 1225718"/>
              <a:gd name="connsiteY24" fmla="*/ 272716 h 1267326"/>
              <a:gd name="connsiteX25" fmla="*/ 1001128 w 1225718"/>
              <a:gd name="connsiteY25" fmla="*/ 208547 h 1267326"/>
              <a:gd name="connsiteX26" fmla="*/ 969044 w 1225718"/>
              <a:gd name="connsiteY26" fmla="*/ 160421 h 1267326"/>
              <a:gd name="connsiteX27" fmla="*/ 904876 w 1225718"/>
              <a:gd name="connsiteY27" fmla="*/ 80210 h 1267326"/>
              <a:gd name="connsiteX28" fmla="*/ 712371 w 1225718"/>
              <a:gd name="connsiteY28" fmla="*/ 32084 h 1267326"/>
              <a:gd name="connsiteX29" fmla="*/ 664244 w 1225718"/>
              <a:gd name="connsiteY29" fmla="*/ 16042 h 1267326"/>
              <a:gd name="connsiteX30" fmla="*/ 584034 w 1225718"/>
              <a:gd name="connsiteY30" fmla="*/ 0 h 1267326"/>
              <a:gd name="connsiteX31" fmla="*/ 134855 w 1225718"/>
              <a:gd name="connsiteY31" fmla="*/ 16042 h 1267326"/>
              <a:gd name="connsiteX0" fmla="*/ 134855 w 1225718"/>
              <a:gd name="connsiteY0" fmla="*/ 16042 h 1267326"/>
              <a:gd name="connsiteX1" fmla="*/ 6518 w 1225718"/>
              <a:gd name="connsiteY1" fmla="*/ 144379 h 1267326"/>
              <a:gd name="connsiteX2" fmla="*/ 22560 w 1225718"/>
              <a:gd name="connsiteY2" fmla="*/ 449179 h 1267326"/>
              <a:gd name="connsiteX3" fmla="*/ 54644 w 1225718"/>
              <a:gd name="connsiteY3" fmla="*/ 497305 h 1267326"/>
              <a:gd name="connsiteX4" fmla="*/ 102771 w 1225718"/>
              <a:gd name="connsiteY4" fmla="*/ 529389 h 1267326"/>
              <a:gd name="connsiteX5" fmla="*/ 166939 w 1225718"/>
              <a:gd name="connsiteY5" fmla="*/ 625642 h 1267326"/>
              <a:gd name="connsiteX6" fmla="*/ 231107 w 1225718"/>
              <a:gd name="connsiteY6" fmla="*/ 721895 h 1267326"/>
              <a:gd name="connsiteX7" fmla="*/ 279234 w 1225718"/>
              <a:gd name="connsiteY7" fmla="*/ 802105 h 1267326"/>
              <a:gd name="connsiteX8" fmla="*/ 327360 w 1225718"/>
              <a:gd name="connsiteY8" fmla="*/ 898358 h 1267326"/>
              <a:gd name="connsiteX9" fmla="*/ 343402 w 1225718"/>
              <a:gd name="connsiteY9" fmla="*/ 946484 h 1267326"/>
              <a:gd name="connsiteX10" fmla="*/ 407571 w 1225718"/>
              <a:gd name="connsiteY10" fmla="*/ 1026695 h 1267326"/>
              <a:gd name="connsiteX11" fmla="*/ 503823 w 1225718"/>
              <a:gd name="connsiteY11" fmla="*/ 1074821 h 1267326"/>
              <a:gd name="connsiteX12" fmla="*/ 551949 w 1225718"/>
              <a:gd name="connsiteY12" fmla="*/ 1122947 h 1267326"/>
              <a:gd name="connsiteX13" fmla="*/ 664244 w 1225718"/>
              <a:gd name="connsiteY13" fmla="*/ 1171073 h 1267326"/>
              <a:gd name="connsiteX14" fmla="*/ 792581 w 1225718"/>
              <a:gd name="connsiteY14" fmla="*/ 1235242 h 1267326"/>
              <a:gd name="connsiteX15" fmla="*/ 840707 w 1225718"/>
              <a:gd name="connsiteY15" fmla="*/ 1251284 h 1267326"/>
              <a:gd name="connsiteX16" fmla="*/ 888834 w 1225718"/>
              <a:gd name="connsiteY16" fmla="*/ 1267326 h 1267326"/>
              <a:gd name="connsiteX17" fmla="*/ 1081339 w 1225718"/>
              <a:gd name="connsiteY17" fmla="*/ 1251284 h 1267326"/>
              <a:gd name="connsiteX18" fmla="*/ 1129465 w 1225718"/>
              <a:gd name="connsiteY18" fmla="*/ 1235242 h 1267326"/>
              <a:gd name="connsiteX19" fmla="*/ 1161549 w 1225718"/>
              <a:gd name="connsiteY19" fmla="*/ 1138989 h 1267326"/>
              <a:gd name="connsiteX20" fmla="*/ 1193634 w 1225718"/>
              <a:gd name="connsiteY20" fmla="*/ 1026695 h 1267326"/>
              <a:gd name="connsiteX21" fmla="*/ 1225718 w 1225718"/>
              <a:gd name="connsiteY21" fmla="*/ 898358 h 1267326"/>
              <a:gd name="connsiteX22" fmla="*/ 1209676 w 1225718"/>
              <a:gd name="connsiteY22" fmla="*/ 529389 h 1267326"/>
              <a:gd name="connsiteX23" fmla="*/ 1161549 w 1225718"/>
              <a:gd name="connsiteY23" fmla="*/ 352926 h 1267326"/>
              <a:gd name="connsiteX24" fmla="*/ 1065297 w 1225718"/>
              <a:gd name="connsiteY24" fmla="*/ 272716 h 1267326"/>
              <a:gd name="connsiteX25" fmla="*/ 1001128 w 1225718"/>
              <a:gd name="connsiteY25" fmla="*/ 208547 h 1267326"/>
              <a:gd name="connsiteX26" fmla="*/ 969044 w 1225718"/>
              <a:gd name="connsiteY26" fmla="*/ 160421 h 1267326"/>
              <a:gd name="connsiteX27" fmla="*/ 712371 w 1225718"/>
              <a:gd name="connsiteY27" fmla="*/ 32084 h 1267326"/>
              <a:gd name="connsiteX28" fmla="*/ 664244 w 1225718"/>
              <a:gd name="connsiteY28" fmla="*/ 16042 h 1267326"/>
              <a:gd name="connsiteX29" fmla="*/ 584034 w 1225718"/>
              <a:gd name="connsiteY29" fmla="*/ 0 h 1267326"/>
              <a:gd name="connsiteX30" fmla="*/ 134855 w 1225718"/>
              <a:gd name="connsiteY30" fmla="*/ 16042 h 1267326"/>
              <a:gd name="connsiteX0" fmla="*/ 134855 w 1225718"/>
              <a:gd name="connsiteY0" fmla="*/ 16042 h 1267326"/>
              <a:gd name="connsiteX1" fmla="*/ 6518 w 1225718"/>
              <a:gd name="connsiteY1" fmla="*/ 144379 h 1267326"/>
              <a:gd name="connsiteX2" fmla="*/ 22560 w 1225718"/>
              <a:gd name="connsiteY2" fmla="*/ 449179 h 1267326"/>
              <a:gd name="connsiteX3" fmla="*/ 54644 w 1225718"/>
              <a:gd name="connsiteY3" fmla="*/ 497305 h 1267326"/>
              <a:gd name="connsiteX4" fmla="*/ 102771 w 1225718"/>
              <a:gd name="connsiteY4" fmla="*/ 529389 h 1267326"/>
              <a:gd name="connsiteX5" fmla="*/ 231107 w 1225718"/>
              <a:gd name="connsiteY5" fmla="*/ 721895 h 1267326"/>
              <a:gd name="connsiteX6" fmla="*/ 279234 w 1225718"/>
              <a:gd name="connsiteY6" fmla="*/ 802105 h 1267326"/>
              <a:gd name="connsiteX7" fmla="*/ 327360 w 1225718"/>
              <a:gd name="connsiteY7" fmla="*/ 898358 h 1267326"/>
              <a:gd name="connsiteX8" fmla="*/ 343402 w 1225718"/>
              <a:gd name="connsiteY8" fmla="*/ 946484 h 1267326"/>
              <a:gd name="connsiteX9" fmla="*/ 407571 w 1225718"/>
              <a:gd name="connsiteY9" fmla="*/ 1026695 h 1267326"/>
              <a:gd name="connsiteX10" fmla="*/ 503823 w 1225718"/>
              <a:gd name="connsiteY10" fmla="*/ 1074821 h 1267326"/>
              <a:gd name="connsiteX11" fmla="*/ 551949 w 1225718"/>
              <a:gd name="connsiteY11" fmla="*/ 1122947 h 1267326"/>
              <a:gd name="connsiteX12" fmla="*/ 664244 w 1225718"/>
              <a:gd name="connsiteY12" fmla="*/ 1171073 h 1267326"/>
              <a:gd name="connsiteX13" fmla="*/ 792581 w 1225718"/>
              <a:gd name="connsiteY13" fmla="*/ 1235242 h 1267326"/>
              <a:gd name="connsiteX14" fmla="*/ 840707 w 1225718"/>
              <a:gd name="connsiteY14" fmla="*/ 1251284 h 1267326"/>
              <a:gd name="connsiteX15" fmla="*/ 888834 w 1225718"/>
              <a:gd name="connsiteY15" fmla="*/ 1267326 h 1267326"/>
              <a:gd name="connsiteX16" fmla="*/ 1081339 w 1225718"/>
              <a:gd name="connsiteY16" fmla="*/ 1251284 h 1267326"/>
              <a:gd name="connsiteX17" fmla="*/ 1129465 w 1225718"/>
              <a:gd name="connsiteY17" fmla="*/ 1235242 h 1267326"/>
              <a:gd name="connsiteX18" fmla="*/ 1161549 w 1225718"/>
              <a:gd name="connsiteY18" fmla="*/ 1138989 h 1267326"/>
              <a:gd name="connsiteX19" fmla="*/ 1193634 w 1225718"/>
              <a:gd name="connsiteY19" fmla="*/ 1026695 h 1267326"/>
              <a:gd name="connsiteX20" fmla="*/ 1225718 w 1225718"/>
              <a:gd name="connsiteY20" fmla="*/ 898358 h 1267326"/>
              <a:gd name="connsiteX21" fmla="*/ 1209676 w 1225718"/>
              <a:gd name="connsiteY21" fmla="*/ 529389 h 1267326"/>
              <a:gd name="connsiteX22" fmla="*/ 1161549 w 1225718"/>
              <a:gd name="connsiteY22" fmla="*/ 352926 h 1267326"/>
              <a:gd name="connsiteX23" fmla="*/ 1065297 w 1225718"/>
              <a:gd name="connsiteY23" fmla="*/ 272716 h 1267326"/>
              <a:gd name="connsiteX24" fmla="*/ 1001128 w 1225718"/>
              <a:gd name="connsiteY24" fmla="*/ 208547 h 1267326"/>
              <a:gd name="connsiteX25" fmla="*/ 969044 w 1225718"/>
              <a:gd name="connsiteY25" fmla="*/ 160421 h 1267326"/>
              <a:gd name="connsiteX26" fmla="*/ 712371 w 1225718"/>
              <a:gd name="connsiteY26" fmla="*/ 32084 h 1267326"/>
              <a:gd name="connsiteX27" fmla="*/ 664244 w 1225718"/>
              <a:gd name="connsiteY27" fmla="*/ 16042 h 1267326"/>
              <a:gd name="connsiteX28" fmla="*/ 584034 w 1225718"/>
              <a:gd name="connsiteY28" fmla="*/ 0 h 1267326"/>
              <a:gd name="connsiteX29" fmla="*/ 134855 w 1225718"/>
              <a:gd name="connsiteY29" fmla="*/ 16042 h 1267326"/>
              <a:gd name="connsiteX0" fmla="*/ 134855 w 1225718"/>
              <a:gd name="connsiteY0" fmla="*/ 16042 h 1267326"/>
              <a:gd name="connsiteX1" fmla="*/ 6518 w 1225718"/>
              <a:gd name="connsiteY1" fmla="*/ 144379 h 1267326"/>
              <a:gd name="connsiteX2" fmla="*/ 22560 w 1225718"/>
              <a:gd name="connsiteY2" fmla="*/ 449179 h 1267326"/>
              <a:gd name="connsiteX3" fmla="*/ 54644 w 1225718"/>
              <a:gd name="connsiteY3" fmla="*/ 497305 h 1267326"/>
              <a:gd name="connsiteX4" fmla="*/ 231107 w 1225718"/>
              <a:gd name="connsiteY4" fmla="*/ 721895 h 1267326"/>
              <a:gd name="connsiteX5" fmla="*/ 279234 w 1225718"/>
              <a:gd name="connsiteY5" fmla="*/ 802105 h 1267326"/>
              <a:gd name="connsiteX6" fmla="*/ 327360 w 1225718"/>
              <a:gd name="connsiteY6" fmla="*/ 898358 h 1267326"/>
              <a:gd name="connsiteX7" fmla="*/ 343402 w 1225718"/>
              <a:gd name="connsiteY7" fmla="*/ 946484 h 1267326"/>
              <a:gd name="connsiteX8" fmla="*/ 407571 w 1225718"/>
              <a:gd name="connsiteY8" fmla="*/ 1026695 h 1267326"/>
              <a:gd name="connsiteX9" fmla="*/ 503823 w 1225718"/>
              <a:gd name="connsiteY9" fmla="*/ 1074821 h 1267326"/>
              <a:gd name="connsiteX10" fmla="*/ 551949 w 1225718"/>
              <a:gd name="connsiteY10" fmla="*/ 1122947 h 1267326"/>
              <a:gd name="connsiteX11" fmla="*/ 664244 w 1225718"/>
              <a:gd name="connsiteY11" fmla="*/ 1171073 h 1267326"/>
              <a:gd name="connsiteX12" fmla="*/ 792581 w 1225718"/>
              <a:gd name="connsiteY12" fmla="*/ 1235242 h 1267326"/>
              <a:gd name="connsiteX13" fmla="*/ 840707 w 1225718"/>
              <a:gd name="connsiteY13" fmla="*/ 1251284 h 1267326"/>
              <a:gd name="connsiteX14" fmla="*/ 888834 w 1225718"/>
              <a:gd name="connsiteY14" fmla="*/ 1267326 h 1267326"/>
              <a:gd name="connsiteX15" fmla="*/ 1081339 w 1225718"/>
              <a:gd name="connsiteY15" fmla="*/ 1251284 h 1267326"/>
              <a:gd name="connsiteX16" fmla="*/ 1129465 w 1225718"/>
              <a:gd name="connsiteY16" fmla="*/ 1235242 h 1267326"/>
              <a:gd name="connsiteX17" fmla="*/ 1161549 w 1225718"/>
              <a:gd name="connsiteY17" fmla="*/ 1138989 h 1267326"/>
              <a:gd name="connsiteX18" fmla="*/ 1193634 w 1225718"/>
              <a:gd name="connsiteY18" fmla="*/ 1026695 h 1267326"/>
              <a:gd name="connsiteX19" fmla="*/ 1225718 w 1225718"/>
              <a:gd name="connsiteY19" fmla="*/ 898358 h 1267326"/>
              <a:gd name="connsiteX20" fmla="*/ 1209676 w 1225718"/>
              <a:gd name="connsiteY20" fmla="*/ 529389 h 1267326"/>
              <a:gd name="connsiteX21" fmla="*/ 1161549 w 1225718"/>
              <a:gd name="connsiteY21" fmla="*/ 352926 h 1267326"/>
              <a:gd name="connsiteX22" fmla="*/ 1065297 w 1225718"/>
              <a:gd name="connsiteY22" fmla="*/ 272716 h 1267326"/>
              <a:gd name="connsiteX23" fmla="*/ 1001128 w 1225718"/>
              <a:gd name="connsiteY23" fmla="*/ 208547 h 1267326"/>
              <a:gd name="connsiteX24" fmla="*/ 969044 w 1225718"/>
              <a:gd name="connsiteY24" fmla="*/ 160421 h 1267326"/>
              <a:gd name="connsiteX25" fmla="*/ 712371 w 1225718"/>
              <a:gd name="connsiteY25" fmla="*/ 32084 h 1267326"/>
              <a:gd name="connsiteX26" fmla="*/ 664244 w 1225718"/>
              <a:gd name="connsiteY26" fmla="*/ 16042 h 1267326"/>
              <a:gd name="connsiteX27" fmla="*/ 584034 w 1225718"/>
              <a:gd name="connsiteY27" fmla="*/ 0 h 1267326"/>
              <a:gd name="connsiteX28" fmla="*/ 134855 w 1225718"/>
              <a:gd name="connsiteY28" fmla="*/ 16042 h 1267326"/>
              <a:gd name="connsiteX0" fmla="*/ 141675 w 1232538"/>
              <a:gd name="connsiteY0" fmla="*/ 16042 h 1267326"/>
              <a:gd name="connsiteX1" fmla="*/ 13338 w 1232538"/>
              <a:gd name="connsiteY1" fmla="*/ 144379 h 1267326"/>
              <a:gd name="connsiteX2" fmla="*/ 29380 w 1232538"/>
              <a:gd name="connsiteY2" fmla="*/ 449179 h 1267326"/>
              <a:gd name="connsiteX3" fmla="*/ 237927 w 1232538"/>
              <a:gd name="connsiteY3" fmla="*/ 721895 h 1267326"/>
              <a:gd name="connsiteX4" fmla="*/ 286054 w 1232538"/>
              <a:gd name="connsiteY4" fmla="*/ 802105 h 1267326"/>
              <a:gd name="connsiteX5" fmla="*/ 334180 w 1232538"/>
              <a:gd name="connsiteY5" fmla="*/ 898358 h 1267326"/>
              <a:gd name="connsiteX6" fmla="*/ 350222 w 1232538"/>
              <a:gd name="connsiteY6" fmla="*/ 946484 h 1267326"/>
              <a:gd name="connsiteX7" fmla="*/ 414391 w 1232538"/>
              <a:gd name="connsiteY7" fmla="*/ 1026695 h 1267326"/>
              <a:gd name="connsiteX8" fmla="*/ 510643 w 1232538"/>
              <a:gd name="connsiteY8" fmla="*/ 1074821 h 1267326"/>
              <a:gd name="connsiteX9" fmla="*/ 558769 w 1232538"/>
              <a:gd name="connsiteY9" fmla="*/ 1122947 h 1267326"/>
              <a:gd name="connsiteX10" fmla="*/ 671064 w 1232538"/>
              <a:gd name="connsiteY10" fmla="*/ 1171073 h 1267326"/>
              <a:gd name="connsiteX11" fmla="*/ 799401 w 1232538"/>
              <a:gd name="connsiteY11" fmla="*/ 1235242 h 1267326"/>
              <a:gd name="connsiteX12" fmla="*/ 847527 w 1232538"/>
              <a:gd name="connsiteY12" fmla="*/ 1251284 h 1267326"/>
              <a:gd name="connsiteX13" fmla="*/ 895654 w 1232538"/>
              <a:gd name="connsiteY13" fmla="*/ 1267326 h 1267326"/>
              <a:gd name="connsiteX14" fmla="*/ 1088159 w 1232538"/>
              <a:gd name="connsiteY14" fmla="*/ 1251284 h 1267326"/>
              <a:gd name="connsiteX15" fmla="*/ 1136285 w 1232538"/>
              <a:gd name="connsiteY15" fmla="*/ 1235242 h 1267326"/>
              <a:gd name="connsiteX16" fmla="*/ 1168369 w 1232538"/>
              <a:gd name="connsiteY16" fmla="*/ 1138989 h 1267326"/>
              <a:gd name="connsiteX17" fmla="*/ 1200454 w 1232538"/>
              <a:gd name="connsiteY17" fmla="*/ 1026695 h 1267326"/>
              <a:gd name="connsiteX18" fmla="*/ 1232538 w 1232538"/>
              <a:gd name="connsiteY18" fmla="*/ 898358 h 1267326"/>
              <a:gd name="connsiteX19" fmla="*/ 1216496 w 1232538"/>
              <a:gd name="connsiteY19" fmla="*/ 529389 h 1267326"/>
              <a:gd name="connsiteX20" fmla="*/ 1168369 w 1232538"/>
              <a:gd name="connsiteY20" fmla="*/ 352926 h 1267326"/>
              <a:gd name="connsiteX21" fmla="*/ 1072117 w 1232538"/>
              <a:gd name="connsiteY21" fmla="*/ 272716 h 1267326"/>
              <a:gd name="connsiteX22" fmla="*/ 1007948 w 1232538"/>
              <a:gd name="connsiteY22" fmla="*/ 208547 h 1267326"/>
              <a:gd name="connsiteX23" fmla="*/ 975864 w 1232538"/>
              <a:gd name="connsiteY23" fmla="*/ 160421 h 1267326"/>
              <a:gd name="connsiteX24" fmla="*/ 719191 w 1232538"/>
              <a:gd name="connsiteY24" fmla="*/ 32084 h 1267326"/>
              <a:gd name="connsiteX25" fmla="*/ 671064 w 1232538"/>
              <a:gd name="connsiteY25" fmla="*/ 16042 h 1267326"/>
              <a:gd name="connsiteX26" fmla="*/ 590854 w 1232538"/>
              <a:gd name="connsiteY26" fmla="*/ 0 h 1267326"/>
              <a:gd name="connsiteX27" fmla="*/ 141675 w 1232538"/>
              <a:gd name="connsiteY27" fmla="*/ 16042 h 1267326"/>
              <a:gd name="connsiteX0" fmla="*/ 141675 w 1232538"/>
              <a:gd name="connsiteY0" fmla="*/ 16042 h 1267326"/>
              <a:gd name="connsiteX1" fmla="*/ 13338 w 1232538"/>
              <a:gd name="connsiteY1" fmla="*/ 144379 h 1267326"/>
              <a:gd name="connsiteX2" fmla="*/ 29380 w 1232538"/>
              <a:gd name="connsiteY2" fmla="*/ 449179 h 1267326"/>
              <a:gd name="connsiteX3" fmla="*/ 237927 w 1232538"/>
              <a:gd name="connsiteY3" fmla="*/ 721895 h 1267326"/>
              <a:gd name="connsiteX4" fmla="*/ 334180 w 1232538"/>
              <a:gd name="connsiteY4" fmla="*/ 898358 h 1267326"/>
              <a:gd name="connsiteX5" fmla="*/ 350222 w 1232538"/>
              <a:gd name="connsiteY5" fmla="*/ 946484 h 1267326"/>
              <a:gd name="connsiteX6" fmla="*/ 414391 w 1232538"/>
              <a:gd name="connsiteY6" fmla="*/ 1026695 h 1267326"/>
              <a:gd name="connsiteX7" fmla="*/ 510643 w 1232538"/>
              <a:gd name="connsiteY7" fmla="*/ 1074821 h 1267326"/>
              <a:gd name="connsiteX8" fmla="*/ 558769 w 1232538"/>
              <a:gd name="connsiteY8" fmla="*/ 1122947 h 1267326"/>
              <a:gd name="connsiteX9" fmla="*/ 671064 w 1232538"/>
              <a:gd name="connsiteY9" fmla="*/ 1171073 h 1267326"/>
              <a:gd name="connsiteX10" fmla="*/ 799401 w 1232538"/>
              <a:gd name="connsiteY10" fmla="*/ 1235242 h 1267326"/>
              <a:gd name="connsiteX11" fmla="*/ 847527 w 1232538"/>
              <a:gd name="connsiteY11" fmla="*/ 1251284 h 1267326"/>
              <a:gd name="connsiteX12" fmla="*/ 895654 w 1232538"/>
              <a:gd name="connsiteY12" fmla="*/ 1267326 h 1267326"/>
              <a:gd name="connsiteX13" fmla="*/ 1088159 w 1232538"/>
              <a:gd name="connsiteY13" fmla="*/ 1251284 h 1267326"/>
              <a:gd name="connsiteX14" fmla="*/ 1136285 w 1232538"/>
              <a:gd name="connsiteY14" fmla="*/ 1235242 h 1267326"/>
              <a:gd name="connsiteX15" fmla="*/ 1168369 w 1232538"/>
              <a:gd name="connsiteY15" fmla="*/ 1138989 h 1267326"/>
              <a:gd name="connsiteX16" fmla="*/ 1200454 w 1232538"/>
              <a:gd name="connsiteY16" fmla="*/ 1026695 h 1267326"/>
              <a:gd name="connsiteX17" fmla="*/ 1232538 w 1232538"/>
              <a:gd name="connsiteY17" fmla="*/ 898358 h 1267326"/>
              <a:gd name="connsiteX18" fmla="*/ 1216496 w 1232538"/>
              <a:gd name="connsiteY18" fmla="*/ 529389 h 1267326"/>
              <a:gd name="connsiteX19" fmla="*/ 1168369 w 1232538"/>
              <a:gd name="connsiteY19" fmla="*/ 352926 h 1267326"/>
              <a:gd name="connsiteX20" fmla="*/ 1072117 w 1232538"/>
              <a:gd name="connsiteY20" fmla="*/ 272716 h 1267326"/>
              <a:gd name="connsiteX21" fmla="*/ 1007948 w 1232538"/>
              <a:gd name="connsiteY21" fmla="*/ 208547 h 1267326"/>
              <a:gd name="connsiteX22" fmla="*/ 975864 w 1232538"/>
              <a:gd name="connsiteY22" fmla="*/ 160421 h 1267326"/>
              <a:gd name="connsiteX23" fmla="*/ 719191 w 1232538"/>
              <a:gd name="connsiteY23" fmla="*/ 32084 h 1267326"/>
              <a:gd name="connsiteX24" fmla="*/ 671064 w 1232538"/>
              <a:gd name="connsiteY24" fmla="*/ 16042 h 1267326"/>
              <a:gd name="connsiteX25" fmla="*/ 590854 w 1232538"/>
              <a:gd name="connsiteY25" fmla="*/ 0 h 1267326"/>
              <a:gd name="connsiteX26" fmla="*/ 141675 w 1232538"/>
              <a:gd name="connsiteY26" fmla="*/ 16042 h 1267326"/>
              <a:gd name="connsiteX0" fmla="*/ 141675 w 1232538"/>
              <a:gd name="connsiteY0" fmla="*/ 16042 h 1267326"/>
              <a:gd name="connsiteX1" fmla="*/ 13338 w 1232538"/>
              <a:gd name="connsiteY1" fmla="*/ 144379 h 1267326"/>
              <a:gd name="connsiteX2" fmla="*/ 29380 w 1232538"/>
              <a:gd name="connsiteY2" fmla="*/ 449179 h 1267326"/>
              <a:gd name="connsiteX3" fmla="*/ 237927 w 1232538"/>
              <a:gd name="connsiteY3" fmla="*/ 721895 h 1267326"/>
              <a:gd name="connsiteX4" fmla="*/ 334180 w 1232538"/>
              <a:gd name="connsiteY4" fmla="*/ 898358 h 1267326"/>
              <a:gd name="connsiteX5" fmla="*/ 350222 w 1232538"/>
              <a:gd name="connsiteY5" fmla="*/ 946484 h 1267326"/>
              <a:gd name="connsiteX6" fmla="*/ 510643 w 1232538"/>
              <a:gd name="connsiteY6" fmla="*/ 1074821 h 1267326"/>
              <a:gd name="connsiteX7" fmla="*/ 558769 w 1232538"/>
              <a:gd name="connsiteY7" fmla="*/ 1122947 h 1267326"/>
              <a:gd name="connsiteX8" fmla="*/ 671064 w 1232538"/>
              <a:gd name="connsiteY8" fmla="*/ 1171073 h 1267326"/>
              <a:gd name="connsiteX9" fmla="*/ 799401 w 1232538"/>
              <a:gd name="connsiteY9" fmla="*/ 1235242 h 1267326"/>
              <a:gd name="connsiteX10" fmla="*/ 847527 w 1232538"/>
              <a:gd name="connsiteY10" fmla="*/ 1251284 h 1267326"/>
              <a:gd name="connsiteX11" fmla="*/ 895654 w 1232538"/>
              <a:gd name="connsiteY11" fmla="*/ 1267326 h 1267326"/>
              <a:gd name="connsiteX12" fmla="*/ 1088159 w 1232538"/>
              <a:gd name="connsiteY12" fmla="*/ 1251284 h 1267326"/>
              <a:gd name="connsiteX13" fmla="*/ 1136285 w 1232538"/>
              <a:gd name="connsiteY13" fmla="*/ 1235242 h 1267326"/>
              <a:gd name="connsiteX14" fmla="*/ 1168369 w 1232538"/>
              <a:gd name="connsiteY14" fmla="*/ 1138989 h 1267326"/>
              <a:gd name="connsiteX15" fmla="*/ 1200454 w 1232538"/>
              <a:gd name="connsiteY15" fmla="*/ 1026695 h 1267326"/>
              <a:gd name="connsiteX16" fmla="*/ 1232538 w 1232538"/>
              <a:gd name="connsiteY16" fmla="*/ 898358 h 1267326"/>
              <a:gd name="connsiteX17" fmla="*/ 1216496 w 1232538"/>
              <a:gd name="connsiteY17" fmla="*/ 529389 h 1267326"/>
              <a:gd name="connsiteX18" fmla="*/ 1168369 w 1232538"/>
              <a:gd name="connsiteY18" fmla="*/ 352926 h 1267326"/>
              <a:gd name="connsiteX19" fmla="*/ 1072117 w 1232538"/>
              <a:gd name="connsiteY19" fmla="*/ 272716 h 1267326"/>
              <a:gd name="connsiteX20" fmla="*/ 1007948 w 1232538"/>
              <a:gd name="connsiteY20" fmla="*/ 208547 h 1267326"/>
              <a:gd name="connsiteX21" fmla="*/ 975864 w 1232538"/>
              <a:gd name="connsiteY21" fmla="*/ 160421 h 1267326"/>
              <a:gd name="connsiteX22" fmla="*/ 719191 w 1232538"/>
              <a:gd name="connsiteY22" fmla="*/ 32084 h 1267326"/>
              <a:gd name="connsiteX23" fmla="*/ 671064 w 1232538"/>
              <a:gd name="connsiteY23" fmla="*/ 16042 h 1267326"/>
              <a:gd name="connsiteX24" fmla="*/ 590854 w 1232538"/>
              <a:gd name="connsiteY24" fmla="*/ 0 h 1267326"/>
              <a:gd name="connsiteX25" fmla="*/ 141675 w 1232538"/>
              <a:gd name="connsiteY25" fmla="*/ 16042 h 1267326"/>
              <a:gd name="connsiteX0" fmla="*/ 141675 w 1232538"/>
              <a:gd name="connsiteY0" fmla="*/ 16042 h 1267326"/>
              <a:gd name="connsiteX1" fmla="*/ 13338 w 1232538"/>
              <a:gd name="connsiteY1" fmla="*/ 144379 h 1267326"/>
              <a:gd name="connsiteX2" fmla="*/ 29380 w 1232538"/>
              <a:gd name="connsiteY2" fmla="*/ 449179 h 1267326"/>
              <a:gd name="connsiteX3" fmla="*/ 237927 w 1232538"/>
              <a:gd name="connsiteY3" fmla="*/ 721895 h 1267326"/>
              <a:gd name="connsiteX4" fmla="*/ 334180 w 1232538"/>
              <a:gd name="connsiteY4" fmla="*/ 898358 h 1267326"/>
              <a:gd name="connsiteX5" fmla="*/ 510643 w 1232538"/>
              <a:gd name="connsiteY5" fmla="*/ 1074821 h 1267326"/>
              <a:gd name="connsiteX6" fmla="*/ 558769 w 1232538"/>
              <a:gd name="connsiteY6" fmla="*/ 1122947 h 1267326"/>
              <a:gd name="connsiteX7" fmla="*/ 671064 w 1232538"/>
              <a:gd name="connsiteY7" fmla="*/ 1171073 h 1267326"/>
              <a:gd name="connsiteX8" fmla="*/ 799401 w 1232538"/>
              <a:gd name="connsiteY8" fmla="*/ 1235242 h 1267326"/>
              <a:gd name="connsiteX9" fmla="*/ 847527 w 1232538"/>
              <a:gd name="connsiteY9" fmla="*/ 1251284 h 1267326"/>
              <a:gd name="connsiteX10" fmla="*/ 895654 w 1232538"/>
              <a:gd name="connsiteY10" fmla="*/ 1267326 h 1267326"/>
              <a:gd name="connsiteX11" fmla="*/ 1088159 w 1232538"/>
              <a:gd name="connsiteY11" fmla="*/ 1251284 h 1267326"/>
              <a:gd name="connsiteX12" fmla="*/ 1136285 w 1232538"/>
              <a:gd name="connsiteY12" fmla="*/ 1235242 h 1267326"/>
              <a:gd name="connsiteX13" fmla="*/ 1168369 w 1232538"/>
              <a:gd name="connsiteY13" fmla="*/ 1138989 h 1267326"/>
              <a:gd name="connsiteX14" fmla="*/ 1200454 w 1232538"/>
              <a:gd name="connsiteY14" fmla="*/ 1026695 h 1267326"/>
              <a:gd name="connsiteX15" fmla="*/ 1232538 w 1232538"/>
              <a:gd name="connsiteY15" fmla="*/ 898358 h 1267326"/>
              <a:gd name="connsiteX16" fmla="*/ 1216496 w 1232538"/>
              <a:gd name="connsiteY16" fmla="*/ 529389 h 1267326"/>
              <a:gd name="connsiteX17" fmla="*/ 1168369 w 1232538"/>
              <a:gd name="connsiteY17" fmla="*/ 352926 h 1267326"/>
              <a:gd name="connsiteX18" fmla="*/ 1072117 w 1232538"/>
              <a:gd name="connsiteY18" fmla="*/ 272716 h 1267326"/>
              <a:gd name="connsiteX19" fmla="*/ 1007948 w 1232538"/>
              <a:gd name="connsiteY19" fmla="*/ 208547 h 1267326"/>
              <a:gd name="connsiteX20" fmla="*/ 975864 w 1232538"/>
              <a:gd name="connsiteY20" fmla="*/ 160421 h 1267326"/>
              <a:gd name="connsiteX21" fmla="*/ 719191 w 1232538"/>
              <a:gd name="connsiteY21" fmla="*/ 32084 h 1267326"/>
              <a:gd name="connsiteX22" fmla="*/ 671064 w 1232538"/>
              <a:gd name="connsiteY22" fmla="*/ 16042 h 1267326"/>
              <a:gd name="connsiteX23" fmla="*/ 590854 w 1232538"/>
              <a:gd name="connsiteY23" fmla="*/ 0 h 1267326"/>
              <a:gd name="connsiteX24" fmla="*/ 141675 w 1232538"/>
              <a:gd name="connsiteY24" fmla="*/ 16042 h 1267326"/>
              <a:gd name="connsiteX0" fmla="*/ 141675 w 1232538"/>
              <a:gd name="connsiteY0" fmla="*/ 16042 h 1267326"/>
              <a:gd name="connsiteX1" fmla="*/ 13338 w 1232538"/>
              <a:gd name="connsiteY1" fmla="*/ 144379 h 1267326"/>
              <a:gd name="connsiteX2" fmla="*/ 29380 w 1232538"/>
              <a:gd name="connsiteY2" fmla="*/ 449179 h 1267326"/>
              <a:gd name="connsiteX3" fmla="*/ 237927 w 1232538"/>
              <a:gd name="connsiteY3" fmla="*/ 721895 h 1267326"/>
              <a:gd name="connsiteX4" fmla="*/ 510643 w 1232538"/>
              <a:gd name="connsiteY4" fmla="*/ 1074821 h 1267326"/>
              <a:gd name="connsiteX5" fmla="*/ 558769 w 1232538"/>
              <a:gd name="connsiteY5" fmla="*/ 1122947 h 1267326"/>
              <a:gd name="connsiteX6" fmla="*/ 671064 w 1232538"/>
              <a:gd name="connsiteY6" fmla="*/ 1171073 h 1267326"/>
              <a:gd name="connsiteX7" fmla="*/ 799401 w 1232538"/>
              <a:gd name="connsiteY7" fmla="*/ 1235242 h 1267326"/>
              <a:gd name="connsiteX8" fmla="*/ 847527 w 1232538"/>
              <a:gd name="connsiteY8" fmla="*/ 1251284 h 1267326"/>
              <a:gd name="connsiteX9" fmla="*/ 895654 w 1232538"/>
              <a:gd name="connsiteY9" fmla="*/ 1267326 h 1267326"/>
              <a:gd name="connsiteX10" fmla="*/ 1088159 w 1232538"/>
              <a:gd name="connsiteY10" fmla="*/ 1251284 h 1267326"/>
              <a:gd name="connsiteX11" fmla="*/ 1136285 w 1232538"/>
              <a:gd name="connsiteY11" fmla="*/ 1235242 h 1267326"/>
              <a:gd name="connsiteX12" fmla="*/ 1168369 w 1232538"/>
              <a:gd name="connsiteY12" fmla="*/ 1138989 h 1267326"/>
              <a:gd name="connsiteX13" fmla="*/ 1200454 w 1232538"/>
              <a:gd name="connsiteY13" fmla="*/ 1026695 h 1267326"/>
              <a:gd name="connsiteX14" fmla="*/ 1232538 w 1232538"/>
              <a:gd name="connsiteY14" fmla="*/ 898358 h 1267326"/>
              <a:gd name="connsiteX15" fmla="*/ 1216496 w 1232538"/>
              <a:gd name="connsiteY15" fmla="*/ 529389 h 1267326"/>
              <a:gd name="connsiteX16" fmla="*/ 1168369 w 1232538"/>
              <a:gd name="connsiteY16" fmla="*/ 352926 h 1267326"/>
              <a:gd name="connsiteX17" fmla="*/ 1072117 w 1232538"/>
              <a:gd name="connsiteY17" fmla="*/ 272716 h 1267326"/>
              <a:gd name="connsiteX18" fmla="*/ 1007948 w 1232538"/>
              <a:gd name="connsiteY18" fmla="*/ 208547 h 1267326"/>
              <a:gd name="connsiteX19" fmla="*/ 975864 w 1232538"/>
              <a:gd name="connsiteY19" fmla="*/ 160421 h 1267326"/>
              <a:gd name="connsiteX20" fmla="*/ 719191 w 1232538"/>
              <a:gd name="connsiteY20" fmla="*/ 32084 h 1267326"/>
              <a:gd name="connsiteX21" fmla="*/ 671064 w 1232538"/>
              <a:gd name="connsiteY21" fmla="*/ 16042 h 1267326"/>
              <a:gd name="connsiteX22" fmla="*/ 590854 w 1232538"/>
              <a:gd name="connsiteY22" fmla="*/ 0 h 1267326"/>
              <a:gd name="connsiteX23" fmla="*/ 141675 w 1232538"/>
              <a:gd name="connsiteY23" fmla="*/ 16042 h 1267326"/>
              <a:gd name="connsiteX0" fmla="*/ 141675 w 1232538"/>
              <a:gd name="connsiteY0" fmla="*/ 16042 h 1251284"/>
              <a:gd name="connsiteX1" fmla="*/ 13338 w 1232538"/>
              <a:gd name="connsiteY1" fmla="*/ 144379 h 1251284"/>
              <a:gd name="connsiteX2" fmla="*/ 29380 w 1232538"/>
              <a:gd name="connsiteY2" fmla="*/ 449179 h 1251284"/>
              <a:gd name="connsiteX3" fmla="*/ 237927 w 1232538"/>
              <a:gd name="connsiteY3" fmla="*/ 721895 h 1251284"/>
              <a:gd name="connsiteX4" fmla="*/ 510643 w 1232538"/>
              <a:gd name="connsiteY4" fmla="*/ 1074821 h 1251284"/>
              <a:gd name="connsiteX5" fmla="*/ 558769 w 1232538"/>
              <a:gd name="connsiteY5" fmla="*/ 1122947 h 1251284"/>
              <a:gd name="connsiteX6" fmla="*/ 671064 w 1232538"/>
              <a:gd name="connsiteY6" fmla="*/ 1171073 h 1251284"/>
              <a:gd name="connsiteX7" fmla="*/ 799401 w 1232538"/>
              <a:gd name="connsiteY7" fmla="*/ 1235242 h 1251284"/>
              <a:gd name="connsiteX8" fmla="*/ 847527 w 1232538"/>
              <a:gd name="connsiteY8" fmla="*/ 1251284 h 1251284"/>
              <a:gd name="connsiteX9" fmla="*/ 1088159 w 1232538"/>
              <a:gd name="connsiteY9" fmla="*/ 1251284 h 1251284"/>
              <a:gd name="connsiteX10" fmla="*/ 1136285 w 1232538"/>
              <a:gd name="connsiteY10" fmla="*/ 1235242 h 1251284"/>
              <a:gd name="connsiteX11" fmla="*/ 1168369 w 1232538"/>
              <a:gd name="connsiteY11" fmla="*/ 1138989 h 1251284"/>
              <a:gd name="connsiteX12" fmla="*/ 1200454 w 1232538"/>
              <a:gd name="connsiteY12" fmla="*/ 1026695 h 1251284"/>
              <a:gd name="connsiteX13" fmla="*/ 1232538 w 1232538"/>
              <a:gd name="connsiteY13" fmla="*/ 898358 h 1251284"/>
              <a:gd name="connsiteX14" fmla="*/ 1216496 w 1232538"/>
              <a:gd name="connsiteY14" fmla="*/ 529389 h 1251284"/>
              <a:gd name="connsiteX15" fmla="*/ 1168369 w 1232538"/>
              <a:gd name="connsiteY15" fmla="*/ 352926 h 1251284"/>
              <a:gd name="connsiteX16" fmla="*/ 1072117 w 1232538"/>
              <a:gd name="connsiteY16" fmla="*/ 272716 h 1251284"/>
              <a:gd name="connsiteX17" fmla="*/ 1007948 w 1232538"/>
              <a:gd name="connsiteY17" fmla="*/ 208547 h 1251284"/>
              <a:gd name="connsiteX18" fmla="*/ 975864 w 1232538"/>
              <a:gd name="connsiteY18" fmla="*/ 160421 h 1251284"/>
              <a:gd name="connsiteX19" fmla="*/ 719191 w 1232538"/>
              <a:gd name="connsiteY19" fmla="*/ 32084 h 1251284"/>
              <a:gd name="connsiteX20" fmla="*/ 671064 w 1232538"/>
              <a:gd name="connsiteY20" fmla="*/ 16042 h 1251284"/>
              <a:gd name="connsiteX21" fmla="*/ 590854 w 1232538"/>
              <a:gd name="connsiteY21" fmla="*/ 0 h 1251284"/>
              <a:gd name="connsiteX22" fmla="*/ 141675 w 1232538"/>
              <a:gd name="connsiteY22" fmla="*/ 16042 h 1251284"/>
              <a:gd name="connsiteX0" fmla="*/ 141675 w 1232538"/>
              <a:gd name="connsiteY0" fmla="*/ 16042 h 1259602"/>
              <a:gd name="connsiteX1" fmla="*/ 13338 w 1232538"/>
              <a:gd name="connsiteY1" fmla="*/ 144379 h 1259602"/>
              <a:gd name="connsiteX2" fmla="*/ 29380 w 1232538"/>
              <a:gd name="connsiteY2" fmla="*/ 449179 h 1259602"/>
              <a:gd name="connsiteX3" fmla="*/ 237927 w 1232538"/>
              <a:gd name="connsiteY3" fmla="*/ 721895 h 1259602"/>
              <a:gd name="connsiteX4" fmla="*/ 510643 w 1232538"/>
              <a:gd name="connsiteY4" fmla="*/ 1074821 h 1259602"/>
              <a:gd name="connsiteX5" fmla="*/ 558769 w 1232538"/>
              <a:gd name="connsiteY5" fmla="*/ 1122947 h 1259602"/>
              <a:gd name="connsiteX6" fmla="*/ 671064 w 1232538"/>
              <a:gd name="connsiteY6" fmla="*/ 1171073 h 1259602"/>
              <a:gd name="connsiteX7" fmla="*/ 799401 w 1232538"/>
              <a:gd name="connsiteY7" fmla="*/ 1235242 h 1259602"/>
              <a:gd name="connsiteX8" fmla="*/ 847527 w 1232538"/>
              <a:gd name="connsiteY8" fmla="*/ 1251284 h 1259602"/>
              <a:gd name="connsiteX9" fmla="*/ 1088159 w 1232538"/>
              <a:gd name="connsiteY9" fmla="*/ 1251284 h 1259602"/>
              <a:gd name="connsiteX10" fmla="*/ 1168369 w 1232538"/>
              <a:gd name="connsiteY10" fmla="*/ 1138989 h 1259602"/>
              <a:gd name="connsiteX11" fmla="*/ 1200454 w 1232538"/>
              <a:gd name="connsiteY11" fmla="*/ 1026695 h 1259602"/>
              <a:gd name="connsiteX12" fmla="*/ 1232538 w 1232538"/>
              <a:gd name="connsiteY12" fmla="*/ 898358 h 1259602"/>
              <a:gd name="connsiteX13" fmla="*/ 1216496 w 1232538"/>
              <a:gd name="connsiteY13" fmla="*/ 529389 h 1259602"/>
              <a:gd name="connsiteX14" fmla="*/ 1168369 w 1232538"/>
              <a:gd name="connsiteY14" fmla="*/ 352926 h 1259602"/>
              <a:gd name="connsiteX15" fmla="*/ 1072117 w 1232538"/>
              <a:gd name="connsiteY15" fmla="*/ 272716 h 1259602"/>
              <a:gd name="connsiteX16" fmla="*/ 1007948 w 1232538"/>
              <a:gd name="connsiteY16" fmla="*/ 208547 h 1259602"/>
              <a:gd name="connsiteX17" fmla="*/ 975864 w 1232538"/>
              <a:gd name="connsiteY17" fmla="*/ 160421 h 1259602"/>
              <a:gd name="connsiteX18" fmla="*/ 719191 w 1232538"/>
              <a:gd name="connsiteY18" fmla="*/ 32084 h 1259602"/>
              <a:gd name="connsiteX19" fmla="*/ 671064 w 1232538"/>
              <a:gd name="connsiteY19" fmla="*/ 16042 h 1259602"/>
              <a:gd name="connsiteX20" fmla="*/ 590854 w 1232538"/>
              <a:gd name="connsiteY20" fmla="*/ 0 h 1259602"/>
              <a:gd name="connsiteX21" fmla="*/ 141675 w 1232538"/>
              <a:gd name="connsiteY21" fmla="*/ 16042 h 1259602"/>
              <a:gd name="connsiteX0" fmla="*/ 141675 w 1232538"/>
              <a:gd name="connsiteY0" fmla="*/ 10130 h 1253690"/>
              <a:gd name="connsiteX1" fmla="*/ 13338 w 1232538"/>
              <a:gd name="connsiteY1" fmla="*/ 138467 h 1253690"/>
              <a:gd name="connsiteX2" fmla="*/ 29380 w 1232538"/>
              <a:gd name="connsiteY2" fmla="*/ 443267 h 1253690"/>
              <a:gd name="connsiteX3" fmla="*/ 237927 w 1232538"/>
              <a:gd name="connsiteY3" fmla="*/ 715983 h 1253690"/>
              <a:gd name="connsiteX4" fmla="*/ 510643 w 1232538"/>
              <a:gd name="connsiteY4" fmla="*/ 1068909 h 1253690"/>
              <a:gd name="connsiteX5" fmla="*/ 558769 w 1232538"/>
              <a:gd name="connsiteY5" fmla="*/ 1117035 h 1253690"/>
              <a:gd name="connsiteX6" fmla="*/ 671064 w 1232538"/>
              <a:gd name="connsiteY6" fmla="*/ 1165161 h 1253690"/>
              <a:gd name="connsiteX7" fmla="*/ 799401 w 1232538"/>
              <a:gd name="connsiteY7" fmla="*/ 1229330 h 1253690"/>
              <a:gd name="connsiteX8" fmla="*/ 847527 w 1232538"/>
              <a:gd name="connsiteY8" fmla="*/ 1245372 h 1253690"/>
              <a:gd name="connsiteX9" fmla="*/ 1088159 w 1232538"/>
              <a:gd name="connsiteY9" fmla="*/ 1245372 h 1253690"/>
              <a:gd name="connsiteX10" fmla="*/ 1168369 w 1232538"/>
              <a:gd name="connsiteY10" fmla="*/ 1133077 h 1253690"/>
              <a:gd name="connsiteX11" fmla="*/ 1200454 w 1232538"/>
              <a:gd name="connsiteY11" fmla="*/ 1020783 h 1253690"/>
              <a:gd name="connsiteX12" fmla="*/ 1232538 w 1232538"/>
              <a:gd name="connsiteY12" fmla="*/ 892446 h 1253690"/>
              <a:gd name="connsiteX13" fmla="*/ 1216496 w 1232538"/>
              <a:gd name="connsiteY13" fmla="*/ 523477 h 1253690"/>
              <a:gd name="connsiteX14" fmla="*/ 1168369 w 1232538"/>
              <a:gd name="connsiteY14" fmla="*/ 347014 h 1253690"/>
              <a:gd name="connsiteX15" fmla="*/ 1072117 w 1232538"/>
              <a:gd name="connsiteY15" fmla="*/ 266804 h 1253690"/>
              <a:gd name="connsiteX16" fmla="*/ 1007948 w 1232538"/>
              <a:gd name="connsiteY16" fmla="*/ 202635 h 1253690"/>
              <a:gd name="connsiteX17" fmla="*/ 975864 w 1232538"/>
              <a:gd name="connsiteY17" fmla="*/ 154509 h 1253690"/>
              <a:gd name="connsiteX18" fmla="*/ 719191 w 1232538"/>
              <a:gd name="connsiteY18" fmla="*/ 26172 h 1253690"/>
              <a:gd name="connsiteX19" fmla="*/ 671064 w 1232538"/>
              <a:gd name="connsiteY19" fmla="*/ 10130 h 1253690"/>
              <a:gd name="connsiteX20" fmla="*/ 141675 w 1232538"/>
              <a:gd name="connsiteY20" fmla="*/ 10130 h 1253690"/>
              <a:gd name="connsiteX0" fmla="*/ 141675 w 1232538"/>
              <a:gd name="connsiteY0" fmla="*/ 9532 h 1253092"/>
              <a:gd name="connsiteX1" fmla="*/ 13338 w 1232538"/>
              <a:gd name="connsiteY1" fmla="*/ 137869 h 1253092"/>
              <a:gd name="connsiteX2" fmla="*/ 29380 w 1232538"/>
              <a:gd name="connsiteY2" fmla="*/ 442669 h 1253092"/>
              <a:gd name="connsiteX3" fmla="*/ 237927 w 1232538"/>
              <a:gd name="connsiteY3" fmla="*/ 715385 h 1253092"/>
              <a:gd name="connsiteX4" fmla="*/ 510643 w 1232538"/>
              <a:gd name="connsiteY4" fmla="*/ 1068311 h 1253092"/>
              <a:gd name="connsiteX5" fmla="*/ 558769 w 1232538"/>
              <a:gd name="connsiteY5" fmla="*/ 1116437 h 1253092"/>
              <a:gd name="connsiteX6" fmla="*/ 671064 w 1232538"/>
              <a:gd name="connsiteY6" fmla="*/ 1164563 h 1253092"/>
              <a:gd name="connsiteX7" fmla="*/ 799401 w 1232538"/>
              <a:gd name="connsiteY7" fmla="*/ 1228732 h 1253092"/>
              <a:gd name="connsiteX8" fmla="*/ 847527 w 1232538"/>
              <a:gd name="connsiteY8" fmla="*/ 1244774 h 1253092"/>
              <a:gd name="connsiteX9" fmla="*/ 1088159 w 1232538"/>
              <a:gd name="connsiteY9" fmla="*/ 1244774 h 1253092"/>
              <a:gd name="connsiteX10" fmla="*/ 1168369 w 1232538"/>
              <a:gd name="connsiteY10" fmla="*/ 1132479 h 1253092"/>
              <a:gd name="connsiteX11" fmla="*/ 1200454 w 1232538"/>
              <a:gd name="connsiteY11" fmla="*/ 1020185 h 1253092"/>
              <a:gd name="connsiteX12" fmla="*/ 1232538 w 1232538"/>
              <a:gd name="connsiteY12" fmla="*/ 891848 h 1253092"/>
              <a:gd name="connsiteX13" fmla="*/ 1216496 w 1232538"/>
              <a:gd name="connsiteY13" fmla="*/ 522879 h 1253092"/>
              <a:gd name="connsiteX14" fmla="*/ 1168369 w 1232538"/>
              <a:gd name="connsiteY14" fmla="*/ 346416 h 1253092"/>
              <a:gd name="connsiteX15" fmla="*/ 1072117 w 1232538"/>
              <a:gd name="connsiteY15" fmla="*/ 266206 h 1253092"/>
              <a:gd name="connsiteX16" fmla="*/ 1007948 w 1232538"/>
              <a:gd name="connsiteY16" fmla="*/ 202037 h 1253092"/>
              <a:gd name="connsiteX17" fmla="*/ 975864 w 1232538"/>
              <a:gd name="connsiteY17" fmla="*/ 153911 h 1253092"/>
              <a:gd name="connsiteX18" fmla="*/ 719191 w 1232538"/>
              <a:gd name="connsiteY18" fmla="*/ 25574 h 1253092"/>
              <a:gd name="connsiteX19" fmla="*/ 141675 w 1232538"/>
              <a:gd name="connsiteY19" fmla="*/ 9532 h 1253092"/>
              <a:gd name="connsiteX0" fmla="*/ 141675 w 1232538"/>
              <a:gd name="connsiteY0" fmla="*/ 9532 h 1253092"/>
              <a:gd name="connsiteX1" fmla="*/ 13338 w 1232538"/>
              <a:gd name="connsiteY1" fmla="*/ 137869 h 1253092"/>
              <a:gd name="connsiteX2" fmla="*/ 29380 w 1232538"/>
              <a:gd name="connsiteY2" fmla="*/ 442669 h 1253092"/>
              <a:gd name="connsiteX3" fmla="*/ 237927 w 1232538"/>
              <a:gd name="connsiteY3" fmla="*/ 715385 h 1253092"/>
              <a:gd name="connsiteX4" fmla="*/ 510643 w 1232538"/>
              <a:gd name="connsiteY4" fmla="*/ 1068311 h 1253092"/>
              <a:gd name="connsiteX5" fmla="*/ 558769 w 1232538"/>
              <a:gd name="connsiteY5" fmla="*/ 1116437 h 1253092"/>
              <a:gd name="connsiteX6" fmla="*/ 671064 w 1232538"/>
              <a:gd name="connsiteY6" fmla="*/ 1164563 h 1253092"/>
              <a:gd name="connsiteX7" fmla="*/ 799401 w 1232538"/>
              <a:gd name="connsiteY7" fmla="*/ 1228732 h 1253092"/>
              <a:gd name="connsiteX8" fmla="*/ 847527 w 1232538"/>
              <a:gd name="connsiteY8" fmla="*/ 1244774 h 1253092"/>
              <a:gd name="connsiteX9" fmla="*/ 1088159 w 1232538"/>
              <a:gd name="connsiteY9" fmla="*/ 1244774 h 1253092"/>
              <a:gd name="connsiteX10" fmla="*/ 1168369 w 1232538"/>
              <a:gd name="connsiteY10" fmla="*/ 1132479 h 1253092"/>
              <a:gd name="connsiteX11" fmla="*/ 1200454 w 1232538"/>
              <a:gd name="connsiteY11" fmla="*/ 1020185 h 1253092"/>
              <a:gd name="connsiteX12" fmla="*/ 1232538 w 1232538"/>
              <a:gd name="connsiteY12" fmla="*/ 891848 h 1253092"/>
              <a:gd name="connsiteX13" fmla="*/ 1216496 w 1232538"/>
              <a:gd name="connsiteY13" fmla="*/ 522879 h 1253092"/>
              <a:gd name="connsiteX14" fmla="*/ 1168369 w 1232538"/>
              <a:gd name="connsiteY14" fmla="*/ 346416 h 1253092"/>
              <a:gd name="connsiteX15" fmla="*/ 1072117 w 1232538"/>
              <a:gd name="connsiteY15" fmla="*/ 266206 h 1253092"/>
              <a:gd name="connsiteX16" fmla="*/ 975864 w 1232538"/>
              <a:gd name="connsiteY16" fmla="*/ 153911 h 1253092"/>
              <a:gd name="connsiteX17" fmla="*/ 719191 w 1232538"/>
              <a:gd name="connsiteY17" fmla="*/ 25574 h 1253092"/>
              <a:gd name="connsiteX18" fmla="*/ 141675 w 1232538"/>
              <a:gd name="connsiteY18" fmla="*/ 9532 h 1253092"/>
              <a:gd name="connsiteX0" fmla="*/ 141675 w 1232538"/>
              <a:gd name="connsiteY0" fmla="*/ 9532 h 1253092"/>
              <a:gd name="connsiteX1" fmla="*/ 13338 w 1232538"/>
              <a:gd name="connsiteY1" fmla="*/ 137869 h 1253092"/>
              <a:gd name="connsiteX2" fmla="*/ 29380 w 1232538"/>
              <a:gd name="connsiteY2" fmla="*/ 442669 h 1253092"/>
              <a:gd name="connsiteX3" fmla="*/ 237927 w 1232538"/>
              <a:gd name="connsiteY3" fmla="*/ 715385 h 1253092"/>
              <a:gd name="connsiteX4" fmla="*/ 510643 w 1232538"/>
              <a:gd name="connsiteY4" fmla="*/ 1068311 h 1253092"/>
              <a:gd name="connsiteX5" fmla="*/ 558769 w 1232538"/>
              <a:gd name="connsiteY5" fmla="*/ 1116437 h 1253092"/>
              <a:gd name="connsiteX6" fmla="*/ 671064 w 1232538"/>
              <a:gd name="connsiteY6" fmla="*/ 1164563 h 1253092"/>
              <a:gd name="connsiteX7" fmla="*/ 799401 w 1232538"/>
              <a:gd name="connsiteY7" fmla="*/ 1228732 h 1253092"/>
              <a:gd name="connsiteX8" fmla="*/ 847527 w 1232538"/>
              <a:gd name="connsiteY8" fmla="*/ 1244774 h 1253092"/>
              <a:gd name="connsiteX9" fmla="*/ 1088159 w 1232538"/>
              <a:gd name="connsiteY9" fmla="*/ 1244774 h 1253092"/>
              <a:gd name="connsiteX10" fmla="*/ 1168369 w 1232538"/>
              <a:gd name="connsiteY10" fmla="*/ 1132479 h 1253092"/>
              <a:gd name="connsiteX11" fmla="*/ 1200454 w 1232538"/>
              <a:gd name="connsiteY11" fmla="*/ 1020185 h 1253092"/>
              <a:gd name="connsiteX12" fmla="*/ 1232538 w 1232538"/>
              <a:gd name="connsiteY12" fmla="*/ 891848 h 1253092"/>
              <a:gd name="connsiteX13" fmla="*/ 1216496 w 1232538"/>
              <a:gd name="connsiteY13" fmla="*/ 522879 h 1253092"/>
              <a:gd name="connsiteX14" fmla="*/ 1168369 w 1232538"/>
              <a:gd name="connsiteY14" fmla="*/ 346416 h 1253092"/>
              <a:gd name="connsiteX15" fmla="*/ 975864 w 1232538"/>
              <a:gd name="connsiteY15" fmla="*/ 153911 h 1253092"/>
              <a:gd name="connsiteX16" fmla="*/ 719191 w 1232538"/>
              <a:gd name="connsiteY16" fmla="*/ 25574 h 1253092"/>
              <a:gd name="connsiteX17" fmla="*/ 141675 w 1232538"/>
              <a:gd name="connsiteY17" fmla="*/ 9532 h 1253092"/>
              <a:gd name="connsiteX0" fmla="*/ 141675 w 1232538"/>
              <a:gd name="connsiteY0" fmla="*/ 9532 h 1244774"/>
              <a:gd name="connsiteX1" fmla="*/ 13338 w 1232538"/>
              <a:gd name="connsiteY1" fmla="*/ 137869 h 1244774"/>
              <a:gd name="connsiteX2" fmla="*/ 29380 w 1232538"/>
              <a:gd name="connsiteY2" fmla="*/ 442669 h 1244774"/>
              <a:gd name="connsiteX3" fmla="*/ 237927 w 1232538"/>
              <a:gd name="connsiteY3" fmla="*/ 715385 h 1244774"/>
              <a:gd name="connsiteX4" fmla="*/ 510643 w 1232538"/>
              <a:gd name="connsiteY4" fmla="*/ 1068311 h 1244774"/>
              <a:gd name="connsiteX5" fmla="*/ 558769 w 1232538"/>
              <a:gd name="connsiteY5" fmla="*/ 1116437 h 1244774"/>
              <a:gd name="connsiteX6" fmla="*/ 671064 w 1232538"/>
              <a:gd name="connsiteY6" fmla="*/ 1164563 h 1244774"/>
              <a:gd name="connsiteX7" fmla="*/ 799401 w 1232538"/>
              <a:gd name="connsiteY7" fmla="*/ 1228732 h 1244774"/>
              <a:gd name="connsiteX8" fmla="*/ 1088159 w 1232538"/>
              <a:gd name="connsiteY8" fmla="*/ 1244774 h 1244774"/>
              <a:gd name="connsiteX9" fmla="*/ 1168369 w 1232538"/>
              <a:gd name="connsiteY9" fmla="*/ 1132479 h 1244774"/>
              <a:gd name="connsiteX10" fmla="*/ 1200454 w 1232538"/>
              <a:gd name="connsiteY10" fmla="*/ 1020185 h 1244774"/>
              <a:gd name="connsiteX11" fmla="*/ 1232538 w 1232538"/>
              <a:gd name="connsiteY11" fmla="*/ 891848 h 1244774"/>
              <a:gd name="connsiteX12" fmla="*/ 1216496 w 1232538"/>
              <a:gd name="connsiteY12" fmla="*/ 522879 h 1244774"/>
              <a:gd name="connsiteX13" fmla="*/ 1168369 w 1232538"/>
              <a:gd name="connsiteY13" fmla="*/ 346416 h 1244774"/>
              <a:gd name="connsiteX14" fmla="*/ 975864 w 1232538"/>
              <a:gd name="connsiteY14" fmla="*/ 153911 h 1244774"/>
              <a:gd name="connsiteX15" fmla="*/ 719191 w 1232538"/>
              <a:gd name="connsiteY15" fmla="*/ 25574 h 1244774"/>
              <a:gd name="connsiteX16" fmla="*/ 141675 w 1232538"/>
              <a:gd name="connsiteY16" fmla="*/ 9532 h 1244774"/>
              <a:gd name="connsiteX0" fmla="*/ 141675 w 1232538"/>
              <a:gd name="connsiteY0" fmla="*/ 9532 h 1245089"/>
              <a:gd name="connsiteX1" fmla="*/ 13338 w 1232538"/>
              <a:gd name="connsiteY1" fmla="*/ 137869 h 1245089"/>
              <a:gd name="connsiteX2" fmla="*/ 29380 w 1232538"/>
              <a:gd name="connsiteY2" fmla="*/ 442669 h 1245089"/>
              <a:gd name="connsiteX3" fmla="*/ 237927 w 1232538"/>
              <a:gd name="connsiteY3" fmla="*/ 715385 h 1245089"/>
              <a:gd name="connsiteX4" fmla="*/ 510643 w 1232538"/>
              <a:gd name="connsiteY4" fmla="*/ 1068311 h 1245089"/>
              <a:gd name="connsiteX5" fmla="*/ 558769 w 1232538"/>
              <a:gd name="connsiteY5" fmla="*/ 1116437 h 1245089"/>
              <a:gd name="connsiteX6" fmla="*/ 671064 w 1232538"/>
              <a:gd name="connsiteY6" fmla="*/ 1164563 h 1245089"/>
              <a:gd name="connsiteX7" fmla="*/ 1088159 w 1232538"/>
              <a:gd name="connsiteY7" fmla="*/ 1244774 h 1245089"/>
              <a:gd name="connsiteX8" fmla="*/ 1168369 w 1232538"/>
              <a:gd name="connsiteY8" fmla="*/ 1132479 h 1245089"/>
              <a:gd name="connsiteX9" fmla="*/ 1200454 w 1232538"/>
              <a:gd name="connsiteY9" fmla="*/ 1020185 h 1245089"/>
              <a:gd name="connsiteX10" fmla="*/ 1232538 w 1232538"/>
              <a:gd name="connsiteY10" fmla="*/ 891848 h 1245089"/>
              <a:gd name="connsiteX11" fmla="*/ 1216496 w 1232538"/>
              <a:gd name="connsiteY11" fmla="*/ 522879 h 1245089"/>
              <a:gd name="connsiteX12" fmla="*/ 1168369 w 1232538"/>
              <a:gd name="connsiteY12" fmla="*/ 346416 h 1245089"/>
              <a:gd name="connsiteX13" fmla="*/ 975864 w 1232538"/>
              <a:gd name="connsiteY13" fmla="*/ 153911 h 1245089"/>
              <a:gd name="connsiteX14" fmla="*/ 719191 w 1232538"/>
              <a:gd name="connsiteY14" fmla="*/ 25574 h 1245089"/>
              <a:gd name="connsiteX15" fmla="*/ 141675 w 1232538"/>
              <a:gd name="connsiteY15" fmla="*/ 9532 h 1245089"/>
              <a:gd name="connsiteX0" fmla="*/ 141675 w 1232538"/>
              <a:gd name="connsiteY0" fmla="*/ 9532 h 1259829"/>
              <a:gd name="connsiteX1" fmla="*/ 13338 w 1232538"/>
              <a:gd name="connsiteY1" fmla="*/ 137869 h 1259829"/>
              <a:gd name="connsiteX2" fmla="*/ 29380 w 1232538"/>
              <a:gd name="connsiteY2" fmla="*/ 442669 h 1259829"/>
              <a:gd name="connsiteX3" fmla="*/ 237927 w 1232538"/>
              <a:gd name="connsiteY3" fmla="*/ 715385 h 1259829"/>
              <a:gd name="connsiteX4" fmla="*/ 510643 w 1232538"/>
              <a:gd name="connsiteY4" fmla="*/ 1068311 h 1259829"/>
              <a:gd name="connsiteX5" fmla="*/ 558769 w 1232538"/>
              <a:gd name="connsiteY5" fmla="*/ 1116437 h 1259829"/>
              <a:gd name="connsiteX6" fmla="*/ 735233 w 1232538"/>
              <a:gd name="connsiteY6" fmla="*/ 1244773 h 1259829"/>
              <a:gd name="connsiteX7" fmla="*/ 1088159 w 1232538"/>
              <a:gd name="connsiteY7" fmla="*/ 1244774 h 1259829"/>
              <a:gd name="connsiteX8" fmla="*/ 1168369 w 1232538"/>
              <a:gd name="connsiteY8" fmla="*/ 1132479 h 1259829"/>
              <a:gd name="connsiteX9" fmla="*/ 1200454 w 1232538"/>
              <a:gd name="connsiteY9" fmla="*/ 1020185 h 1259829"/>
              <a:gd name="connsiteX10" fmla="*/ 1232538 w 1232538"/>
              <a:gd name="connsiteY10" fmla="*/ 891848 h 1259829"/>
              <a:gd name="connsiteX11" fmla="*/ 1216496 w 1232538"/>
              <a:gd name="connsiteY11" fmla="*/ 522879 h 1259829"/>
              <a:gd name="connsiteX12" fmla="*/ 1168369 w 1232538"/>
              <a:gd name="connsiteY12" fmla="*/ 346416 h 1259829"/>
              <a:gd name="connsiteX13" fmla="*/ 975864 w 1232538"/>
              <a:gd name="connsiteY13" fmla="*/ 153911 h 1259829"/>
              <a:gd name="connsiteX14" fmla="*/ 719191 w 1232538"/>
              <a:gd name="connsiteY14" fmla="*/ 25574 h 1259829"/>
              <a:gd name="connsiteX15" fmla="*/ 141675 w 1232538"/>
              <a:gd name="connsiteY15" fmla="*/ 9532 h 1259829"/>
              <a:gd name="connsiteX0" fmla="*/ 141675 w 1232538"/>
              <a:gd name="connsiteY0" fmla="*/ 9532 h 1263038"/>
              <a:gd name="connsiteX1" fmla="*/ 13338 w 1232538"/>
              <a:gd name="connsiteY1" fmla="*/ 137869 h 1263038"/>
              <a:gd name="connsiteX2" fmla="*/ 29380 w 1232538"/>
              <a:gd name="connsiteY2" fmla="*/ 442669 h 1263038"/>
              <a:gd name="connsiteX3" fmla="*/ 237927 w 1232538"/>
              <a:gd name="connsiteY3" fmla="*/ 715385 h 1263038"/>
              <a:gd name="connsiteX4" fmla="*/ 510643 w 1232538"/>
              <a:gd name="connsiteY4" fmla="*/ 1068311 h 1263038"/>
              <a:gd name="connsiteX5" fmla="*/ 735233 w 1232538"/>
              <a:gd name="connsiteY5" fmla="*/ 1244773 h 1263038"/>
              <a:gd name="connsiteX6" fmla="*/ 1088159 w 1232538"/>
              <a:gd name="connsiteY6" fmla="*/ 1244774 h 1263038"/>
              <a:gd name="connsiteX7" fmla="*/ 1168369 w 1232538"/>
              <a:gd name="connsiteY7" fmla="*/ 1132479 h 1263038"/>
              <a:gd name="connsiteX8" fmla="*/ 1200454 w 1232538"/>
              <a:gd name="connsiteY8" fmla="*/ 1020185 h 1263038"/>
              <a:gd name="connsiteX9" fmla="*/ 1232538 w 1232538"/>
              <a:gd name="connsiteY9" fmla="*/ 891848 h 1263038"/>
              <a:gd name="connsiteX10" fmla="*/ 1216496 w 1232538"/>
              <a:gd name="connsiteY10" fmla="*/ 522879 h 1263038"/>
              <a:gd name="connsiteX11" fmla="*/ 1168369 w 1232538"/>
              <a:gd name="connsiteY11" fmla="*/ 346416 h 1263038"/>
              <a:gd name="connsiteX12" fmla="*/ 975864 w 1232538"/>
              <a:gd name="connsiteY12" fmla="*/ 153911 h 1263038"/>
              <a:gd name="connsiteX13" fmla="*/ 719191 w 1232538"/>
              <a:gd name="connsiteY13" fmla="*/ 25574 h 1263038"/>
              <a:gd name="connsiteX14" fmla="*/ 141675 w 1232538"/>
              <a:gd name="connsiteY14" fmla="*/ 9532 h 1263038"/>
              <a:gd name="connsiteX0" fmla="*/ 141675 w 1232538"/>
              <a:gd name="connsiteY0" fmla="*/ 9532 h 1263038"/>
              <a:gd name="connsiteX1" fmla="*/ 13338 w 1232538"/>
              <a:gd name="connsiteY1" fmla="*/ 137869 h 1263038"/>
              <a:gd name="connsiteX2" fmla="*/ 29380 w 1232538"/>
              <a:gd name="connsiteY2" fmla="*/ 442669 h 1263038"/>
              <a:gd name="connsiteX3" fmla="*/ 237927 w 1232538"/>
              <a:gd name="connsiteY3" fmla="*/ 715385 h 1263038"/>
              <a:gd name="connsiteX4" fmla="*/ 446475 w 1232538"/>
              <a:gd name="connsiteY4" fmla="*/ 1020185 h 1263038"/>
              <a:gd name="connsiteX5" fmla="*/ 735233 w 1232538"/>
              <a:gd name="connsiteY5" fmla="*/ 1244773 h 1263038"/>
              <a:gd name="connsiteX6" fmla="*/ 1088159 w 1232538"/>
              <a:gd name="connsiteY6" fmla="*/ 1244774 h 1263038"/>
              <a:gd name="connsiteX7" fmla="*/ 1168369 w 1232538"/>
              <a:gd name="connsiteY7" fmla="*/ 1132479 h 1263038"/>
              <a:gd name="connsiteX8" fmla="*/ 1200454 w 1232538"/>
              <a:gd name="connsiteY8" fmla="*/ 1020185 h 1263038"/>
              <a:gd name="connsiteX9" fmla="*/ 1232538 w 1232538"/>
              <a:gd name="connsiteY9" fmla="*/ 891848 h 1263038"/>
              <a:gd name="connsiteX10" fmla="*/ 1216496 w 1232538"/>
              <a:gd name="connsiteY10" fmla="*/ 522879 h 1263038"/>
              <a:gd name="connsiteX11" fmla="*/ 1168369 w 1232538"/>
              <a:gd name="connsiteY11" fmla="*/ 346416 h 1263038"/>
              <a:gd name="connsiteX12" fmla="*/ 975864 w 1232538"/>
              <a:gd name="connsiteY12" fmla="*/ 153911 h 1263038"/>
              <a:gd name="connsiteX13" fmla="*/ 719191 w 1232538"/>
              <a:gd name="connsiteY13" fmla="*/ 25574 h 1263038"/>
              <a:gd name="connsiteX14" fmla="*/ 141675 w 1232538"/>
              <a:gd name="connsiteY14" fmla="*/ 9532 h 1263038"/>
              <a:gd name="connsiteX0" fmla="*/ 227544 w 1238197"/>
              <a:gd name="connsiteY0" fmla="*/ 5029 h 1290619"/>
              <a:gd name="connsiteX1" fmla="*/ 18997 w 1238197"/>
              <a:gd name="connsiteY1" fmla="*/ 165450 h 1290619"/>
              <a:gd name="connsiteX2" fmla="*/ 35039 w 1238197"/>
              <a:gd name="connsiteY2" fmla="*/ 470250 h 1290619"/>
              <a:gd name="connsiteX3" fmla="*/ 243586 w 1238197"/>
              <a:gd name="connsiteY3" fmla="*/ 742966 h 1290619"/>
              <a:gd name="connsiteX4" fmla="*/ 452134 w 1238197"/>
              <a:gd name="connsiteY4" fmla="*/ 1047766 h 1290619"/>
              <a:gd name="connsiteX5" fmla="*/ 740892 w 1238197"/>
              <a:gd name="connsiteY5" fmla="*/ 1272354 h 1290619"/>
              <a:gd name="connsiteX6" fmla="*/ 1093818 w 1238197"/>
              <a:gd name="connsiteY6" fmla="*/ 1272355 h 1290619"/>
              <a:gd name="connsiteX7" fmla="*/ 1174028 w 1238197"/>
              <a:gd name="connsiteY7" fmla="*/ 1160060 h 1290619"/>
              <a:gd name="connsiteX8" fmla="*/ 1206113 w 1238197"/>
              <a:gd name="connsiteY8" fmla="*/ 1047766 h 1290619"/>
              <a:gd name="connsiteX9" fmla="*/ 1238197 w 1238197"/>
              <a:gd name="connsiteY9" fmla="*/ 919429 h 1290619"/>
              <a:gd name="connsiteX10" fmla="*/ 1222155 w 1238197"/>
              <a:gd name="connsiteY10" fmla="*/ 550460 h 1290619"/>
              <a:gd name="connsiteX11" fmla="*/ 1174028 w 1238197"/>
              <a:gd name="connsiteY11" fmla="*/ 373997 h 1290619"/>
              <a:gd name="connsiteX12" fmla="*/ 981523 w 1238197"/>
              <a:gd name="connsiteY12" fmla="*/ 181492 h 1290619"/>
              <a:gd name="connsiteX13" fmla="*/ 724850 w 1238197"/>
              <a:gd name="connsiteY13" fmla="*/ 53155 h 1290619"/>
              <a:gd name="connsiteX14" fmla="*/ 227544 w 1238197"/>
              <a:gd name="connsiteY14" fmla="*/ 5029 h 1290619"/>
              <a:gd name="connsiteX0" fmla="*/ 296342 w 1242826"/>
              <a:gd name="connsiteY0" fmla="*/ 4027 h 1305659"/>
              <a:gd name="connsiteX1" fmla="*/ 23626 w 1242826"/>
              <a:gd name="connsiteY1" fmla="*/ 180490 h 1305659"/>
              <a:gd name="connsiteX2" fmla="*/ 39668 w 1242826"/>
              <a:gd name="connsiteY2" fmla="*/ 485290 h 1305659"/>
              <a:gd name="connsiteX3" fmla="*/ 248215 w 1242826"/>
              <a:gd name="connsiteY3" fmla="*/ 758006 h 1305659"/>
              <a:gd name="connsiteX4" fmla="*/ 456763 w 1242826"/>
              <a:gd name="connsiteY4" fmla="*/ 1062806 h 1305659"/>
              <a:gd name="connsiteX5" fmla="*/ 745521 w 1242826"/>
              <a:gd name="connsiteY5" fmla="*/ 1287394 h 1305659"/>
              <a:gd name="connsiteX6" fmla="*/ 1098447 w 1242826"/>
              <a:gd name="connsiteY6" fmla="*/ 1287395 h 1305659"/>
              <a:gd name="connsiteX7" fmla="*/ 1178657 w 1242826"/>
              <a:gd name="connsiteY7" fmla="*/ 1175100 h 1305659"/>
              <a:gd name="connsiteX8" fmla="*/ 1210742 w 1242826"/>
              <a:gd name="connsiteY8" fmla="*/ 1062806 h 1305659"/>
              <a:gd name="connsiteX9" fmla="*/ 1242826 w 1242826"/>
              <a:gd name="connsiteY9" fmla="*/ 934469 h 1305659"/>
              <a:gd name="connsiteX10" fmla="*/ 1226784 w 1242826"/>
              <a:gd name="connsiteY10" fmla="*/ 565500 h 1305659"/>
              <a:gd name="connsiteX11" fmla="*/ 1178657 w 1242826"/>
              <a:gd name="connsiteY11" fmla="*/ 389037 h 1305659"/>
              <a:gd name="connsiteX12" fmla="*/ 986152 w 1242826"/>
              <a:gd name="connsiteY12" fmla="*/ 196532 h 1305659"/>
              <a:gd name="connsiteX13" fmla="*/ 729479 w 1242826"/>
              <a:gd name="connsiteY13" fmla="*/ 68195 h 1305659"/>
              <a:gd name="connsiteX14" fmla="*/ 296342 w 1242826"/>
              <a:gd name="connsiteY14" fmla="*/ 4027 h 13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2826" h="1305659">
                <a:moveTo>
                  <a:pt x="296342" y="4027"/>
                </a:moveTo>
                <a:cubicBezTo>
                  <a:pt x="178700" y="22743"/>
                  <a:pt x="66405" y="100280"/>
                  <a:pt x="23626" y="180490"/>
                </a:cubicBezTo>
                <a:cubicBezTo>
                  <a:pt x="-19153" y="260701"/>
                  <a:pt x="2236" y="389037"/>
                  <a:pt x="39668" y="485290"/>
                </a:cubicBezTo>
                <a:cubicBezTo>
                  <a:pt x="77100" y="581543"/>
                  <a:pt x="178699" y="661753"/>
                  <a:pt x="248215" y="758006"/>
                </a:cubicBezTo>
                <a:cubicBezTo>
                  <a:pt x="317731" y="854259"/>
                  <a:pt x="373879" y="974575"/>
                  <a:pt x="456763" y="1062806"/>
                </a:cubicBezTo>
                <a:cubicBezTo>
                  <a:pt x="539647" y="1151037"/>
                  <a:pt x="649268" y="1257984"/>
                  <a:pt x="745521" y="1287394"/>
                </a:cubicBezTo>
                <a:cubicBezTo>
                  <a:pt x="841774" y="1316804"/>
                  <a:pt x="1026258" y="1306111"/>
                  <a:pt x="1098447" y="1287395"/>
                </a:cubicBezTo>
                <a:cubicBezTo>
                  <a:pt x="1170636" y="1268679"/>
                  <a:pt x="1159941" y="1212531"/>
                  <a:pt x="1178657" y="1175100"/>
                </a:cubicBezTo>
                <a:cubicBezTo>
                  <a:pt x="1197373" y="1137669"/>
                  <a:pt x="1197310" y="1123249"/>
                  <a:pt x="1210742" y="1062806"/>
                </a:cubicBezTo>
                <a:cubicBezTo>
                  <a:pt x="1236553" y="946655"/>
                  <a:pt x="1214160" y="1020468"/>
                  <a:pt x="1242826" y="934469"/>
                </a:cubicBezTo>
                <a:cubicBezTo>
                  <a:pt x="1237479" y="811479"/>
                  <a:pt x="1235555" y="688293"/>
                  <a:pt x="1226784" y="565500"/>
                </a:cubicBezTo>
                <a:cubicBezTo>
                  <a:pt x="1224856" y="538510"/>
                  <a:pt x="1218762" y="450532"/>
                  <a:pt x="1178657" y="389037"/>
                </a:cubicBezTo>
                <a:cubicBezTo>
                  <a:pt x="1138552" y="327542"/>
                  <a:pt x="1061015" y="250006"/>
                  <a:pt x="986152" y="196532"/>
                </a:cubicBezTo>
                <a:cubicBezTo>
                  <a:pt x="911289" y="143058"/>
                  <a:pt x="844447" y="100279"/>
                  <a:pt x="729479" y="68195"/>
                </a:cubicBezTo>
                <a:cubicBezTo>
                  <a:pt x="614511" y="36111"/>
                  <a:pt x="413984" y="-14689"/>
                  <a:pt x="296342" y="4027"/>
                </a:cubicBezTo>
                <a:close/>
              </a:path>
            </a:pathLst>
          </a:cu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97E5C7E-901E-4337-8B4F-63AE88D1B26E}"/>
              </a:ext>
            </a:extLst>
          </p:cNvPr>
          <p:cNvSpPr/>
          <p:nvPr/>
        </p:nvSpPr>
        <p:spPr>
          <a:xfrm>
            <a:off x="303229" y="3104971"/>
            <a:ext cx="2925245"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12700" dist="63500" dir="5400000" algn="ctr" rotWithShape="0">
                    <a:prstClr val="black"/>
                  </a:outerShdw>
                </a:effectLst>
                <a:uLnTx/>
                <a:uFillTx/>
                <a:latin typeface="Calibri"/>
                <a:ea typeface="+mn-ea"/>
                <a:cs typeface="+mn-cs"/>
              </a:rPr>
              <a:t>15 tons Nox /day on average!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outerShdw blurRad="12700" dist="63500" dir="5400000" algn="ctr" rotWithShape="0">
                    <a:prstClr val="black"/>
                  </a:outerShdw>
                </a:effectLst>
                <a:uLnTx/>
                <a:uFillTx/>
                <a:latin typeface="Calibri"/>
                <a:ea typeface="Verdana"/>
                <a:cs typeface="Verdana"/>
              </a:rPr>
              <a:t>(</a:t>
            </a:r>
            <a:r>
              <a:rPr kumimoji="0" lang="en-US" sz="2000" b="1" i="1" u="sng" strike="noStrike" kern="1200" cap="none" spc="0" normalizeH="0" baseline="0" noProof="0" dirty="0">
                <a:ln>
                  <a:noFill/>
                </a:ln>
                <a:solidFill>
                  <a:prstClr val="white"/>
                </a:solidFill>
                <a:effectLst>
                  <a:outerShdw blurRad="12700" dist="63500" dir="5400000" algn="ctr" rotWithShape="0">
                    <a:prstClr val="black"/>
                  </a:outerShdw>
                </a:effectLst>
                <a:uLnTx/>
                <a:uFillTx/>
                <a:latin typeface="Calibri"/>
                <a:ea typeface="Verdana"/>
                <a:cs typeface="Verdana"/>
              </a:rPr>
              <a:t>When operating</a:t>
            </a:r>
            <a:r>
              <a:rPr kumimoji="0" lang="en-US" sz="2000" b="1" i="1" u="none" strike="noStrike" kern="1200" cap="none" spc="0" normalizeH="0" baseline="0" noProof="0" dirty="0">
                <a:ln>
                  <a:noFill/>
                </a:ln>
                <a:solidFill>
                  <a:prstClr val="white"/>
                </a:solidFill>
                <a:effectLst>
                  <a:outerShdw blurRad="12700" dist="63500" dir="5400000" algn="ctr" rotWithShape="0">
                    <a:prstClr val="black"/>
                  </a:outerShdw>
                </a:effectLst>
                <a:uLnTx/>
                <a:uFillTx/>
                <a:latin typeface="Calibri"/>
                <a:ea typeface="Verdana"/>
                <a:cs typeface="Verdana"/>
              </a:rPr>
              <a:t>)</a:t>
            </a:r>
          </a:p>
        </p:txBody>
      </p:sp>
      <p:cxnSp>
        <p:nvCxnSpPr>
          <p:cNvPr id="6" name="Straight Connector 5">
            <a:extLst>
              <a:ext uri="{FF2B5EF4-FFF2-40B4-BE49-F238E27FC236}">
                <a16:creationId xmlns:a16="http://schemas.microsoft.com/office/drawing/2014/main" id="{654EA55A-F719-4D77-AA99-ACB7102780AF}"/>
              </a:ext>
            </a:extLst>
          </p:cNvPr>
          <p:cNvCxnSpPr>
            <a:cxnSpLocks/>
          </p:cNvCxnSpPr>
          <p:nvPr/>
        </p:nvCxnSpPr>
        <p:spPr>
          <a:xfrm>
            <a:off x="2188180" y="3632634"/>
            <a:ext cx="1884946" cy="10517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33333E-6 1.11111E-6 L 0.34583 0.21667 " pathEditMode="relative" rAng="0" ptsTypes="AA">
                                      <p:cBhvr>
                                        <p:cTn id="6" dur="2000" fill="hold"/>
                                        <p:tgtEl>
                                          <p:spTgt spid="7"/>
                                        </p:tgtEl>
                                        <p:attrNameLst>
                                          <p:attrName>ppt_x</p:attrName>
                                          <p:attrName>ppt_y</p:attrName>
                                        </p:attrNameLst>
                                      </p:cBhvr>
                                      <p:rCtr x="17300" y="1080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1.11022E-16 2.22222E-6 L 0.02083 -0.19445 " pathEditMode="relative" rAng="0" ptsTypes="AA">
                                      <p:cBhvr>
                                        <p:cTn id="10" dur="2000" fill="hold"/>
                                        <p:tgtEl>
                                          <p:spTgt spid="15"/>
                                        </p:tgtEl>
                                        <p:attrNameLst>
                                          <p:attrName>ppt_x</p:attrName>
                                          <p:attrName>ppt_y</p:attrName>
                                        </p:attrNameLst>
                                      </p:cBhvr>
                                      <p:rCtr x="1000" y="-970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3.33333E-6 -3.33333E-6 L 0.02084 0.08334 " pathEditMode="relative" rAng="0" ptsTypes="AA">
                                      <p:cBhvr>
                                        <p:cTn id="20" dur="2000" fill="hold"/>
                                        <p:tgtEl>
                                          <p:spTgt spid="19"/>
                                        </p:tgtEl>
                                        <p:attrNameLst>
                                          <p:attrName>ppt_x</p:attrName>
                                          <p:attrName>ppt_y</p:attrName>
                                        </p:attrNameLst>
                                      </p:cBhvr>
                                      <p:rCtr x="1000" y="4200"/>
                                    </p:animMotion>
                                  </p:childTnLst>
                                </p:cTn>
                              </p:par>
                              <p:par>
                                <p:cTn id="21" presetID="64" presetClass="path" presetSubtype="0" accel="50000" decel="50000" fill="hold" grpId="1" nodeType="withEffect">
                                  <p:stCondLst>
                                    <p:cond delay="0"/>
                                  </p:stCondLst>
                                  <p:childTnLst>
                                    <p:animMotion origin="layout" path="M -3.33333E-6 1.11111E-6 L 0.00834 -0.05 " pathEditMode="relative" rAng="0" ptsTypes="AA">
                                      <p:cBhvr>
                                        <p:cTn id="22" dur="2000" fill="hold"/>
                                        <p:tgtEl>
                                          <p:spTgt spid="26"/>
                                        </p:tgtEl>
                                        <p:attrNameLst>
                                          <p:attrName>ppt_x</p:attrName>
                                          <p:attrName>ppt_y</p:attrName>
                                        </p:attrNameLst>
                                      </p:cBhvr>
                                      <p:rCtr x="400" y="-2500"/>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4"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37609" y="0"/>
            <a:ext cx="9844799" cy="6858000"/>
          </a:xfrm>
          <a:prstGeom prst="rect">
            <a:avLst/>
          </a:prstGeom>
          <a:noFill/>
          <a:ln w="9525">
            <a:noFill/>
            <a:miter lim="800000"/>
            <a:headEnd/>
            <a:tailEnd/>
          </a:ln>
        </p:spPr>
      </p:pic>
      <p:sp>
        <p:nvSpPr>
          <p:cNvPr id="18" name="Rectangle 17"/>
          <p:cNvSpPr/>
          <p:nvPr/>
        </p:nvSpPr>
        <p:spPr>
          <a:xfrm>
            <a:off x="5145739" y="986118"/>
            <a:ext cx="3765176" cy="470647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Content Placeholder 4"/>
          <p:cNvGraphicFramePr>
            <a:graphicFrameLocks noGrp="1"/>
          </p:cNvGraphicFramePr>
          <p:nvPr>
            <p:ph idx="1"/>
          </p:nvPr>
        </p:nvGraphicFramePr>
        <p:xfrm>
          <a:off x="413422" y="968715"/>
          <a:ext cx="4710459" cy="4724401"/>
        </p:xfrm>
        <a:graphic>
          <a:graphicData uri="http://schemas.openxmlformats.org/drawingml/2006/table">
            <a:tbl>
              <a:tblPr firstRow="1" bandRow="1">
                <a:effectLst/>
                <a:tableStyleId>{5C22544A-7EE6-4342-B048-85BDC9FD1C3A}</a:tableStyleId>
              </a:tblPr>
              <a:tblGrid>
                <a:gridCol w="1687440">
                  <a:extLst>
                    <a:ext uri="{9D8B030D-6E8A-4147-A177-3AD203B41FA5}">
                      <a16:colId xmlns:a16="http://schemas.microsoft.com/office/drawing/2014/main" val="20000"/>
                    </a:ext>
                  </a:extLst>
                </a:gridCol>
                <a:gridCol w="3023019">
                  <a:extLst>
                    <a:ext uri="{9D8B030D-6E8A-4147-A177-3AD203B41FA5}">
                      <a16:colId xmlns:a16="http://schemas.microsoft.com/office/drawing/2014/main" val="20001"/>
                    </a:ext>
                  </a:extLst>
                </a:gridCol>
              </a:tblGrid>
              <a:tr h="429491">
                <a:tc>
                  <a:txBody>
                    <a:bodyPr/>
                    <a:lstStyle/>
                    <a:p>
                      <a:pPr algn="ctr"/>
                      <a:r>
                        <a:rPr lang="en-US" sz="2000" dirty="0"/>
                        <a:t>Date </a:t>
                      </a:r>
                    </a:p>
                  </a:txBody>
                  <a:tcPr anchor="ctr"/>
                </a:tc>
                <a:tc>
                  <a:txBody>
                    <a:bodyPr/>
                    <a:lstStyle/>
                    <a:p>
                      <a:pPr algn="ctr"/>
                      <a:r>
                        <a:rPr lang="en-US" sz="2000" dirty="0"/>
                        <a:t>HMI Max 8-hr </a:t>
                      </a:r>
                      <a:r>
                        <a:rPr lang="en-US" sz="2000" dirty="0" err="1"/>
                        <a:t>Avg</a:t>
                      </a:r>
                      <a:r>
                        <a:rPr lang="en-US" sz="2000" dirty="0"/>
                        <a:t> (ppb)</a:t>
                      </a:r>
                    </a:p>
                  </a:txBody>
                  <a:tcPr anchor="ctr"/>
                </a:tc>
                <a:extLst>
                  <a:ext uri="{0D108BD9-81ED-4DB2-BD59-A6C34878D82A}">
                    <a16:rowId xmlns:a16="http://schemas.microsoft.com/office/drawing/2014/main" val="10000"/>
                  </a:ext>
                </a:extLst>
              </a:tr>
              <a:tr h="429491">
                <a:tc>
                  <a:txBody>
                    <a:bodyPr/>
                    <a:lstStyle/>
                    <a:p>
                      <a:pPr algn="ctr"/>
                      <a:r>
                        <a:rPr lang="en-US" sz="2000" dirty="0"/>
                        <a:t>June 1</a:t>
                      </a:r>
                    </a:p>
                  </a:txBody>
                  <a:tcPr/>
                </a:tc>
                <a:tc>
                  <a:txBody>
                    <a:bodyPr/>
                    <a:lstStyle/>
                    <a:p>
                      <a:pPr algn="ctr"/>
                      <a:r>
                        <a:rPr lang="en-US" sz="2000" dirty="0"/>
                        <a:t>73</a:t>
                      </a:r>
                    </a:p>
                  </a:txBody>
                  <a:tcPr/>
                </a:tc>
                <a:extLst>
                  <a:ext uri="{0D108BD9-81ED-4DB2-BD59-A6C34878D82A}">
                    <a16:rowId xmlns:a16="http://schemas.microsoft.com/office/drawing/2014/main" val="10001"/>
                  </a:ext>
                </a:extLst>
              </a:tr>
              <a:tr h="429491">
                <a:tc>
                  <a:txBody>
                    <a:bodyPr/>
                    <a:lstStyle/>
                    <a:p>
                      <a:pPr algn="ctr"/>
                      <a:r>
                        <a:rPr lang="en-US" sz="2000" b="1" u="sng" dirty="0">
                          <a:solidFill>
                            <a:schemeClr val="tx1"/>
                          </a:solidFill>
                          <a:effectLst>
                            <a:outerShdw blurRad="38100" dist="38100" dir="2700000" algn="tl">
                              <a:srgbClr val="000000">
                                <a:alpha val="43137"/>
                              </a:srgbClr>
                            </a:outerShdw>
                          </a:effectLst>
                        </a:rPr>
                        <a:t>June 17 </a:t>
                      </a:r>
                    </a:p>
                  </a:txBody>
                  <a:tcPr/>
                </a:tc>
                <a:tc>
                  <a:txBody>
                    <a:bodyPr/>
                    <a:lstStyle/>
                    <a:p>
                      <a:pPr algn="ctr"/>
                      <a:r>
                        <a:rPr lang="en-US" sz="2000" b="1" u="sng" dirty="0">
                          <a:solidFill>
                            <a:schemeClr val="tx1"/>
                          </a:solidFill>
                          <a:effectLst>
                            <a:outerShdw blurRad="38100" dist="38100" dir="2700000" algn="tl">
                              <a:srgbClr val="000000">
                                <a:alpha val="43137"/>
                              </a:srgbClr>
                            </a:outerShdw>
                          </a:effectLst>
                        </a:rPr>
                        <a:t>74</a:t>
                      </a:r>
                    </a:p>
                  </a:txBody>
                  <a:tcPr/>
                </a:tc>
                <a:extLst>
                  <a:ext uri="{0D108BD9-81ED-4DB2-BD59-A6C34878D82A}">
                    <a16:rowId xmlns:a16="http://schemas.microsoft.com/office/drawing/2014/main" val="10002"/>
                  </a:ext>
                </a:extLst>
              </a:tr>
              <a:tr h="429491">
                <a:tc>
                  <a:txBody>
                    <a:bodyPr/>
                    <a:lstStyle/>
                    <a:p>
                      <a:pPr algn="ctr"/>
                      <a:r>
                        <a:rPr lang="en-US" sz="2000" b="1" u="sng" dirty="0">
                          <a:solidFill>
                            <a:schemeClr val="tx1"/>
                          </a:solidFill>
                          <a:effectLst>
                            <a:outerShdw blurRad="38100" dist="38100" dir="2700000" algn="tl">
                              <a:srgbClr val="000000">
                                <a:alpha val="43137"/>
                              </a:srgbClr>
                            </a:outerShdw>
                          </a:effectLst>
                        </a:rPr>
                        <a:t>June 18 </a:t>
                      </a:r>
                    </a:p>
                  </a:txBody>
                  <a:tcPr/>
                </a:tc>
                <a:tc>
                  <a:txBody>
                    <a:bodyPr/>
                    <a:lstStyle/>
                    <a:p>
                      <a:pPr algn="ctr"/>
                      <a:r>
                        <a:rPr lang="en-US" sz="2000" b="1" u="sng" dirty="0">
                          <a:solidFill>
                            <a:schemeClr val="tx1"/>
                          </a:solidFill>
                          <a:effectLst>
                            <a:outerShdw blurRad="38100" dist="38100" dir="2700000" algn="tl">
                              <a:srgbClr val="000000">
                                <a:alpha val="43137"/>
                              </a:srgbClr>
                            </a:outerShdw>
                          </a:effectLst>
                        </a:rPr>
                        <a:t>63</a:t>
                      </a:r>
                    </a:p>
                  </a:txBody>
                  <a:tcPr/>
                </a:tc>
                <a:extLst>
                  <a:ext uri="{0D108BD9-81ED-4DB2-BD59-A6C34878D82A}">
                    <a16:rowId xmlns:a16="http://schemas.microsoft.com/office/drawing/2014/main" val="10003"/>
                  </a:ext>
                </a:extLst>
              </a:tr>
              <a:tr h="429491">
                <a:tc>
                  <a:txBody>
                    <a:bodyPr/>
                    <a:lstStyle/>
                    <a:p>
                      <a:pPr algn="ctr"/>
                      <a:r>
                        <a:rPr lang="en-US" sz="2000" b="1" u="sng" dirty="0">
                          <a:solidFill>
                            <a:schemeClr val="tx1"/>
                          </a:solidFill>
                          <a:effectLst>
                            <a:outerShdw blurRad="38100" dist="38100" dir="2700000" algn="tl">
                              <a:srgbClr val="000000">
                                <a:alpha val="43137"/>
                              </a:srgbClr>
                            </a:outerShdw>
                          </a:effectLst>
                        </a:rPr>
                        <a:t>June 29 </a:t>
                      </a:r>
                    </a:p>
                  </a:txBody>
                  <a:tcPr/>
                </a:tc>
                <a:tc>
                  <a:txBody>
                    <a:bodyPr/>
                    <a:lstStyle/>
                    <a:p>
                      <a:pPr algn="ctr"/>
                      <a:r>
                        <a:rPr lang="en-US" sz="2000" b="1" u="sng" dirty="0">
                          <a:solidFill>
                            <a:schemeClr val="tx1"/>
                          </a:solidFill>
                          <a:effectLst>
                            <a:outerShdw blurRad="38100" dist="38100" dir="2700000" algn="tl">
                              <a:srgbClr val="000000">
                                <a:alpha val="43137"/>
                              </a:srgbClr>
                            </a:outerShdw>
                          </a:effectLst>
                        </a:rPr>
                        <a:t>79</a:t>
                      </a:r>
                    </a:p>
                  </a:txBody>
                  <a:tcPr/>
                </a:tc>
                <a:extLst>
                  <a:ext uri="{0D108BD9-81ED-4DB2-BD59-A6C34878D82A}">
                    <a16:rowId xmlns:a16="http://schemas.microsoft.com/office/drawing/2014/main" val="10004"/>
                  </a:ext>
                </a:extLst>
              </a:tr>
              <a:tr h="429491">
                <a:tc>
                  <a:txBody>
                    <a:bodyPr/>
                    <a:lstStyle/>
                    <a:p>
                      <a:pPr algn="ctr"/>
                      <a:r>
                        <a:rPr lang="en-US" sz="2000" b="1" u="sng" dirty="0">
                          <a:solidFill>
                            <a:schemeClr val="tx1"/>
                          </a:solidFill>
                          <a:effectLst>
                            <a:outerShdw blurRad="38100" dist="38100" dir="2700000" algn="tl">
                              <a:srgbClr val="000000">
                                <a:alpha val="43137"/>
                              </a:srgbClr>
                            </a:outerShdw>
                          </a:effectLst>
                        </a:rPr>
                        <a:t>June 30 </a:t>
                      </a:r>
                    </a:p>
                  </a:txBody>
                  <a:tcPr/>
                </a:tc>
                <a:tc>
                  <a:txBody>
                    <a:bodyPr/>
                    <a:lstStyle/>
                    <a:p>
                      <a:pPr algn="ctr"/>
                      <a:r>
                        <a:rPr lang="en-US" sz="2000" b="1" u="sng" dirty="0">
                          <a:solidFill>
                            <a:schemeClr val="tx1"/>
                          </a:solidFill>
                          <a:effectLst>
                            <a:outerShdw blurRad="38100" dist="38100" dir="2700000" algn="tl">
                              <a:srgbClr val="000000">
                                <a:alpha val="43137"/>
                              </a:srgbClr>
                            </a:outerShdw>
                          </a:effectLst>
                        </a:rPr>
                        <a:t>84</a:t>
                      </a:r>
                    </a:p>
                  </a:txBody>
                  <a:tcPr/>
                </a:tc>
                <a:extLst>
                  <a:ext uri="{0D108BD9-81ED-4DB2-BD59-A6C34878D82A}">
                    <a16:rowId xmlns:a16="http://schemas.microsoft.com/office/drawing/2014/main" val="10005"/>
                  </a:ext>
                </a:extLst>
              </a:tr>
              <a:tr h="429491">
                <a:tc>
                  <a:txBody>
                    <a:bodyPr/>
                    <a:lstStyle/>
                    <a:p>
                      <a:pPr algn="ctr"/>
                      <a:r>
                        <a:rPr lang="en-US" sz="2000" b="1" u="sng" dirty="0">
                          <a:solidFill>
                            <a:schemeClr val="tx1"/>
                          </a:solidFill>
                          <a:effectLst>
                            <a:outerShdw blurRad="38100" dist="38100" dir="2700000" algn="tl">
                              <a:srgbClr val="000000">
                                <a:alpha val="43137"/>
                              </a:srgbClr>
                            </a:outerShdw>
                          </a:effectLst>
                        </a:rPr>
                        <a:t>July 1</a:t>
                      </a:r>
                    </a:p>
                  </a:txBody>
                  <a:tcPr/>
                </a:tc>
                <a:tc>
                  <a:txBody>
                    <a:bodyPr/>
                    <a:lstStyle/>
                    <a:p>
                      <a:pPr algn="ctr"/>
                      <a:r>
                        <a:rPr lang="en-US" sz="2000" b="1" u="sng" dirty="0">
                          <a:solidFill>
                            <a:schemeClr val="tx1"/>
                          </a:solidFill>
                          <a:effectLst>
                            <a:outerShdw blurRad="38100" dist="38100" dir="2700000" algn="tl">
                              <a:srgbClr val="000000">
                                <a:alpha val="43137"/>
                              </a:srgbClr>
                            </a:outerShdw>
                          </a:effectLst>
                        </a:rPr>
                        <a:t>80</a:t>
                      </a:r>
                    </a:p>
                  </a:txBody>
                  <a:tcPr/>
                </a:tc>
                <a:extLst>
                  <a:ext uri="{0D108BD9-81ED-4DB2-BD59-A6C34878D82A}">
                    <a16:rowId xmlns:a16="http://schemas.microsoft.com/office/drawing/2014/main" val="10006"/>
                  </a:ext>
                </a:extLst>
              </a:tr>
              <a:tr h="429491">
                <a:tc>
                  <a:txBody>
                    <a:bodyPr/>
                    <a:lstStyle/>
                    <a:p>
                      <a:pPr algn="ctr"/>
                      <a:r>
                        <a:rPr lang="en-US" sz="2000" b="1" u="sng" dirty="0">
                          <a:solidFill>
                            <a:schemeClr val="tx1"/>
                          </a:solidFill>
                          <a:effectLst>
                            <a:outerShdw blurRad="38100" dist="38100" dir="2700000" algn="tl">
                              <a:srgbClr val="000000">
                                <a:alpha val="43137"/>
                              </a:srgbClr>
                            </a:outerShdw>
                          </a:effectLst>
                        </a:rPr>
                        <a:t>July 2</a:t>
                      </a:r>
                    </a:p>
                  </a:txBody>
                  <a:tcPr/>
                </a:tc>
                <a:tc>
                  <a:txBody>
                    <a:bodyPr/>
                    <a:lstStyle/>
                    <a:p>
                      <a:pPr algn="ctr"/>
                      <a:r>
                        <a:rPr lang="en-US" sz="2000" b="1" u="sng" dirty="0">
                          <a:solidFill>
                            <a:schemeClr val="tx1"/>
                          </a:solidFill>
                          <a:effectLst>
                            <a:outerShdw blurRad="38100" dist="38100" dir="2700000" algn="tl">
                              <a:srgbClr val="000000">
                                <a:alpha val="43137"/>
                              </a:srgbClr>
                            </a:outerShdw>
                          </a:effectLst>
                        </a:rPr>
                        <a:t>64</a:t>
                      </a:r>
                    </a:p>
                  </a:txBody>
                  <a:tcPr/>
                </a:tc>
                <a:extLst>
                  <a:ext uri="{0D108BD9-81ED-4DB2-BD59-A6C34878D82A}">
                    <a16:rowId xmlns:a16="http://schemas.microsoft.com/office/drawing/2014/main" val="10007"/>
                  </a:ext>
                </a:extLst>
              </a:tr>
              <a:tr h="429491">
                <a:tc>
                  <a:txBody>
                    <a:bodyPr/>
                    <a:lstStyle/>
                    <a:p>
                      <a:pPr algn="ctr"/>
                      <a:r>
                        <a:rPr lang="en-US" sz="2000" b="1" dirty="0"/>
                        <a:t>July 3</a:t>
                      </a:r>
                      <a:endParaRPr lang="en-US" sz="2000" dirty="0"/>
                    </a:p>
                  </a:txBody>
                  <a:tcPr/>
                </a:tc>
                <a:tc>
                  <a:txBody>
                    <a:bodyPr/>
                    <a:lstStyle/>
                    <a:p>
                      <a:pPr algn="ctr"/>
                      <a:r>
                        <a:rPr lang="en-US" sz="2000" b="1" dirty="0"/>
                        <a:t>79</a:t>
                      </a:r>
                      <a:endParaRPr lang="en-US" sz="2000" dirty="0"/>
                    </a:p>
                  </a:txBody>
                  <a:tcPr/>
                </a:tc>
                <a:extLst>
                  <a:ext uri="{0D108BD9-81ED-4DB2-BD59-A6C34878D82A}">
                    <a16:rowId xmlns:a16="http://schemas.microsoft.com/office/drawing/2014/main" val="10008"/>
                  </a:ext>
                </a:extLst>
              </a:tr>
              <a:tr h="429491">
                <a:tc>
                  <a:txBody>
                    <a:bodyPr/>
                    <a:lstStyle/>
                    <a:p>
                      <a:pPr algn="ctr"/>
                      <a:r>
                        <a:rPr lang="en-US" sz="2000" dirty="0"/>
                        <a:t>July 9</a:t>
                      </a:r>
                    </a:p>
                  </a:txBody>
                  <a:tcPr/>
                </a:tc>
                <a:tc>
                  <a:txBody>
                    <a:bodyPr/>
                    <a:lstStyle/>
                    <a:p>
                      <a:pPr algn="ctr"/>
                      <a:r>
                        <a:rPr lang="en-US" sz="2000" dirty="0"/>
                        <a:t>71</a:t>
                      </a:r>
                    </a:p>
                  </a:txBody>
                  <a:tcPr/>
                </a:tc>
                <a:extLst>
                  <a:ext uri="{0D108BD9-81ED-4DB2-BD59-A6C34878D82A}">
                    <a16:rowId xmlns:a16="http://schemas.microsoft.com/office/drawing/2014/main" val="10009"/>
                  </a:ext>
                </a:extLst>
              </a:tr>
              <a:tr h="429491">
                <a:tc>
                  <a:txBody>
                    <a:bodyPr/>
                    <a:lstStyle/>
                    <a:p>
                      <a:pPr algn="ctr"/>
                      <a:r>
                        <a:rPr lang="en-US" sz="2000" dirty="0"/>
                        <a:t>July 10 </a:t>
                      </a:r>
                    </a:p>
                  </a:txBody>
                  <a:tcPr/>
                </a:tc>
                <a:tc>
                  <a:txBody>
                    <a:bodyPr/>
                    <a:lstStyle/>
                    <a:p>
                      <a:pPr algn="ctr"/>
                      <a:r>
                        <a:rPr lang="en-US" sz="2000" dirty="0"/>
                        <a:t>99</a:t>
                      </a:r>
                    </a:p>
                  </a:txBody>
                  <a:tcPr/>
                </a:tc>
                <a:extLst>
                  <a:ext uri="{0D108BD9-81ED-4DB2-BD59-A6C34878D82A}">
                    <a16:rowId xmlns:a16="http://schemas.microsoft.com/office/drawing/2014/main" val="10010"/>
                  </a:ext>
                </a:extLst>
              </a:tr>
            </a:tbl>
          </a:graphicData>
        </a:graphic>
      </p:graphicFrame>
      <p:sp>
        <p:nvSpPr>
          <p:cNvPr id="6" name="Rectangle 5"/>
          <p:cNvSpPr/>
          <p:nvPr/>
        </p:nvSpPr>
        <p:spPr>
          <a:xfrm>
            <a:off x="-1" y="5713750"/>
            <a:ext cx="914399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HMI's fourth high for 2018 was 79 ppb (with a pretty short record compared to other years).  If the island had a design value, it would be </a:t>
            </a:r>
            <a:r>
              <a:rPr kumimoji="0" lang="en-US" sz="1800" b="1" i="0" u="none" strike="noStrike" kern="1200" cap="none" spc="0" normalizeH="0" baseline="0" noProof="0" dirty="0">
                <a:ln>
                  <a:noFill/>
                </a:ln>
                <a:solidFill>
                  <a:srgbClr val="FF0000"/>
                </a:solidFill>
                <a:effectLst/>
                <a:uLnTx/>
                <a:uFillTx/>
                <a:latin typeface="Calibri"/>
                <a:ea typeface="+mn-ea"/>
                <a:cs typeface="+mn-cs"/>
              </a:rPr>
              <a:t>82ppb</a:t>
            </a:r>
            <a:r>
              <a:rPr kumimoji="0" lang="en-US" sz="1800" b="1" i="0" u="none" strike="noStrike" kern="1200" cap="none" spc="0" normalizeH="0" baseline="0" noProof="0" dirty="0">
                <a:ln>
                  <a:noFill/>
                </a:ln>
                <a:solidFill>
                  <a:prstClr val="white"/>
                </a:solidFill>
                <a:effectLst/>
                <a:uLnTx/>
                <a:uFillTx/>
                <a:latin typeface="Calibri"/>
                <a:ea typeface="+mn-ea"/>
                <a:cs typeface="+mn-cs"/>
              </a:rPr>
              <a:t> (fourth highs: 2017 - 81ppb  2016 - 88ppb);  Highest DV in Maryland at the moment is Edgewood at 75ppb</a:t>
            </a:r>
          </a:p>
        </p:txBody>
      </p:sp>
      <p:sp>
        <p:nvSpPr>
          <p:cNvPr id="7" name="TextBox 6"/>
          <p:cNvSpPr txBox="1"/>
          <p:nvPr/>
        </p:nvSpPr>
        <p:spPr>
          <a:xfrm>
            <a:off x="5167860" y="2725710"/>
            <a:ext cx="251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Bay Only Exceedance</a:t>
            </a:r>
          </a:p>
        </p:txBody>
      </p:sp>
      <p:sp>
        <p:nvSpPr>
          <p:cNvPr id="8" name="TextBox 7"/>
          <p:cNvSpPr txBox="1"/>
          <p:nvPr/>
        </p:nvSpPr>
        <p:spPr>
          <a:xfrm>
            <a:off x="5167860" y="3563910"/>
            <a:ext cx="312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Bay Only Exceedance/Sunday</a:t>
            </a:r>
          </a:p>
        </p:txBody>
      </p:sp>
      <p:sp>
        <p:nvSpPr>
          <p:cNvPr id="10" name="TextBox 9"/>
          <p:cNvSpPr txBox="1"/>
          <p:nvPr/>
        </p:nvSpPr>
        <p:spPr>
          <a:xfrm>
            <a:off x="5167860" y="3194578"/>
            <a:ext cx="251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Saturday</a:t>
            </a:r>
          </a:p>
        </p:txBody>
      </p:sp>
      <p:sp>
        <p:nvSpPr>
          <p:cNvPr id="12" name="TextBox 11"/>
          <p:cNvSpPr txBox="1"/>
          <p:nvPr/>
        </p:nvSpPr>
        <p:spPr>
          <a:xfrm>
            <a:off x="0" y="6550223"/>
            <a:ext cx="609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All data is considered preliminary and subject to change</a:t>
            </a:r>
          </a:p>
        </p:txBody>
      </p:sp>
      <p:sp>
        <p:nvSpPr>
          <p:cNvPr id="13" name="TextBox 12"/>
          <p:cNvSpPr txBox="1"/>
          <p:nvPr/>
        </p:nvSpPr>
        <p:spPr>
          <a:xfrm>
            <a:off x="5167860" y="5328178"/>
            <a:ext cx="3429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Not Intensive Campaign</a:t>
            </a:r>
          </a:p>
        </p:txBody>
      </p:sp>
      <p:pic>
        <p:nvPicPr>
          <p:cNvPr id="9" name="Picture 2" descr="http://www.mde.state.md.us/aboutmde/AboutMDEHome/PublishingImages/MDELogo_Symbol.png"/>
          <p:cNvPicPr>
            <a:picLocks noChangeArrowheads="1"/>
          </p:cNvPicPr>
          <p:nvPr/>
        </p:nvPicPr>
        <p:blipFill>
          <a:blip r:embed="rId3" cstate="print"/>
          <a:srcRect/>
          <a:stretch>
            <a:fillRect/>
          </a:stretch>
        </p:blipFill>
        <p:spPr bwMode="auto">
          <a:xfrm>
            <a:off x="3" y="2"/>
            <a:ext cx="576072" cy="576072"/>
          </a:xfrm>
          <a:prstGeom prst="rect">
            <a:avLst/>
          </a:prstGeom>
          <a:noFill/>
        </p:spPr>
      </p:pic>
      <p:pic>
        <p:nvPicPr>
          <p:cNvPr id="11" name="Picture 2" descr="Image result for MDE logo"/>
          <p:cNvPicPr>
            <a:picLocks noChangeAspect="1" noChangeArrowheads="1"/>
          </p:cNvPicPr>
          <p:nvPr/>
        </p:nvPicPr>
        <p:blipFill>
          <a:blip r:embed="rId4" cstate="print"/>
          <a:srcRect/>
          <a:stretch>
            <a:fillRect/>
          </a:stretch>
        </p:blipFill>
        <p:spPr bwMode="auto">
          <a:xfrm>
            <a:off x="7650240" y="0"/>
            <a:ext cx="1493760" cy="594360"/>
          </a:xfrm>
          <a:prstGeom prst="rect">
            <a:avLst/>
          </a:prstGeom>
          <a:noFill/>
        </p:spPr>
      </p:pic>
      <p:sp>
        <p:nvSpPr>
          <p:cNvPr id="14" name="TextBox 13"/>
          <p:cNvSpPr txBox="1"/>
          <p:nvPr/>
        </p:nvSpPr>
        <p:spPr>
          <a:xfrm>
            <a:off x="5167860" y="4935510"/>
            <a:ext cx="3429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Not Intensive Campaign</a:t>
            </a:r>
          </a:p>
        </p:txBody>
      </p:sp>
      <p:sp>
        <p:nvSpPr>
          <p:cNvPr id="15" name="TextBox 14"/>
          <p:cNvSpPr txBox="1"/>
          <p:nvPr/>
        </p:nvSpPr>
        <p:spPr>
          <a:xfrm>
            <a:off x="5167860" y="1430310"/>
            <a:ext cx="3429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Not Intensive Campaign</a:t>
            </a:r>
          </a:p>
        </p:txBody>
      </p:sp>
      <p:sp>
        <p:nvSpPr>
          <p:cNvPr id="16" name="Right Brace 15"/>
          <p:cNvSpPr/>
          <p:nvPr/>
        </p:nvSpPr>
        <p:spPr>
          <a:xfrm>
            <a:off x="7834860" y="1887510"/>
            <a:ext cx="685800" cy="2971800"/>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rot="5400000">
            <a:off x="6990826" y="3173355"/>
            <a:ext cx="3429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Intensive Campaign</a:t>
            </a:r>
          </a:p>
        </p:txBody>
      </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16DE4-3EE2-417D-84ED-D5532AE5184F}"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Title 1">
            <a:extLst>
              <a:ext uri="{FF2B5EF4-FFF2-40B4-BE49-F238E27FC236}">
                <a16:creationId xmlns:a16="http://schemas.microsoft.com/office/drawing/2014/main" id="{E37C3065-AC31-4BE7-BF7B-A189C356460A}"/>
              </a:ext>
            </a:extLst>
          </p:cNvPr>
          <p:cNvSpPr>
            <a:spLocks noGrp="1"/>
          </p:cNvSpPr>
          <p:nvPr>
            <p:ph type="title"/>
          </p:nvPr>
        </p:nvSpPr>
        <p:spPr>
          <a:xfrm>
            <a:off x="457200" y="152400"/>
            <a:ext cx="8229600" cy="792162"/>
          </a:xfrm>
        </p:spPr>
        <p:txBody>
          <a:bodyPr/>
          <a:lstStyle/>
          <a:p>
            <a:r>
              <a:rPr lang="en-US" dirty="0">
                <a:solidFill>
                  <a:schemeClr val="bg1"/>
                </a:solidFill>
              </a:rPr>
              <a:t>OWLETS-2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P spid="7" grpId="0"/>
      <p:bldP spid="8" grpId="0"/>
      <p:bldP spid="10" grpId="0"/>
      <p:bldP spid="12" grpId="0"/>
      <p:bldP spid="13" grpId="0"/>
      <p:bldP spid="14" grpId="0"/>
      <p:bldP spid="15" grpId="0"/>
      <p:bldP spid="16" grpId="0" animBg="1"/>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757F25F-2A94-4075-A498-775D9167497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2BEA2434-5C82-4650-AC5E-DE41D040EAE4}"/>
              </a:ext>
            </a:extLst>
          </p:cNvPr>
          <p:cNvSpPr>
            <a:spLocks noGrp="1"/>
          </p:cNvSpPr>
          <p:nvPr>
            <p:ph type="title"/>
          </p:nvPr>
        </p:nvSpPr>
        <p:spPr>
          <a:xfrm>
            <a:off x="457200" y="6220"/>
            <a:ext cx="8229600" cy="725617"/>
          </a:xfrm>
        </p:spPr>
        <p:txBody>
          <a:bodyPr>
            <a:normAutofit fontScale="90000"/>
          </a:bodyPr>
          <a:lstStyle/>
          <a:p>
            <a:r>
              <a:rPr lang="en-US" dirty="0">
                <a:solidFill>
                  <a:schemeClr val="bg1"/>
                </a:solidFill>
              </a:rPr>
              <a:t>OWLETS-2 Objectives</a:t>
            </a:r>
          </a:p>
        </p:txBody>
      </p:sp>
      <p:sp>
        <p:nvSpPr>
          <p:cNvPr id="18" name="Content Placeholder 2">
            <a:extLst>
              <a:ext uri="{FF2B5EF4-FFF2-40B4-BE49-F238E27FC236}">
                <a16:creationId xmlns:a16="http://schemas.microsoft.com/office/drawing/2014/main" id="{398FE011-1754-422D-8DDA-77FD0C415BF7}"/>
              </a:ext>
            </a:extLst>
          </p:cNvPr>
          <p:cNvSpPr>
            <a:spLocks noGrp="1"/>
          </p:cNvSpPr>
          <p:nvPr>
            <p:ph idx="1"/>
          </p:nvPr>
        </p:nvSpPr>
        <p:spPr>
          <a:xfrm>
            <a:off x="0" y="838200"/>
            <a:ext cx="9144000" cy="5287963"/>
          </a:xfrm>
        </p:spPr>
        <p:txBody>
          <a:bodyPr>
            <a:normAutofit/>
          </a:bodyPr>
          <a:lstStyle/>
          <a:p>
            <a:pPr lvl="0">
              <a:lnSpc>
                <a:spcPct val="115000"/>
              </a:lnSpc>
              <a:spcBef>
                <a:spcPts val="0"/>
              </a:spcBef>
              <a:spcAft>
                <a:spcPts val="0"/>
              </a:spcAft>
              <a:buClrTx/>
              <a:buFont typeface="+mj-lt"/>
              <a:buAutoNum type="arabicPeriod"/>
            </a:pPr>
            <a:r>
              <a:rPr lang="en-US" sz="2400" dirty="0">
                <a:solidFill>
                  <a:schemeClr val="bg1"/>
                </a:solidFill>
                <a:latin typeface="Calibri"/>
                <a:ea typeface="Calibri"/>
                <a:cs typeface="Times New Roman"/>
              </a:rPr>
              <a:t>What is the spatial and vertical extent of the ozone (and ozone precursors) in and around the Chesapeake Bay? </a:t>
            </a:r>
          </a:p>
          <a:p>
            <a:pPr lvl="0">
              <a:lnSpc>
                <a:spcPct val="115000"/>
              </a:lnSpc>
              <a:spcBef>
                <a:spcPts val="0"/>
              </a:spcBef>
              <a:spcAft>
                <a:spcPts val="0"/>
              </a:spcAft>
              <a:buClrTx/>
              <a:buFont typeface="+mj-lt"/>
              <a:buAutoNum type="arabicPeriod"/>
            </a:pPr>
            <a:r>
              <a:rPr lang="en-US" sz="2400" dirty="0">
                <a:solidFill>
                  <a:schemeClr val="bg1"/>
                </a:solidFill>
                <a:latin typeface="Calibri"/>
                <a:ea typeface="Calibri"/>
                <a:cs typeface="Times New Roman"/>
              </a:rPr>
              <a:t>What are the mechanisms (low boundary layer, chemistry, weather) that produce high ozone over the Chesapeake Bay and lead to high ozone at locations on land near the Chesapeake Bay?</a:t>
            </a:r>
          </a:p>
          <a:p>
            <a:pPr lvl="0">
              <a:lnSpc>
                <a:spcPct val="115000"/>
              </a:lnSpc>
              <a:spcBef>
                <a:spcPts val="0"/>
              </a:spcBef>
              <a:spcAft>
                <a:spcPts val="0"/>
              </a:spcAft>
              <a:buClrTx/>
              <a:buFont typeface="+mj-lt"/>
              <a:buAutoNum type="arabicPeriod"/>
            </a:pPr>
            <a:r>
              <a:rPr lang="en-US" sz="2400" dirty="0">
                <a:solidFill>
                  <a:schemeClr val="bg1"/>
                </a:solidFill>
                <a:latin typeface="Calibri"/>
                <a:ea typeface="Calibri"/>
                <a:cs typeface="Times New Roman"/>
              </a:rPr>
              <a:t>How much of the ozone (ozone precursors) is a result of local sources (EGUs, mobile, ship, boat, etc) and/or pollutant transport (westerly, nocturnal low level jet) into Maryland?</a:t>
            </a:r>
          </a:p>
          <a:p>
            <a:pPr lvl="0">
              <a:lnSpc>
                <a:spcPct val="115000"/>
              </a:lnSpc>
              <a:spcBef>
                <a:spcPts val="0"/>
              </a:spcBef>
              <a:spcAft>
                <a:spcPts val="0"/>
              </a:spcAft>
              <a:buClrTx/>
              <a:buFont typeface="+mj-lt"/>
              <a:buAutoNum type="arabicPeriod"/>
            </a:pPr>
            <a:r>
              <a:rPr lang="en-US" sz="2400" dirty="0">
                <a:solidFill>
                  <a:schemeClr val="bg1"/>
                </a:solidFill>
                <a:latin typeface="Calibri"/>
                <a:ea typeface="Calibri"/>
                <a:cs typeface="Times New Roman"/>
              </a:rPr>
              <a:t>Why do the photochemical models appear to over-predict ozone concentrations in and around the Chesapeake Bay?  </a:t>
            </a:r>
          </a:p>
          <a:p>
            <a:pPr lvl="0">
              <a:lnSpc>
                <a:spcPct val="115000"/>
              </a:lnSpc>
              <a:spcBef>
                <a:spcPts val="0"/>
              </a:spcBef>
              <a:spcAft>
                <a:spcPts val="1000"/>
              </a:spcAft>
              <a:buClrTx/>
              <a:buFont typeface="+mj-lt"/>
              <a:buAutoNum type="arabicPeriod"/>
            </a:pPr>
            <a:r>
              <a:rPr lang="en-US" sz="2400" dirty="0">
                <a:solidFill>
                  <a:schemeClr val="bg1"/>
                </a:solidFill>
                <a:latin typeface="Calibri"/>
                <a:ea typeface="Calibri"/>
                <a:cs typeface="Times New Roman"/>
              </a:rPr>
              <a:t>What source groups and in what locations do policy makers need to focus on to reduce ozone over the Chesapeake Bay?</a:t>
            </a:r>
          </a:p>
          <a:p>
            <a:endParaRPr lang="en-US" dirty="0"/>
          </a:p>
        </p:txBody>
      </p:sp>
      <p:sp>
        <p:nvSpPr>
          <p:cNvPr id="10" name="Freeform: Shape 9">
            <a:extLst>
              <a:ext uri="{FF2B5EF4-FFF2-40B4-BE49-F238E27FC236}">
                <a16:creationId xmlns:a16="http://schemas.microsoft.com/office/drawing/2014/main" id="{FC19EB60-2411-420A-B319-AC777D692335}"/>
              </a:ext>
            </a:extLst>
          </p:cNvPr>
          <p:cNvSpPr/>
          <p:nvPr/>
        </p:nvSpPr>
        <p:spPr>
          <a:xfrm>
            <a:off x="6376206" y="1513489"/>
            <a:ext cx="2811964" cy="3641833"/>
          </a:xfrm>
          <a:custGeom>
            <a:avLst/>
            <a:gdLst>
              <a:gd name="connsiteX0" fmla="*/ 0 w 2411717"/>
              <a:gd name="connsiteY0" fmla="*/ 0 h 3753954"/>
              <a:gd name="connsiteX1" fmla="*/ 1978090 w 2411717"/>
              <a:gd name="connsiteY1" fmla="*/ 970384 h 3753954"/>
              <a:gd name="connsiteX2" fmla="*/ 2313992 w 2411717"/>
              <a:gd name="connsiteY2" fmla="*/ 3508310 h 3753954"/>
              <a:gd name="connsiteX3" fmla="*/ 653143 w 2411717"/>
              <a:gd name="connsiteY3" fmla="*/ 3676261 h 3753954"/>
              <a:gd name="connsiteX4" fmla="*/ 373225 w 2411717"/>
              <a:gd name="connsiteY4" fmla="*/ 3694923 h 3753954"/>
              <a:gd name="connsiteX0" fmla="*/ 0 w 2432331"/>
              <a:gd name="connsiteY0" fmla="*/ 0 h 3760231"/>
              <a:gd name="connsiteX1" fmla="*/ 1978090 w 2432331"/>
              <a:gd name="connsiteY1" fmla="*/ 970384 h 3760231"/>
              <a:gd name="connsiteX2" fmla="*/ 2313992 w 2432331"/>
              <a:gd name="connsiteY2" fmla="*/ 3508310 h 3760231"/>
              <a:gd name="connsiteX3" fmla="*/ 373225 w 2432331"/>
              <a:gd name="connsiteY3" fmla="*/ 3694923 h 3760231"/>
              <a:gd name="connsiteX0" fmla="*/ 0 w 1980197"/>
              <a:gd name="connsiteY0" fmla="*/ 0 h 3694923"/>
              <a:gd name="connsiteX1" fmla="*/ 1978090 w 1980197"/>
              <a:gd name="connsiteY1" fmla="*/ 970384 h 3694923"/>
              <a:gd name="connsiteX2" fmla="*/ 373225 w 1980197"/>
              <a:gd name="connsiteY2" fmla="*/ 3694923 h 3694923"/>
              <a:gd name="connsiteX0" fmla="*/ 0 w 2837804"/>
              <a:gd name="connsiteY0" fmla="*/ 0 h 3694923"/>
              <a:gd name="connsiteX1" fmla="*/ 2836506 w 2837804"/>
              <a:gd name="connsiteY1" fmla="*/ 1660849 h 3694923"/>
              <a:gd name="connsiteX2" fmla="*/ 373225 w 2837804"/>
              <a:gd name="connsiteY2" fmla="*/ 3694923 h 3694923"/>
              <a:gd name="connsiteX0" fmla="*/ 0 w 2886125"/>
              <a:gd name="connsiteY0" fmla="*/ 0 h 3694923"/>
              <a:gd name="connsiteX1" fmla="*/ 2836506 w 2886125"/>
              <a:gd name="connsiteY1" fmla="*/ 1660849 h 3694923"/>
              <a:gd name="connsiteX2" fmla="*/ 373225 w 2886125"/>
              <a:gd name="connsiteY2" fmla="*/ 3694923 h 3694923"/>
              <a:gd name="connsiteX0" fmla="*/ 0 w 2946394"/>
              <a:gd name="connsiteY0" fmla="*/ 0 h 3694923"/>
              <a:gd name="connsiteX1" fmla="*/ 2836506 w 2946394"/>
              <a:gd name="connsiteY1" fmla="*/ 1660849 h 3694923"/>
              <a:gd name="connsiteX2" fmla="*/ 373225 w 2946394"/>
              <a:gd name="connsiteY2" fmla="*/ 3694923 h 3694923"/>
              <a:gd name="connsiteX0" fmla="*/ 5169158 w 8163830"/>
              <a:gd name="connsiteY0" fmla="*/ 0 h 3881535"/>
              <a:gd name="connsiteX1" fmla="*/ 8005664 w 8163830"/>
              <a:gd name="connsiteY1" fmla="*/ 1660849 h 3881535"/>
              <a:gd name="connsiteX2" fmla="*/ 0 w 8163830"/>
              <a:gd name="connsiteY2" fmla="*/ 3881535 h 3881535"/>
              <a:gd name="connsiteX0" fmla="*/ 5169158 w 8074769"/>
              <a:gd name="connsiteY0" fmla="*/ 0 h 3881535"/>
              <a:gd name="connsiteX1" fmla="*/ 7912358 w 8074769"/>
              <a:gd name="connsiteY1" fmla="*/ 2313992 h 3881535"/>
              <a:gd name="connsiteX2" fmla="*/ 0 w 8074769"/>
              <a:gd name="connsiteY2" fmla="*/ 3881535 h 3881535"/>
              <a:gd name="connsiteX0" fmla="*/ 5169158 w 8074769"/>
              <a:gd name="connsiteY0" fmla="*/ 0 h 3881535"/>
              <a:gd name="connsiteX1" fmla="*/ 7912358 w 8074769"/>
              <a:gd name="connsiteY1" fmla="*/ 2313992 h 3881535"/>
              <a:gd name="connsiteX2" fmla="*/ 0 w 8074769"/>
              <a:gd name="connsiteY2" fmla="*/ 3881535 h 3881535"/>
              <a:gd name="connsiteX0" fmla="*/ 5169158 w 7960592"/>
              <a:gd name="connsiteY0" fmla="*/ 0 h 3881535"/>
              <a:gd name="connsiteX1" fmla="*/ 7912358 w 7960592"/>
              <a:gd name="connsiteY1" fmla="*/ 2313992 h 3881535"/>
              <a:gd name="connsiteX2" fmla="*/ 0 w 7960592"/>
              <a:gd name="connsiteY2" fmla="*/ 3881535 h 3881535"/>
              <a:gd name="connsiteX0" fmla="*/ 5169158 w 7916985"/>
              <a:gd name="connsiteY0" fmla="*/ 0 h 3881535"/>
              <a:gd name="connsiteX1" fmla="*/ 7912358 w 7916985"/>
              <a:gd name="connsiteY1" fmla="*/ 2313992 h 3881535"/>
              <a:gd name="connsiteX2" fmla="*/ 0 w 7916985"/>
              <a:gd name="connsiteY2" fmla="*/ 3881535 h 3881535"/>
              <a:gd name="connsiteX0" fmla="*/ 279917 w 4302903"/>
              <a:gd name="connsiteY0" fmla="*/ 0 h 3862874"/>
              <a:gd name="connsiteX1" fmla="*/ 3023117 w 4302903"/>
              <a:gd name="connsiteY1" fmla="*/ 2313992 h 3862874"/>
              <a:gd name="connsiteX2" fmla="*/ 0 w 4302903"/>
              <a:gd name="connsiteY2" fmla="*/ 3862874 h 3862874"/>
              <a:gd name="connsiteX0" fmla="*/ 279917 w 3023921"/>
              <a:gd name="connsiteY0" fmla="*/ 0 h 3862874"/>
              <a:gd name="connsiteX1" fmla="*/ 3023117 w 3023921"/>
              <a:gd name="connsiteY1" fmla="*/ 2313992 h 3862874"/>
              <a:gd name="connsiteX2" fmla="*/ 0 w 3023921"/>
              <a:gd name="connsiteY2" fmla="*/ 3862874 h 3862874"/>
              <a:gd name="connsiteX0" fmla="*/ 279917 w 2240655"/>
              <a:gd name="connsiteY0" fmla="*/ 0 h 3862874"/>
              <a:gd name="connsiteX1" fmla="*/ 2239345 w 2240655"/>
              <a:gd name="connsiteY1" fmla="*/ 2239347 h 3862874"/>
              <a:gd name="connsiteX2" fmla="*/ 0 w 2240655"/>
              <a:gd name="connsiteY2" fmla="*/ 3862874 h 3862874"/>
              <a:gd name="connsiteX0" fmla="*/ 279917 w 2472398"/>
              <a:gd name="connsiteY0" fmla="*/ 0 h 3862874"/>
              <a:gd name="connsiteX1" fmla="*/ 2239345 w 2472398"/>
              <a:gd name="connsiteY1" fmla="*/ 2239347 h 3862874"/>
              <a:gd name="connsiteX2" fmla="*/ 0 w 2472398"/>
              <a:gd name="connsiteY2" fmla="*/ 3862874 h 3862874"/>
              <a:gd name="connsiteX0" fmla="*/ 349214 w 2541695"/>
              <a:gd name="connsiteY0" fmla="*/ 0 h 3862874"/>
              <a:gd name="connsiteX1" fmla="*/ 326571 w 2541695"/>
              <a:gd name="connsiteY1" fmla="*/ 467857 h 3862874"/>
              <a:gd name="connsiteX2" fmla="*/ 2308642 w 2541695"/>
              <a:gd name="connsiteY2" fmla="*/ 2239347 h 3862874"/>
              <a:gd name="connsiteX3" fmla="*/ 69297 w 2541695"/>
              <a:gd name="connsiteY3" fmla="*/ 3862874 h 3862874"/>
              <a:gd name="connsiteX0" fmla="*/ 257274 w 2472398"/>
              <a:gd name="connsiteY0" fmla="*/ 0 h 3395017"/>
              <a:gd name="connsiteX1" fmla="*/ 2239345 w 2472398"/>
              <a:gd name="connsiteY1" fmla="*/ 1771490 h 3395017"/>
              <a:gd name="connsiteX2" fmla="*/ 0 w 2472398"/>
              <a:gd name="connsiteY2" fmla="*/ 3395017 h 3395017"/>
              <a:gd name="connsiteX0" fmla="*/ 257274 w 2472398"/>
              <a:gd name="connsiteY0" fmla="*/ 0 h 3395017"/>
              <a:gd name="connsiteX1" fmla="*/ 2239345 w 2472398"/>
              <a:gd name="connsiteY1" fmla="*/ 1771490 h 3395017"/>
              <a:gd name="connsiteX2" fmla="*/ 0 w 2472398"/>
              <a:gd name="connsiteY2" fmla="*/ 3395017 h 3395017"/>
              <a:gd name="connsiteX0" fmla="*/ 257274 w 2472398"/>
              <a:gd name="connsiteY0" fmla="*/ 0 h 3395017"/>
              <a:gd name="connsiteX1" fmla="*/ 2239345 w 2472398"/>
              <a:gd name="connsiteY1" fmla="*/ 1771490 h 3395017"/>
              <a:gd name="connsiteX2" fmla="*/ 0 w 2472398"/>
              <a:gd name="connsiteY2" fmla="*/ 3395017 h 3395017"/>
            </a:gdLst>
            <a:ahLst/>
            <a:cxnLst>
              <a:cxn ang="0">
                <a:pos x="connsiteX0" y="connsiteY0"/>
              </a:cxn>
              <a:cxn ang="0">
                <a:pos x="connsiteX1" y="connsiteY1"/>
              </a:cxn>
              <a:cxn ang="0">
                <a:pos x="connsiteX2" y="connsiteY2"/>
              </a:cxn>
            </a:cxnLst>
            <a:rect l="l" t="t" r="r" b="b"/>
            <a:pathLst>
              <a:path w="2472398" h="3395017">
                <a:moveTo>
                  <a:pt x="257274" y="0"/>
                </a:moveTo>
                <a:cubicBezTo>
                  <a:pt x="930388" y="211556"/>
                  <a:pt x="2267207" y="1190958"/>
                  <a:pt x="2239345" y="1771490"/>
                </a:cubicBezTo>
                <a:cubicBezTo>
                  <a:pt x="2196466" y="2337326"/>
                  <a:pt x="2472398" y="2902240"/>
                  <a:pt x="0" y="3395017"/>
                </a:cubicBezTo>
              </a:path>
            </a:pathLst>
          </a:custGeom>
          <a:noFill/>
          <a:ln w="66675">
            <a:solidFill>
              <a:schemeClr val="accent6">
                <a:lumMod val="40000"/>
                <a:lumOff val="6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1F905EB3-270B-4FB2-93E7-4CA15FEBBE70}"/>
              </a:ext>
            </a:extLst>
          </p:cNvPr>
          <p:cNvSpPr/>
          <p:nvPr/>
        </p:nvSpPr>
        <p:spPr>
          <a:xfrm>
            <a:off x="5948670" y="2725277"/>
            <a:ext cx="2905243" cy="2445814"/>
          </a:xfrm>
          <a:custGeom>
            <a:avLst/>
            <a:gdLst>
              <a:gd name="connsiteX0" fmla="*/ 0 w 2411717"/>
              <a:gd name="connsiteY0" fmla="*/ 0 h 3753954"/>
              <a:gd name="connsiteX1" fmla="*/ 1978090 w 2411717"/>
              <a:gd name="connsiteY1" fmla="*/ 970384 h 3753954"/>
              <a:gd name="connsiteX2" fmla="*/ 2313992 w 2411717"/>
              <a:gd name="connsiteY2" fmla="*/ 3508310 h 3753954"/>
              <a:gd name="connsiteX3" fmla="*/ 653143 w 2411717"/>
              <a:gd name="connsiteY3" fmla="*/ 3676261 h 3753954"/>
              <a:gd name="connsiteX4" fmla="*/ 373225 w 2411717"/>
              <a:gd name="connsiteY4" fmla="*/ 3694923 h 3753954"/>
              <a:gd name="connsiteX0" fmla="*/ 0 w 2432331"/>
              <a:gd name="connsiteY0" fmla="*/ 0 h 3760231"/>
              <a:gd name="connsiteX1" fmla="*/ 1978090 w 2432331"/>
              <a:gd name="connsiteY1" fmla="*/ 970384 h 3760231"/>
              <a:gd name="connsiteX2" fmla="*/ 2313992 w 2432331"/>
              <a:gd name="connsiteY2" fmla="*/ 3508310 h 3760231"/>
              <a:gd name="connsiteX3" fmla="*/ 373225 w 2432331"/>
              <a:gd name="connsiteY3" fmla="*/ 3694923 h 3760231"/>
              <a:gd name="connsiteX0" fmla="*/ 0 w 1980197"/>
              <a:gd name="connsiteY0" fmla="*/ 0 h 3694923"/>
              <a:gd name="connsiteX1" fmla="*/ 1978090 w 1980197"/>
              <a:gd name="connsiteY1" fmla="*/ 970384 h 3694923"/>
              <a:gd name="connsiteX2" fmla="*/ 373225 w 1980197"/>
              <a:gd name="connsiteY2" fmla="*/ 3694923 h 3694923"/>
              <a:gd name="connsiteX0" fmla="*/ 0 w 2837804"/>
              <a:gd name="connsiteY0" fmla="*/ 0 h 3694923"/>
              <a:gd name="connsiteX1" fmla="*/ 2836506 w 2837804"/>
              <a:gd name="connsiteY1" fmla="*/ 1660849 h 3694923"/>
              <a:gd name="connsiteX2" fmla="*/ 373225 w 2837804"/>
              <a:gd name="connsiteY2" fmla="*/ 3694923 h 3694923"/>
              <a:gd name="connsiteX0" fmla="*/ 0 w 2886125"/>
              <a:gd name="connsiteY0" fmla="*/ 0 h 3694923"/>
              <a:gd name="connsiteX1" fmla="*/ 2836506 w 2886125"/>
              <a:gd name="connsiteY1" fmla="*/ 1660849 h 3694923"/>
              <a:gd name="connsiteX2" fmla="*/ 373225 w 2886125"/>
              <a:gd name="connsiteY2" fmla="*/ 3694923 h 3694923"/>
              <a:gd name="connsiteX0" fmla="*/ 0 w 2946394"/>
              <a:gd name="connsiteY0" fmla="*/ 0 h 3694923"/>
              <a:gd name="connsiteX1" fmla="*/ 2836506 w 2946394"/>
              <a:gd name="connsiteY1" fmla="*/ 1660849 h 3694923"/>
              <a:gd name="connsiteX2" fmla="*/ 373225 w 2946394"/>
              <a:gd name="connsiteY2" fmla="*/ 3694923 h 3694923"/>
              <a:gd name="connsiteX0" fmla="*/ 5169158 w 8163830"/>
              <a:gd name="connsiteY0" fmla="*/ 0 h 3881535"/>
              <a:gd name="connsiteX1" fmla="*/ 8005664 w 8163830"/>
              <a:gd name="connsiteY1" fmla="*/ 1660849 h 3881535"/>
              <a:gd name="connsiteX2" fmla="*/ 0 w 8163830"/>
              <a:gd name="connsiteY2" fmla="*/ 3881535 h 3881535"/>
              <a:gd name="connsiteX0" fmla="*/ 5169158 w 8074769"/>
              <a:gd name="connsiteY0" fmla="*/ 0 h 3881535"/>
              <a:gd name="connsiteX1" fmla="*/ 7912358 w 8074769"/>
              <a:gd name="connsiteY1" fmla="*/ 2313992 h 3881535"/>
              <a:gd name="connsiteX2" fmla="*/ 0 w 8074769"/>
              <a:gd name="connsiteY2" fmla="*/ 3881535 h 3881535"/>
              <a:gd name="connsiteX0" fmla="*/ 5169158 w 8074769"/>
              <a:gd name="connsiteY0" fmla="*/ 0 h 3881535"/>
              <a:gd name="connsiteX1" fmla="*/ 7912358 w 8074769"/>
              <a:gd name="connsiteY1" fmla="*/ 2313992 h 3881535"/>
              <a:gd name="connsiteX2" fmla="*/ 0 w 8074769"/>
              <a:gd name="connsiteY2" fmla="*/ 3881535 h 3881535"/>
              <a:gd name="connsiteX0" fmla="*/ 5169158 w 7960592"/>
              <a:gd name="connsiteY0" fmla="*/ 0 h 3881535"/>
              <a:gd name="connsiteX1" fmla="*/ 7912358 w 7960592"/>
              <a:gd name="connsiteY1" fmla="*/ 2313992 h 3881535"/>
              <a:gd name="connsiteX2" fmla="*/ 0 w 7960592"/>
              <a:gd name="connsiteY2" fmla="*/ 3881535 h 3881535"/>
              <a:gd name="connsiteX0" fmla="*/ 5169158 w 7916985"/>
              <a:gd name="connsiteY0" fmla="*/ 0 h 3881535"/>
              <a:gd name="connsiteX1" fmla="*/ 7912358 w 7916985"/>
              <a:gd name="connsiteY1" fmla="*/ 2313992 h 3881535"/>
              <a:gd name="connsiteX2" fmla="*/ 0 w 7916985"/>
              <a:gd name="connsiteY2" fmla="*/ 3881535 h 3881535"/>
              <a:gd name="connsiteX0" fmla="*/ 279917 w 4302903"/>
              <a:gd name="connsiteY0" fmla="*/ 0 h 3862874"/>
              <a:gd name="connsiteX1" fmla="*/ 3023117 w 4302903"/>
              <a:gd name="connsiteY1" fmla="*/ 2313992 h 3862874"/>
              <a:gd name="connsiteX2" fmla="*/ 0 w 4302903"/>
              <a:gd name="connsiteY2" fmla="*/ 3862874 h 3862874"/>
              <a:gd name="connsiteX0" fmla="*/ 279917 w 3023921"/>
              <a:gd name="connsiteY0" fmla="*/ 0 h 3862874"/>
              <a:gd name="connsiteX1" fmla="*/ 3023117 w 3023921"/>
              <a:gd name="connsiteY1" fmla="*/ 2313992 h 3862874"/>
              <a:gd name="connsiteX2" fmla="*/ 0 w 3023921"/>
              <a:gd name="connsiteY2" fmla="*/ 3862874 h 3862874"/>
              <a:gd name="connsiteX0" fmla="*/ 279917 w 2240655"/>
              <a:gd name="connsiteY0" fmla="*/ 0 h 3862874"/>
              <a:gd name="connsiteX1" fmla="*/ 2239345 w 2240655"/>
              <a:gd name="connsiteY1" fmla="*/ 2239347 h 3862874"/>
              <a:gd name="connsiteX2" fmla="*/ 0 w 2240655"/>
              <a:gd name="connsiteY2" fmla="*/ 3862874 h 3862874"/>
              <a:gd name="connsiteX0" fmla="*/ 261256 w 2223801"/>
              <a:gd name="connsiteY0" fmla="*/ 0 h 4018142"/>
              <a:gd name="connsiteX1" fmla="*/ 2220684 w 2223801"/>
              <a:gd name="connsiteY1" fmla="*/ 2239347 h 4018142"/>
              <a:gd name="connsiteX2" fmla="*/ 0 w 2223801"/>
              <a:gd name="connsiteY2" fmla="*/ 4018142 h 4018142"/>
              <a:gd name="connsiteX0" fmla="*/ 261256 w 2254183"/>
              <a:gd name="connsiteY0" fmla="*/ 0 h 4018142"/>
              <a:gd name="connsiteX1" fmla="*/ 2220684 w 2254183"/>
              <a:gd name="connsiteY1" fmla="*/ 2239347 h 4018142"/>
              <a:gd name="connsiteX2" fmla="*/ 0 w 2254183"/>
              <a:gd name="connsiteY2" fmla="*/ 4018142 h 4018142"/>
              <a:gd name="connsiteX0" fmla="*/ 261256 w 2554413"/>
              <a:gd name="connsiteY0" fmla="*/ 0 h 4018142"/>
              <a:gd name="connsiteX1" fmla="*/ 2220684 w 2554413"/>
              <a:gd name="connsiteY1" fmla="*/ 2239347 h 4018142"/>
              <a:gd name="connsiteX2" fmla="*/ 0 w 2554413"/>
              <a:gd name="connsiteY2" fmla="*/ 4018142 h 4018142"/>
              <a:gd name="connsiteX0" fmla="*/ 1037512 w 2554413"/>
              <a:gd name="connsiteY0" fmla="*/ 0 h 2696939"/>
              <a:gd name="connsiteX1" fmla="*/ 2220684 w 2554413"/>
              <a:gd name="connsiteY1" fmla="*/ 918144 h 2696939"/>
              <a:gd name="connsiteX2" fmla="*/ 0 w 2554413"/>
              <a:gd name="connsiteY2" fmla="*/ 2696939 h 2696939"/>
              <a:gd name="connsiteX0" fmla="*/ 1037512 w 2554413"/>
              <a:gd name="connsiteY0" fmla="*/ 0 h 2696939"/>
              <a:gd name="connsiteX1" fmla="*/ 2220684 w 2554413"/>
              <a:gd name="connsiteY1" fmla="*/ 918144 h 2696939"/>
              <a:gd name="connsiteX2" fmla="*/ 0 w 2554413"/>
              <a:gd name="connsiteY2" fmla="*/ 2696939 h 2696939"/>
              <a:gd name="connsiteX0" fmla="*/ 1037512 w 2554413"/>
              <a:gd name="connsiteY0" fmla="*/ 0 h 2696939"/>
              <a:gd name="connsiteX1" fmla="*/ 2220684 w 2554413"/>
              <a:gd name="connsiteY1" fmla="*/ 918144 h 2696939"/>
              <a:gd name="connsiteX2" fmla="*/ 0 w 2554413"/>
              <a:gd name="connsiteY2" fmla="*/ 2696939 h 2696939"/>
              <a:gd name="connsiteX0" fmla="*/ 1037512 w 2554413"/>
              <a:gd name="connsiteY0" fmla="*/ 0 h 2696939"/>
              <a:gd name="connsiteX1" fmla="*/ 2220684 w 2554413"/>
              <a:gd name="connsiteY1" fmla="*/ 918144 h 2696939"/>
              <a:gd name="connsiteX2" fmla="*/ 0 w 2554413"/>
              <a:gd name="connsiteY2" fmla="*/ 2696939 h 2696939"/>
              <a:gd name="connsiteX0" fmla="*/ 1037512 w 2554413"/>
              <a:gd name="connsiteY0" fmla="*/ 0 h 2696939"/>
              <a:gd name="connsiteX1" fmla="*/ 2220684 w 2554413"/>
              <a:gd name="connsiteY1" fmla="*/ 918144 h 2696939"/>
              <a:gd name="connsiteX2" fmla="*/ 0 w 2554413"/>
              <a:gd name="connsiteY2" fmla="*/ 2696939 h 2696939"/>
              <a:gd name="connsiteX0" fmla="*/ 1037512 w 2554413"/>
              <a:gd name="connsiteY0" fmla="*/ 0 h 2696939"/>
              <a:gd name="connsiteX1" fmla="*/ 2220684 w 2554413"/>
              <a:gd name="connsiteY1" fmla="*/ 918144 h 2696939"/>
              <a:gd name="connsiteX2" fmla="*/ 0 w 2554413"/>
              <a:gd name="connsiteY2" fmla="*/ 2696939 h 2696939"/>
            </a:gdLst>
            <a:ahLst/>
            <a:cxnLst>
              <a:cxn ang="0">
                <a:pos x="connsiteX0" y="connsiteY0"/>
              </a:cxn>
              <a:cxn ang="0">
                <a:pos x="connsiteX1" y="connsiteY1"/>
              </a:cxn>
              <a:cxn ang="0">
                <a:pos x="connsiteX2" y="connsiteY2"/>
              </a:cxn>
            </a:cxnLst>
            <a:rect l="l" t="t" r="r" b="b"/>
            <a:pathLst>
              <a:path w="2554413" h="2696939">
                <a:moveTo>
                  <a:pt x="1037512" y="0"/>
                </a:moveTo>
                <a:cubicBezTo>
                  <a:pt x="1833724" y="192833"/>
                  <a:pt x="2102508" y="433886"/>
                  <a:pt x="2220684" y="918144"/>
                </a:cubicBezTo>
                <a:cubicBezTo>
                  <a:pt x="2269552" y="1402402"/>
                  <a:pt x="2554413" y="2219789"/>
                  <a:pt x="0" y="2696939"/>
                </a:cubicBezTo>
              </a:path>
            </a:pathLst>
          </a:custGeom>
          <a:noFill/>
          <a:ln w="66675">
            <a:solidFill>
              <a:schemeClr val="accent6">
                <a:lumMod val="40000"/>
                <a:lumOff val="6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660510A6-9627-40DD-8E73-7FED544417F6}"/>
              </a:ext>
            </a:extLst>
          </p:cNvPr>
          <p:cNvSpPr/>
          <p:nvPr/>
        </p:nvSpPr>
        <p:spPr>
          <a:xfrm>
            <a:off x="5535300" y="3208284"/>
            <a:ext cx="3001151" cy="1994337"/>
          </a:xfrm>
          <a:custGeom>
            <a:avLst/>
            <a:gdLst>
              <a:gd name="connsiteX0" fmla="*/ 0 w 2411717"/>
              <a:gd name="connsiteY0" fmla="*/ 0 h 3753954"/>
              <a:gd name="connsiteX1" fmla="*/ 1978090 w 2411717"/>
              <a:gd name="connsiteY1" fmla="*/ 970384 h 3753954"/>
              <a:gd name="connsiteX2" fmla="*/ 2313992 w 2411717"/>
              <a:gd name="connsiteY2" fmla="*/ 3508310 h 3753954"/>
              <a:gd name="connsiteX3" fmla="*/ 653143 w 2411717"/>
              <a:gd name="connsiteY3" fmla="*/ 3676261 h 3753954"/>
              <a:gd name="connsiteX4" fmla="*/ 373225 w 2411717"/>
              <a:gd name="connsiteY4" fmla="*/ 3694923 h 3753954"/>
              <a:gd name="connsiteX0" fmla="*/ 0 w 2432331"/>
              <a:gd name="connsiteY0" fmla="*/ 0 h 3760231"/>
              <a:gd name="connsiteX1" fmla="*/ 1978090 w 2432331"/>
              <a:gd name="connsiteY1" fmla="*/ 970384 h 3760231"/>
              <a:gd name="connsiteX2" fmla="*/ 2313992 w 2432331"/>
              <a:gd name="connsiteY2" fmla="*/ 3508310 h 3760231"/>
              <a:gd name="connsiteX3" fmla="*/ 373225 w 2432331"/>
              <a:gd name="connsiteY3" fmla="*/ 3694923 h 3760231"/>
              <a:gd name="connsiteX0" fmla="*/ 0 w 1980197"/>
              <a:gd name="connsiteY0" fmla="*/ 0 h 3694923"/>
              <a:gd name="connsiteX1" fmla="*/ 1978090 w 1980197"/>
              <a:gd name="connsiteY1" fmla="*/ 970384 h 3694923"/>
              <a:gd name="connsiteX2" fmla="*/ 373225 w 1980197"/>
              <a:gd name="connsiteY2" fmla="*/ 3694923 h 3694923"/>
              <a:gd name="connsiteX0" fmla="*/ 0 w 2837804"/>
              <a:gd name="connsiteY0" fmla="*/ 0 h 3694923"/>
              <a:gd name="connsiteX1" fmla="*/ 2836506 w 2837804"/>
              <a:gd name="connsiteY1" fmla="*/ 1660849 h 3694923"/>
              <a:gd name="connsiteX2" fmla="*/ 373225 w 2837804"/>
              <a:gd name="connsiteY2" fmla="*/ 3694923 h 3694923"/>
              <a:gd name="connsiteX0" fmla="*/ 0 w 2886125"/>
              <a:gd name="connsiteY0" fmla="*/ 0 h 3694923"/>
              <a:gd name="connsiteX1" fmla="*/ 2836506 w 2886125"/>
              <a:gd name="connsiteY1" fmla="*/ 1660849 h 3694923"/>
              <a:gd name="connsiteX2" fmla="*/ 373225 w 2886125"/>
              <a:gd name="connsiteY2" fmla="*/ 3694923 h 3694923"/>
              <a:gd name="connsiteX0" fmla="*/ 0 w 2946394"/>
              <a:gd name="connsiteY0" fmla="*/ 0 h 3694923"/>
              <a:gd name="connsiteX1" fmla="*/ 2836506 w 2946394"/>
              <a:gd name="connsiteY1" fmla="*/ 1660849 h 3694923"/>
              <a:gd name="connsiteX2" fmla="*/ 373225 w 2946394"/>
              <a:gd name="connsiteY2" fmla="*/ 3694923 h 3694923"/>
              <a:gd name="connsiteX0" fmla="*/ 5169158 w 8163830"/>
              <a:gd name="connsiteY0" fmla="*/ 0 h 3881535"/>
              <a:gd name="connsiteX1" fmla="*/ 8005664 w 8163830"/>
              <a:gd name="connsiteY1" fmla="*/ 1660849 h 3881535"/>
              <a:gd name="connsiteX2" fmla="*/ 0 w 8163830"/>
              <a:gd name="connsiteY2" fmla="*/ 3881535 h 3881535"/>
              <a:gd name="connsiteX0" fmla="*/ 5169158 w 8074769"/>
              <a:gd name="connsiteY0" fmla="*/ 0 h 3881535"/>
              <a:gd name="connsiteX1" fmla="*/ 7912358 w 8074769"/>
              <a:gd name="connsiteY1" fmla="*/ 2313992 h 3881535"/>
              <a:gd name="connsiteX2" fmla="*/ 0 w 8074769"/>
              <a:gd name="connsiteY2" fmla="*/ 3881535 h 3881535"/>
              <a:gd name="connsiteX0" fmla="*/ 5169158 w 8074769"/>
              <a:gd name="connsiteY0" fmla="*/ 0 h 3881535"/>
              <a:gd name="connsiteX1" fmla="*/ 7912358 w 8074769"/>
              <a:gd name="connsiteY1" fmla="*/ 2313992 h 3881535"/>
              <a:gd name="connsiteX2" fmla="*/ 0 w 8074769"/>
              <a:gd name="connsiteY2" fmla="*/ 3881535 h 3881535"/>
              <a:gd name="connsiteX0" fmla="*/ 5169158 w 7960592"/>
              <a:gd name="connsiteY0" fmla="*/ 0 h 3881535"/>
              <a:gd name="connsiteX1" fmla="*/ 7912358 w 7960592"/>
              <a:gd name="connsiteY1" fmla="*/ 2313992 h 3881535"/>
              <a:gd name="connsiteX2" fmla="*/ 0 w 7960592"/>
              <a:gd name="connsiteY2" fmla="*/ 3881535 h 3881535"/>
              <a:gd name="connsiteX0" fmla="*/ 5169158 w 7916985"/>
              <a:gd name="connsiteY0" fmla="*/ 0 h 3881535"/>
              <a:gd name="connsiteX1" fmla="*/ 7912358 w 7916985"/>
              <a:gd name="connsiteY1" fmla="*/ 2313992 h 3881535"/>
              <a:gd name="connsiteX2" fmla="*/ 0 w 7916985"/>
              <a:gd name="connsiteY2" fmla="*/ 3881535 h 3881535"/>
              <a:gd name="connsiteX0" fmla="*/ 279917 w 4302903"/>
              <a:gd name="connsiteY0" fmla="*/ 0 h 3862874"/>
              <a:gd name="connsiteX1" fmla="*/ 3023117 w 4302903"/>
              <a:gd name="connsiteY1" fmla="*/ 2313992 h 3862874"/>
              <a:gd name="connsiteX2" fmla="*/ 0 w 4302903"/>
              <a:gd name="connsiteY2" fmla="*/ 3862874 h 3862874"/>
              <a:gd name="connsiteX0" fmla="*/ 279917 w 3023921"/>
              <a:gd name="connsiteY0" fmla="*/ 0 h 3862874"/>
              <a:gd name="connsiteX1" fmla="*/ 3023117 w 3023921"/>
              <a:gd name="connsiteY1" fmla="*/ 2313992 h 3862874"/>
              <a:gd name="connsiteX2" fmla="*/ 0 w 3023921"/>
              <a:gd name="connsiteY2" fmla="*/ 3862874 h 3862874"/>
              <a:gd name="connsiteX0" fmla="*/ 279917 w 2240655"/>
              <a:gd name="connsiteY0" fmla="*/ 0 h 3862874"/>
              <a:gd name="connsiteX1" fmla="*/ 2239345 w 2240655"/>
              <a:gd name="connsiteY1" fmla="*/ 2239347 h 3862874"/>
              <a:gd name="connsiteX2" fmla="*/ 0 w 2240655"/>
              <a:gd name="connsiteY2" fmla="*/ 3862874 h 3862874"/>
              <a:gd name="connsiteX0" fmla="*/ 261256 w 2223801"/>
              <a:gd name="connsiteY0" fmla="*/ 0 h 4018142"/>
              <a:gd name="connsiteX1" fmla="*/ 2220684 w 2223801"/>
              <a:gd name="connsiteY1" fmla="*/ 2239347 h 4018142"/>
              <a:gd name="connsiteX2" fmla="*/ 0 w 2223801"/>
              <a:gd name="connsiteY2" fmla="*/ 4018142 h 4018142"/>
              <a:gd name="connsiteX0" fmla="*/ 261256 w 2254183"/>
              <a:gd name="connsiteY0" fmla="*/ 0 h 4018142"/>
              <a:gd name="connsiteX1" fmla="*/ 2220684 w 2254183"/>
              <a:gd name="connsiteY1" fmla="*/ 2239347 h 4018142"/>
              <a:gd name="connsiteX2" fmla="*/ 0 w 2254183"/>
              <a:gd name="connsiteY2" fmla="*/ 4018142 h 4018142"/>
              <a:gd name="connsiteX0" fmla="*/ 261256 w 2638739"/>
              <a:gd name="connsiteY0" fmla="*/ 0 h 4018142"/>
              <a:gd name="connsiteX1" fmla="*/ 2220684 w 2638739"/>
              <a:gd name="connsiteY1" fmla="*/ 2239347 h 4018142"/>
              <a:gd name="connsiteX2" fmla="*/ 0 w 2638739"/>
              <a:gd name="connsiteY2" fmla="*/ 4018142 h 4018142"/>
            </a:gdLst>
            <a:ahLst/>
            <a:cxnLst>
              <a:cxn ang="0">
                <a:pos x="connsiteX0" y="connsiteY0"/>
              </a:cxn>
              <a:cxn ang="0">
                <a:pos x="connsiteX1" y="connsiteY1"/>
              </a:cxn>
              <a:cxn ang="0">
                <a:pos x="connsiteX2" y="connsiteY2"/>
              </a:cxn>
            </a:cxnLst>
            <a:rect l="l" t="t" r="r" b="b"/>
            <a:pathLst>
              <a:path w="2638739" h="4018142">
                <a:moveTo>
                  <a:pt x="261256" y="0"/>
                </a:moveTo>
                <a:cubicBezTo>
                  <a:pt x="1057468" y="192833"/>
                  <a:pt x="2189583" y="1569656"/>
                  <a:pt x="2220684" y="2239347"/>
                </a:cubicBezTo>
                <a:cubicBezTo>
                  <a:pt x="2251785" y="2909038"/>
                  <a:pt x="2638739" y="2803335"/>
                  <a:pt x="0" y="4018142"/>
                </a:cubicBezTo>
              </a:path>
            </a:pathLst>
          </a:custGeom>
          <a:noFill/>
          <a:ln w="66675">
            <a:solidFill>
              <a:schemeClr val="accent6">
                <a:lumMod val="40000"/>
                <a:lumOff val="6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0EFD0381-C406-4321-8874-48B89C9041D9}"/>
              </a:ext>
            </a:extLst>
          </p:cNvPr>
          <p:cNvSpPr/>
          <p:nvPr/>
        </p:nvSpPr>
        <p:spPr>
          <a:xfrm flipH="1">
            <a:off x="0" y="4477407"/>
            <a:ext cx="379535" cy="809888"/>
          </a:xfrm>
          <a:custGeom>
            <a:avLst/>
            <a:gdLst>
              <a:gd name="connsiteX0" fmla="*/ 0 w 2411717"/>
              <a:gd name="connsiteY0" fmla="*/ 0 h 3753954"/>
              <a:gd name="connsiteX1" fmla="*/ 1978090 w 2411717"/>
              <a:gd name="connsiteY1" fmla="*/ 970384 h 3753954"/>
              <a:gd name="connsiteX2" fmla="*/ 2313992 w 2411717"/>
              <a:gd name="connsiteY2" fmla="*/ 3508310 h 3753954"/>
              <a:gd name="connsiteX3" fmla="*/ 653143 w 2411717"/>
              <a:gd name="connsiteY3" fmla="*/ 3676261 h 3753954"/>
              <a:gd name="connsiteX4" fmla="*/ 373225 w 2411717"/>
              <a:gd name="connsiteY4" fmla="*/ 3694923 h 3753954"/>
              <a:gd name="connsiteX0" fmla="*/ 0 w 2432331"/>
              <a:gd name="connsiteY0" fmla="*/ 0 h 3760231"/>
              <a:gd name="connsiteX1" fmla="*/ 1978090 w 2432331"/>
              <a:gd name="connsiteY1" fmla="*/ 970384 h 3760231"/>
              <a:gd name="connsiteX2" fmla="*/ 2313992 w 2432331"/>
              <a:gd name="connsiteY2" fmla="*/ 3508310 h 3760231"/>
              <a:gd name="connsiteX3" fmla="*/ 373225 w 2432331"/>
              <a:gd name="connsiteY3" fmla="*/ 3694923 h 3760231"/>
              <a:gd name="connsiteX0" fmla="*/ 0 w 1980197"/>
              <a:gd name="connsiteY0" fmla="*/ 0 h 3694923"/>
              <a:gd name="connsiteX1" fmla="*/ 1978090 w 1980197"/>
              <a:gd name="connsiteY1" fmla="*/ 970384 h 3694923"/>
              <a:gd name="connsiteX2" fmla="*/ 373225 w 1980197"/>
              <a:gd name="connsiteY2" fmla="*/ 3694923 h 3694923"/>
              <a:gd name="connsiteX0" fmla="*/ 0 w 2837804"/>
              <a:gd name="connsiteY0" fmla="*/ 0 h 3694923"/>
              <a:gd name="connsiteX1" fmla="*/ 2836506 w 2837804"/>
              <a:gd name="connsiteY1" fmla="*/ 1660849 h 3694923"/>
              <a:gd name="connsiteX2" fmla="*/ 373225 w 2837804"/>
              <a:gd name="connsiteY2" fmla="*/ 3694923 h 3694923"/>
              <a:gd name="connsiteX0" fmla="*/ 0 w 2886125"/>
              <a:gd name="connsiteY0" fmla="*/ 0 h 3694923"/>
              <a:gd name="connsiteX1" fmla="*/ 2836506 w 2886125"/>
              <a:gd name="connsiteY1" fmla="*/ 1660849 h 3694923"/>
              <a:gd name="connsiteX2" fmla="*/ 373225 w 2886125"/>
              <a:gd name="connsiteY2" fmla="*/ 3694923 h 3694923"/>
              <a:gd name="connsiteX0" fmla="*/ 0 w 2946394"/>
              <a:gd name="connsiteY0" fmla="*/ 0 h 3694923"/>
              <a:gd name="connsiteX1" fmla="*/ 2836506 w 2946394"/>
              <a:gd name="connsiteY1" fmla="*/ 1660849 h 3694923"/>
              <a:gd name="connsiteX2" fmla="*/ 373225 w 2946394"/>
              <a:gd name="connsiteY2" fmla="*/ 3694923 h 3694923"/>
              <a:gd name="connsiteX0" fmla="*/ 5169158 w 8163830"/>
              <a:gd name="connsiteY0" fmla="*/ 0 h 3881535"/>
              <a:gd name="connsiteX1" fmla="*/ 8005664 w 8163830"/>
              <a:gd name="connsiteY1" fmla="*/ 1660849 h 3881535"/>
              <a:gd name="connsiteX2" fmla="*/ 0 w 8163830"/>
              <a:gd name="connsiteY2" fmla="*/ 3881535 h 3881535"/>
              <a:gd name="connsiteX0" fmla="*/ 5169158 w 8074769"/>
              <a:gd name="connsiteY0" fmla="*/ 0 h 3881535"/>
              <a:gd name="connsiteX1" fmla="*/ 7912358 w 8074769"/>
              <a:gd name="connsiteY1" fmla="*/ 2313992 h 3881535"/>
              <a:gd name="connsiteX2" fmla="*/ 0 w 8074769"/>
              <a:gd name="connsiteY2" fmla="*/ 3881535 h 3881535"/>
              <a:gd name="connsiteX0" fmla="*/ 5169158 w 8074769"/>
              <a:gd name="connsiteY0" fmla="*/ 0 h 3881535"/>
              <a:gd name="connsiteX1" fmla="*/ 7912358 w 8074769"/>
              <a:gd name="connsiteY1" fmla="*/ 2313992 h 3881535"/>
              <a:gd name="connsiteX2" fmla="*/ 0 w 8074769"/>
              <a:gd name="connsiteY2" fmla="*/ 3881535 h 3881535"/>
              <a:gd name="connsiteX0" fmla="*/ 5169158 w 7960592"/>
              <a:gd name="connsiteY0" fmla="*/ 0 h 3881535"/>
              <a:gd name="connsiteX1" fmla="*/ 7912358 w 7960592"/>
              <a:gd name="connsiteY1" fmla="*/ 2313992 h 3881535"/>
              <a:gd name="connsiteX2" fmla="*/ 0 w 7960592"/>
              <a:gd name="connsiteY2" fmla="*/ 3881535 h 3881535"/>
              <a:gd name="connsiteX0" fmla="*/ 5169158 w 7916985"/>
              <a:gd name="connsiteY0" fmla="*/ 0 h 3881535"/>
              <a:gd name="connsiteX1" fmla="*/ 7912358 w 7916985"/>
              <a:gd name="connsiteY1" fmla="*/ 2313992 h 3881535"/>
              <a:gd name="connsiteX2" fmla="*/ 0 w 7916985"/>
              <a:gd name="connsiteY2" fmla="*/ 3881535 h 3881535"/>
              <a:gd name="connsiteX0" fmla="*/ 279917 w 4302903"/>
              <a:gd name="connsiteY0" fmla="*/ 0 h 3862874"/>
              <a:gd name="connsiteX1" fmla="*/ 3023117 w 4302903"/>
              <a:gd name="connsiteY1" fmla="*/ 2313992 h 3862874"/>
              <a:gd name="connsiteX2" fmla="*/ 0 w 4302903"/>
              <a:gd name="connsiteY2" fmla="*/ 3862874 h 3862874"/>
              <a:gd name="connsiteX0" fmla="*/ 279917 w 3023921"/>
              <a:gd name="connsiteY0" fmla="*/ 0 h 3862874"/>
              <a:gd name="connsiteX1" fmla="*/ 3023117 w 3023921"/>
              <a:gd name="connsiteY1" fmla="*/ 2313992 h 3862874"/>
              <a:gd name="connsiteX2" fmla="*/ 0 w 3023921"/>
              <a:gd name="connsiteY2" fmla="*/ 3862874 h 3862874"/>
              <a:gd name="connsiteX0" fmla="*/ 279917 w 2240655"/>
              <a:gd name="connsiteY0" fmla="*/ 0 h 3862874"/>
              <a:gd name="connsiteX1" fmla="*/ 2239345 w 2240655"/>
              <a:gd name="connsiteY1" fmla="*/ 2239347 h 3862874"/>
              <a:gd name="connsiteX2" fmla="*/ 0 w 2240655"/>
              <a:gd name="connsiteY2" fmla="*/ 3862874 h 3862874"/>
              <a:gd name="connsiteX0" fmla="*/ 261256 w 2223801"/>
              <a:gd name="connsiteY0" fmla="*/ 0 h 4018142"/>
              <a:gd name="connsiteX1" fmla="*/ 2220684 w 2223801"/>
              <a:gd name="connsiteY1" fmla="*/ 2239347 h 4018142"/>
              <a:gd name="connsiteX2" fmla="*/ 0 w 2223801"/>
              <a:gd name="connsiteY2" fmla="*/ 4018142 h 4018142"/>
              <a:gd name="connsiteX0" fmla="*/ 261256 w 2254183"/>
              <a:gd name="connsiteY0" fmla="*/ 0 h 4018142"/>
              <a:gd name="connsiteX1" fmla="*/ 2220684 w 2254183"/>
              <a:gd name="connsiteY1" fmla="*/ 2239347 h 4018142"/>
              <a:gd name="connsiteX2" fmla="*/ 0 w 2254183"/>
              <a:gd name="connsiteY2" fmla="*/ 4018142 h 4018142"/>
              <a:gd name="connsiteX0" fmla="*/ 1 w 2375520"/>
              <a:gd name="connsiteY0" fmla="*/ 0 h 4077090"/>
              <a:gd name="connsiteX1" fmla="*/ 1959429 w 2375520"/>
              <a:gd name="connsiteY1" fmla="*/ 2239347 h 4077090"/>
              <a:gd name="connsiteX2" fmla="*/ 740602 w 2375520"/>
              <a:gd name="connsiteY2" fmla="*/ 4077090 h 4077090"/>
              <a:gd name="connsiteX0" fmla="*/ 1 w 2035839"/>
              <a:gd name="connsiteY0" fmla="*/ 0 h 4077090"/>
              <a:gd name="connsiteX1" fmla="*/ 1959429 w 2035839"/>
              <a:gd name="connsiteY1" fmla="*/ 2239347 h 4077090"/>
              <a:gd name="connsiteX2" fmla="*/ 740602 w 2035839"/>
              <a:gd name="connsiteY2" fmla="*/ 4077090 h 4077090"/>
            </a:gdLst>
            <a:ahLst/>
            <a:cxnLst>
              <a:cxn ang="0">
                <a:pos x="connsiteX0" y="connsiteY0"/>
              </a:cxn>
              <a:cxn ang="0">
                <a:pos x="connsiteX1" y="connsiteY1"/>
              </a:cxn>
              <a:cxn ang="0">
                <a:pos x="connsiteX2" y="connsiteY2"/>
              </a:cxn>
            </a:cxnLst>
            <a:rect l="l" t="t" r="r" b="b"/>
            <a:pathLst>
              <a:path w="2035839" h="4077090">
                <a:moveTo>
                  <a:pt x="1" y="0"/>
                </a:moveTo>
                <a:cubicBezTo>
                  <a:pt x="796213" y="192833"/>
                  <a:pt x="1835996" y="1559832"/>
                  <a:pt x="1959429" y="2239347"/>
                </a:cubicBezTo>
                <a:cubicBezTo>
                  <a:pt x="2082862" y="2918862"/>
                  <a:pt x="2249577" y="3126185"/>
                  <a:pt x="740602" y="4077090"/>
                </a:cubicBezTo>
              </a:path>
            </a:pathLst>
          </a:custGeom>
          <a:noFill/>
          <a:ln w="66675">
            <a:solidFill>
              <a:schemeClr val="accent6">
                <a:lumMod val="40000"/>
                <a:lumOff val="60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232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08993" y="4012879"/>
            <a:ext cx="7315199" cy="2752758"/>
          </a:xfrm>
          <a:prstGeom prst="rect">
            <a:avLst/>
          </a:prstGeom>
          <a:noFill/>
          <a:ln w="9525">
            <a:noFill/>
            <a:miter lim="800000"/>
            <a:headEnd/>
            <a:tailEnd/>
          </a:ln>
        </p:spPr>
      </p:pic>
      <p:sp>
        <p:nvSpPr>
          <p:cNvPr id="12" name="TextBox 11"/>
          <p:cNvSpPr txBox="1"/>
          <p:nvPr/>
        </p:nvSpPr>
        <p:spPr>
          <a:xfrm>
            <a:off x="0" y="6550223"/>
            <a:ext cx="609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All data is considered preliminary and subject to change</a:t>
            </a:r>
          </a:p>
        </p:txBody>
      </p:sp>
      <p:pic>
        <p:nvPicPr>
          <p:cNvPr id="9" name="Picture 2" descr="http://www.mde.state.md.us/aboutmde/AboutMDEHome/PublishingImages/MDELogo_Symbol.png"/>
          <p:cNvPicPr>
            <a:picLocks noChangeArrowheads="1"/>
          </p:cNvPicPr>
          <p:nvPr/>
        </p:nvPicPr>
        <p:blipFill>
          <a:blip r:embed="rId3" cstate="print"/>
          <a:srcRect/>
          <a:stretch>
            <a:fillRect/>
          </a:stretch>
        </p:blipFill>
        <p:spPr bwMode="auto">
          <a:xfrm>
            <a:off x="3" y="2"/>
            <a:ext cx="576072" cy="576072"/>
          </a:xfrm>
          <a:prstGeom prst="rect">
            <a:avLst/>
          </a:prstGeom>
          <a:noFill/>
        </p:spPr>
      </p:pic>
      <p:pic>
        <p:nvPicPr>
          <p:cNvPr id="11" name="Picture 2" descr="Image result for MDE logo"/>
          <p:cNvPicPr>
            <a:picLocks noChangeAspect="1" noChangeArrowheads="1"/>
          </p:cNvPicPr>
          <p:nvPr/>
        </p:nvPicPr>
        <p:blipFill>
          <a:blip r:embed="rId4" cstate="print"/>
          <a:srcRect/>
          <a:stretch>
            <a:fillRect/>
          </a:stretch>
        </p:blipFill>
        <p:spPr bwMode="auto">
          <a:xfrm>
            <a:off x="7994954" y="0"/>
            <a:ext cx="1149046" cy="457200"/>
          </a:xfrm>
          <a:prstGeom prst="rect">
            <a:avLst/>
          </a:prstGeom>
          <a:noFill/>
        </p:spPr>
      </p:pic>
      <p:sp>
        <p:nvSpPr>
          <p:cNvPr id="18" name="TextBox 17"/>
          <p:cNvSpPr txBox="1"/>
          <p:nvPr/>
        </p:nvSpPr>
        <p:spPr>
          <a:xfrm>
            <a:off x="788272" y="0"/>
            <a:ext cx="77251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Types of Exceedances at Hart-Miller Island</a:t>
            </a:r>
          </a:p>
        </p:txBody>
      </p:sp>
      <p:sp>
        <p:nvSpPr>
          <p:cNvPr id="19" name="Content Placeholder 18"/>
          <p:cNvSpPr>
            <a:spLocks noGrp="1"/>
          </p:cNvSpPr>
          <p:nvPr>
            <p:ph idx="1"/>
          </p:nvPr>
        </p:nvSpPr>
        <p:spPr>
          <a:xfrm>
            <a:off x="15766" y="444064"/>
            <a:ext cx="9144000" cy="4525963"/>
          </a:xfrm>
        </p:spPr>
        <p:txBody>
          <a:bodyPr>
            <a:normAutofit/>
          </a:bodyPr>
          <a:lstStyle/>
          <a:p>
            <a:r>
              <a:rPr lang="en-US" sz="2800" dirty="0"/>
              <a:t>Type-</a:t>
            </a:r>
            <a:r>
              <a:rPr lang="el-GR" sz="2800" dirty="0">
                <a:latin typeface="Times New Roman"/>
                <a:ea typeface="Verdana"/>
                <a:cs typeface="Times New Roman"/>
              </a:rPr>
              <a:t>α</a:t>
            </a:r>
            <a:r>
              <a:rPr lang="en-US" sz="2800" dirty="0">
                <a:latin typeface="Verdana"/>
                <a:ea typeface="Verdana"/>
                <a:cs typeface="Verdana"/>
              </a:rPr>
              <a:t>: ‘</a:t>
            </a:r>
            <a:r>
              <a:rPr lang="el-GR" sz="2800" dirty="0">
                <a:latin typeface="Times New Roman"/>
                <a:ea typeface="Verdana"/>
                <a:cs typeface="Times New Roman"/>
              </a:rPr>
              <a:t>α</a:t>
            </a:r>
            <a:r>
              <a:rPr lang="en-US" sz="2800" dirty="0">
                <a:latin typeface="Verdana"/>
                <a:ea typeface="Verdana"/>
                <a:cs typeface="Verdana"/>
              </a:rPr>
              <a:t>’ </a:t>
            </a:r>
            <a:r>
              <a:rPr lang="en-US" sz="2800" dirty="0">
                <a:ea typeface="Verdana"/>
                <a:cs typeface="Verdana"/>
              </a:rPr>
              <a:t>or “air above”</a:t>
            </a:r>
          </a:p>
          <a:p>
            <a:pPr lvl="1"/>
            <a:r>
              <a:rPr lang="en-US" sz="2400" dirty="0">
                <a:ea typeface="Verdana"/>
                <a:cs typeface="Verdana"/>
              </a:rPr>
              <a:t>Air is transported downward from above the Bay’s Surface</a:t>
            </a:r>
          </a:p>
          <a:p>
            <a:r>
              <a:rPr lang="en-US" sz="2800" dirty="0">
                <a:ea typeface="Verdana"/>
                <a:cs typeface="Verdana"/>
              </a:rPr>
              <a:t>Type</a:t>
            </a:r>
            <a:r>
              <a:rPr lang="en-US" sz="2800" dirty="0">
                <a:latin typeface="Verdana"/>
                <a:ea typeface="Verdana"/>
                <a:cs typeface="Verdana"/>
              </a:rPr>
              <a:t>-</a:t>
            </a:r>
            <a:r>
              <a:rPr lang="el-GR" sz="2800" dirty="0">
                <a:latin typeface="Times New Roman"/>
                <a:ea typeface="Verdana"/>
                <a:cs typeface="Times New Roman"/>
              </a:rPr>
              <a:t>β</a:t>
            </a:r>
            <a:r>
              <a:rPr lang="en-US" sz="2800" dirty="0">
                <a:latin typeface="Verdana"/>
                <a:ea typeface="Verdana"/>
                <a:cs typeface="Verdana"/>
              </a:rPr>
              <a:t>: ‘</a:t>
            </a:r>
            <a:r>
              <a:rPr lang="el-GR" sz="2800" dirty="0">
                <a:latin typeface="Verdana"/>
                <a:ea typeface="Verdana"/>
                <a:cs typeface="Verdana"/>
              </a:rPr>
              <a:t>β</a:t>
            </a:r>
            <a:r>
              <a:rPr lang="en-US" sz="2800" dirty="0">
                <a:latin typeface="Verdana"/>
                <a:ea typeface="Verdana"/>
                <a:cs typeface="Verdana"/>
              </a:rPr>
              <a:t>’ </a:t>
            </a:r>
            <a:r>
              <a:rPr lang="en-US" sz="2800" dirty="0">
                <a:ea typeface="Verdana"/>
                <a:cs typeface="Verdana"/>
              </a:rPr>
              <a:t>or “bottom-boats-below”</a:t>
            </a:r>
          </a:p>
          <a:p>
            <a:pPr lvl="1"/>
            <a:r>
              <a:rPr lang="en-US" sz="2400" dirty="0">
                <a:ea typeface="Verdana"/>
                <a:cs typeface="Verdana"/>
              </a:rPr>
              <a:t>Pollution confined to air directly over the water’s surface or the “bottom” of the atmosphere.  Primary source appears to be boats</a:t>
            </a:r>
          </a:p>
          <a:p>
            <a:r>
              <a:rPr lang="en-US" sz="2800" dirty="0">
                <a:ea typeface="Verdana"/>
                <a:cs typeface="Verdana"/>
              </a:rPr>
              <a:t>Type-c : ‘c’ or “carry-over”</a:t>
            </a:r>
          </a:p>
          <a:p>
            <a:pPr lvl="1"/>
            <a:r>
              <a:rPr lang="en-US" sz="2400" dirty="0">
                <a:ea typeface="Verdana"/>
                <a:cs typeface="Verdana"/>
              </a:rPr>
              <a:t>Carry-over from a previous day’s pollution helps to further exacerbate either Type-</a:t>
            </a:r>
            <a:r>
              <a:rPr lang="el-GR" sz="2400" dirty="0">
                <a:latin typeface="Times New Roman"/>
                <a:ea typeface="Verdana"/>
                <a:cs typeface="Times New Roman"/>
              </a:rPr>
              <a:t>α</a:t>
            </a:r>
            <a:r>
              <a:rPr lang="en-US" sz="2400" dirty="0">
                <a:ea typeface="Verdana"/>
                <a:cs typeface="Verdana"/>
              </a:rPr>
              <a:t> or </a:t>
            </a:r>
            <a:r>
              <a:rPr lang="el-GR" sz="2400" dirty="0">
                <a:latin typeface="Times New Roman"/>
                <a:ea typeface="Verdana"/>
                <a:cs typeface="Times New Roman"/>
              </a:rPr>
              <a:t>β</a:t>
            </a:r>
            <a:endParaRPr lang="en-US" sz="2400" dirty="0"/>
          </a:p>
        </p:txBody>
      </p:sp>
      <p:sp>
        <p:nvSpPr>
          <p:cNvPr id="20" name="TextBox 19"/>
          <p:cNvSpPr txBox="1"/>
          <p:nvPr/>
        </p:nvSpPr>
        <p:spPr>
          <a:xfrm>
            <a:off x="3048000" y="6550223"/>
            <a:ext cx="609600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Data Sources: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Berkoff</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Gronoff</a:t>
            </a:r>
            <a:r>
              <a:rPr kumimoji="0" lang="en-US" sz="1400" b="0" i="0" u="none" strike="noStrike" kern="1200" cap="none" spc="0" normalizeH="0" baseline="0" noProof="0" dirty="0">
                <a:ln>
                  <a:noFill/>
                </a:ln>
                <a:solidFill>
                  <a:prstClr val="black"/>
                </a:solidFill>
                <a:effectLst/>
                <a:uLnTx/>
                <a:uFillTx/>
                <a:latin typeface="Calibri"/>
                <a:ea typeface="+mn-ea"/>
                <a:cs typeface="+mn-cs"/>
              </a:rPr>
              <a:t>, NASA; MDE</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groupme.com/2016x1512.jpeg.5438fb9f1dd244eb8ea52e5739489fd7.large"/>
          <p:cNvPicPr>
            <a:picLocks noChangeAspect="1" noChangeArrowheads="1"/>
          </p:cNvPicPr>
          <p:nvPr/>
        </p:nvPicPr>
        <p:blipFill>
          <a:blip r:embed="rId2" cstate="prin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90538" y="0"/>
            <a:ext cx="8229600" cy="765886"/>
          </a:xfrm>
          <a:effectLst>
            <a:outerShdw blurRad="50800" dist="50800" dir="5400000" algn="ctr" rotWithShape="0">
              <a:schemeClr val="tx1"/>
            </a:outerShdw>
          </a:effectLst>
        </p:spPr>
        <p:txBody>
          <a:bodyPr/>
          <a:lstStyle/>
          <a:p>
            <a:r>
              <a:rPr lang="en-US" dirty="0">
                <a:solidFill>
                  <a:schemeClr val="bg1"/>
                </a:solidFill>
              </a:rPr>
              <a:t>June 29, 2018; Type-</a:t>
            </a:r>
            <a:r>
              <a:rPr lang="el-GR" dirty="0">
                <a:solidFill>
                  <a:schemeClr val="bg1"/>
                </a:solidFill>
                <a:latin typeface="Times New Roman"/>
                <a:ea typeface="Verdana"/>
                <a:cs typeface="Times New Roman"/>
              </a:rPr>
              <a:t>α</a:t>
            </a:r>
            <a:r>
              <a:rPr lang="en-US" dirty="0">
                <a:solidFill>
                  <a:schemeClr val="bg1"/>
                </a:solidFill>
              </a:rPr>
              <a:t> </a:t>
            </a:r>
          </a:p>
        </p:txBody>
      </p:sp>
      <p:sp>
        <p:nvSpPr>
          <p:cNvPr id="3" name="Content Placeholder 2"/>
          <p:cNvSpPr>
            <a:spLocks noGrp="1"/>
          </p:cNvSpPr>
          <p:nvPr>
            <p:ph idx="1"/>
          </p:nvPr>
        </p:nvSpPr>
        <p:spPr>
          <a:xfrm>
            <a:off x="134475" y="669098"/>
            <a:ext cx="8720138" cy="4525963"/>
          </a:xfrm>
        </p:spPr>
        <p:txBody>
          <a:bodyPr>
            <a:normAutofit/>
          </a:bodyPr>
          <a:lstStyle/>
          <a:p>
            <a:pPr marL="111125" indent="-111125"/>
            <a:r>
              <a:rPr lang="en-US" sz="2400" b="1" dirty="0">
                <a:solidFill>
                  <a:schemeClr val="bg1"/>
                </a:solidFill>
              </a:rPr>
              <a:t>Exceedance at HMI, </a:t>
            </a:r>
            <a:r>
              <a:rPr lang="en-US" sz="2400" b="1" dirty="0">
                <a:solidFill>
                  <a:schemeClr val="bg1"/>
                </a:solidFill>
                <a:effectLst>
                  <a:outerShdw blurRad="38100" dist="38100" dir="2700000" algn="tl">
                    <a:srgbClr val="000000">
                      <a:alpha val="60000"/>
                    </a:srgbClr>
                  </a:outerShdw>
                </a:effectLst>
              </a:rPr>
              <a:t>Downs </a:t>
            </a:r>
            <a:r>
              <a:rPr lang="en-US" sz="2400" b="1" dirty="0">
                <a:solidFill>
                  <a:schemeClr val="bg1"/>
                </a:solidFill>
                <a:effectLst>
                  <a:outerShdw blurRad="38100" dist="38100" dir="2700000" algn="tl">
                    <a:srgbClr val="000000">
                      <a:alpha val="74000"/>
                    </a:srgbClr>
                  </a:outerShdw>
                </a:effectLst>
              </a:rPr>
              <a:t>Park</a:t>
            </a:r>
            <a:endParaRPr lang="en-US" sz="2400" b="1" dirty="0">
              <a:solidFill>
                <a:schemeClr val="bg1"/>
              </a:solidFill>
              <a:effectLst>
                <a:outerShdw blurRad="38100" dist="38100" dir="2700000" algn="tl">
                  <a:srgbClr val="000000"/>
                </a:outerShdw>
              </a:effectLst>
            </a:endParaRPr>
          </a:p>
          <a:p>
            <a:pPr marL="111125" indent="-111125">
              <a:buNone/>
            </a:pPr>
            <a:r>
              <a:rPr lang="en-US" sz="2400" b="1" dirty="0">
                <a:solidFill>
                  <a:schemeClr val="bg1"/>
                </a:solidFill>
                <a:effectLst>
                  <a:outerShdw blurRad="50800" dist="50800" dir="5400000" algn="ctr" rotWithShape="0">
                    <a:srgbClr val="000000">
                      <a:alpha val="25000"/>
                    </a:srgbClr>
                  </a:outerShdw>
                </a:effectLst>
              </a:rPr>
              <a:t>and </a:t>
            </a:r>
            <a:r>
              <a:rPr lang="en-US" sz="2400" b="1" dirty="0" err="1">
                <a:solidFill>
                  <a:schemeClr val="bg1"/>
                </a:solidFill>
                <a:effectLst>
                  <a:outerShdw blurRad="50800" dist="50800" dir="5400000" algn="ctr" rotWithShape="0">
                    <a:srgbClr val="000000">
                      <a:alpha val="25000"/>
                    </a:srgbClr>
                  </a:outerShdw>
                </a:effectLst>
              </a:rPr>
              <a:t>Tolchester</a:t>
            </a:r>
            <a:r>
              <a:rPr lang="en-US" sz="2400" b="1" dirty="0">
                <a:solidFill>
                  <a:schemeClr val="bg1"/>
                </a:solidFill>
                <a:effectLst>
                  <a:outerShdw blurRad="50800" dist="50800" dir="5400000" algn="ctr" rotWithShape="0">
                    <a:srgbClr val="000000">
                      <a:alpha val="25000"/>
                    </a:srgbClr>
                  </a:outerShdw>
                </a:effectLst>
              </a:rPr>
              <a:t>  </a:t>
            </a:r>
            <a:r>
              <a:rPr lang="en-US" sz="2400" b="1" dirty="0">
                <a:solidFill>
                  <a:schemeClr val="bg1"/>
                </a:solidFill>
                <a:effectLst>
                  <a:outerShdw blurRad="50800" dist="50800" dir="5400000" algn="ctr" rotWithShape="0">
                    <a:srgbClr val="000000">
                      <a:alpha val="43000"/>
                    </a:srgbClr>
                  </a:outerShdw>
                </a:effectLst>
              </a:rPr>
              <a:t>Beach</a:t>
            </a:r>
          </a:p>
          <a:p>
            <a:pPr marL="111125" indent="-111125"/>
            <a:r>
              <a:rPr lang="en-US" sz="2400" b="1" dirty="0">
                <a:solidFill>
                  <a:schemeClr val="bg1"/>
                </a:solidFill>
                <a:effectLst>
                  <a:outerShdw blurRad="50800" dist="50800" dir="5400000" algn="ctr" rotWithShape="0">
                    <a:srgbClr val="000000">
                      <a:alpha val="25000"/>
                    </a:srgbClr>
                  </a:outerShdw>
                </a:effectLst>
              </a:rPr>
              <a:t> 93</a:t>
            </a:r>
            <a:r>
              <a:rPr lang="en-US" sz="2400" b="1" dirty="0">
                <a:solidFill>
                  <a:schemeClr val="bg1"/>
                </a:solidFill>
                <a:effectLst>
                  <a:outerShdw blurRad="50800" dist="50800" dir="5400000" algn="ctr" rotWithShape="0">
                    <a:srgbClr val="000000">
                      <a:alpha val="25000"/>
                    </a:srgbClr>
                  </a:outerShdw>
                </a:effectLst>
                <a:ea typeface="Verdana"/>
                <a:cs typeface="Verdana"/>
              </a:rPr>
              <a:t>°</a:t>
            </a:r>
            <a:r>
              <a:rPr lang="en-US" sz="2400" b="1" dirty="0">
                <a:solidFill>
                  <a:schemeClr val="bg1"/>
                </a:solidFill>
                <a:effectLst>
                  <a:outerShdw blurRad="50800" dist="50800" dir="5400000" algn="ctr" rotWithShape="0">
                    <a:srgbClr val="000000">
                      <a:alpha val="25000"/>
                    </a:srgbClr>
                  </a:outerShdw>
                </a:effectLst>
              </a:rPr>
              <a:t>F @ BWI; North winds</a:t>
            </a:r>
          </a:p>
          <a:p>
            <a:pPr marL="111125" indent="-111125"/>
            <a:r>
              <a:rPr lang="en-US" sz="2400" b="1" dirty="0">
                <a:solidFill>
                  <a:schemeClr val="bg1"/>
                </a:solidFill>
                <a:effectLst>
                  <a:outerShdw blurRad="50800" dist="50800" dir="5400000" algn="ctr" rotWithShape="0">
                    <a:srgbClr val="000000">
                      <a:alpha val="25000"/>
                    </a:srgbClr>
                  </a:outerShdw>
                </a:effectLst>
              </a:rPr>
              <a:t> 20ppb increases in 1 hour</a:t>
            </a:r>
          </a:p>
          <a:p>
            <a:pPr marL="111125" indent="-111125"/>
            <a:r>
              <a:rPr lang="en-US" sz="2400" b="1" u="sng" dirty="0">
                <a:solidFill>
                  <a:schemeClr val="bg1"/>
                </a:solidFill>
                <a:effectLst>
                  <a:outerShdw blurRad="50800" dist="50800" dir="5400000" algn="ctr" rotWithShape="0">
                    <a:srgbClr val="000000">
                      <a:alpha val="25000"/>
                    </a:srgbClr>
                  </a:outerShdw>
                </a:effectLst>
              </a:rPr>
              <a:t>“Classic” Edgewood late-day BB </a:t>
            </a:r>
          </a:p>
          <a:p>
            <a:pPr marL="111125" indent="-111125">
              <a:buNone/>
            </a:pPr>
            <a:r>
              <a:rPr lang="en-US" sz="2400" b="1" dirty="0">
                <a:solidFill>
                  <a:schemeClr val="bg1"/>
                </a:solidFill>
                <a:effectLst>
                  <a:outerShdw blurRad="50800" dist="50800" dir="5400000" algn="ctr" rotWithShape="0">
                    <a:srgbClr val="000000">
                      <a:alpha val="25000"/>
                    </a:srgbClr>
                  </a:outerShdw>
                </a:effectLst>
              </a:rPr>
              <a:t>Edgewood [70ppb Max 8-hr Avg]</a:t>
            </a:r>
          </a:p>
          <a:p>
            <a:endParaRPr lang="en-US" dirty="0">
              <a:solidFill>
                <a:schemeClr val="bg1"/>
              </a:solidFill>
              <a:effectLst>
                <a:outerShdw blurRad="50800" dist="50800" dir="5400000" algn="ctr" rotWithShape="0">
                  <a:srgbClr val="000000">
                    <a:alpha val="25000"/>
                  </a:srgbClr>
                </a:outerShdw>
              </a:effectLst>
            </a:endParaRPr>
          </a:p>
          <a:p>
            <a:pPr>
              <a:buNone/>
            </a:pPr>
            <a:endParaRPr lang="en-US" dirty="0">
              <a:solidFill>
                <a:schemeClr val="bg1"/>
              </a:solidFill>
            </a:endParaRPr>
          </a:p>
          <a:p>
            <a:endParaRPr lang="en-US" dirty="0"/>
          </a:p>
        </p:txBody>
      </p:sp>
      <p:pic>
        <p:nvPicPr>
          <p:cNvPr id="9221" name="Picture 5" descr="M:\METEOROLOGIST_Section\BAY_OZONE\OWLETS_2\QuickLooks\Images\June29MD8AO.png"/>
          <p:cNvPicPr>
            <a:picLocks noChangeAspect="1" noChangeArrowheads="1"/>
          </p:cNvPicPr>
          <p:nvPr/>
        </p:nvPicPr>
        <p:blipFill>
          <a:blip r:embed="rId3" cstate="print"/>
          <a:srcRect l="12226" t="16036" r="8908" b="19913"/>
          <a:stretch>
            <a:fillRect/>
          </a:stretch>
        </p:blipFill>
        <p:spPr bwMode="auto">
          <a:xfrm>
            <a:off x="4699934" y="709747"/>
            <a:ext cx="4270648" cy="2680138"/>
          </a:xfrm>
          <a:prstGeom prst="rect">
            <a:avLst/>
          </a:prstGeom>
          <a:noFill/>
        </p:spPr>
      </p:pic>
      <p:pic>
        <p:nvPicPr>
          <p:cNvPr id="9222" name="Picture 6"/>
          <p:cNvPicPr>
            <a:picLocks noChangeAspect="1" noChangeArrowheads="1"/>
          </p:cNvPicPr>
          <p:nvPr/>
        </p:nvPicPr>
        <p:blipFill>
          <a:blip r:embed="rId4" cstate="print"/>
          <a:srcRect/>
          <a:stretch>
            <a:fillRect/>
          </a:stretch>
        </p:blipFill>
        <p:spPr bwMode="auto">
          <a:xfrm>
            <a:off x="4857589" y="946235"/>
            <a:ext cx="651840" cy="2043605"/>
          </a:xfrm>
          <a:prstGeom prst="rect">
            <a:avLst/>
          </a:prstGeom>
          <a:noFill/>
          <a:ln w="9525">
            <a:noFill/>
            <a:miter lim="800000"/>
            <a:headEnd/>
            <a:tailEnd/>
          </a:ln>
        </p:spPr>
      </p:pic>
      <p:pic>
        <p:nvPicPr>
          <p:cNvPr id="9225" name="Picture 9"/>
          <p:cNvPicPr>
            <a:picLocks noChangeAspect="1" noChangeArrowheads="1"/>
          </p:cNvPicPr>
          <p:nvPr/>
        </p:nvPicPr>
        <p:blipFill>
          <a:blip r:embed="rId5" cstate="print"/>
          <a:srcRect/>
          <a:stretch>
            <a:fillRect/>
          </a:stretch>
        </p:blipFill>
        <p:spPr bwMode="auto">
          <a:xfrm>
            <a:off x="1" y="3483760"/>
            <a:ext cx="4561867" cy="3101974"/>
          </a:xfrm>
          <a:prstGeom prst="rect">
            <a:avLst/>
          </a:prstGeom>
          <a:noFill/>
          <a:ln w="9525">
            <a:noFill/>
            <a:miter lim="800000"/>
            <a:headEnd/>
            <a:tailEnd/>
          </a:ln>
          <a:effectLst/>
        </p:spPr>
      </p:pic>
      <p:pic>
        <p:nvPicPr>
          <p:cNvPr id="9226" name="Picture 10"/>
          <p:cNvPicPr>
            <a:picLocks noChangeAspect="1" noChangeArrowheads="1"/>
          </p:cNvPicPr>
          <p:nvPr/>
        </p:nvPicPr>
        <p:blipFill>
          <a:blip r:embed="rId6" cstate="print"/>
          <a:srcRect/>
          <a:stretch>
            <a:fillRect/>
          </a:stretch>
        </p:blipFill>
        <p:spPr bwMode="auto">
          <a:xfrm>
            <a:off x="4605338" y="3477410"/>
            <a:ext cx="4539530" cy="3099816"/>
          </a:xfrm>
          <a:prstGeom prst="rect">
            <a:avLst/>
          </a:prstGeom>
          <a:noFill/>
          <a:ln w="9525">
            <a:noFill/>
            <a:miter lim="800000"/>
            <a:headEnd/>
            <a:tailEnd/>
          </a:ln>
          <a:effectLst/>
        </p:spPr>
      </p:pic>
      <p:cxnSp>
        <p:nvCxnSpPr>
          <p:cNvPr id="19" name="Straight Arrow Connector 18"/>
          <p:cNvCxnSpPr/>
          <p:nvPr/>
        </p:nvCxnSpPr>
        <p:spPr>
          <a:xfrm flipH="1" flipV="1">
            <a:off x="6886575" y="2083170"/>
            <a:ext cx="295276" cy="133351"/>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810500" y="1766045"/>
            <a:ext cx="0" cy="285752"/>
          </a:xfrm>
          <a:prstGeom prst="straightConnector1">
            <a:avLst/>
          </a:prstGeom>
          <a:ln w="44450">
            <a:tailEnd type="arrow"/>
          </a:ln>
          <a:scene3d>
            <a:camera prst="orthographicFront">
              <a:rot lat="0" lon="0" rev="194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391402" y="1642220"/>
            <a:ext cx="28573" cy="285755"/>
          </a:xfrm>
          <a:prstGeom prst="straightConnector1">
            <a:avLst/>
          </a:prstGeom>
          <a:ln w="44450">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552003" y="1248534"/>
            <a:ext cx="85723" cy="247654"/>
          </a:xfrm>
          <a:prstGeom prst="straightConnector1">
            <a:avLst/>
          </a:prstGeom>
          <a:ln w="44450">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nvGrpSpPr>
          <p:cNvPr id="4" name="Group 36"/>
          <p:cNvGrpSpPr/>
          <p:nvPr/>
        </p:nvGrpSpPr>
        <p:grpSpPr>
          <a:xfrm>
            <a:off x="6400800" y="4369585"/>
            <a:ext cx="1600200" cy="1076325"/>
            <a:chOff x="6400800" y="4486275"/>
            <a:chExt cx="1600200" cy="1076325"/>
          </a:xfrm>
        </p:grpSpPr>
        <p:sp>
          <p:nvSpPr>
            <p:cNvPr id="17" name="Rectangle 16"/>
            <p:cNvSpPr/>
            <p:nvPr/>
          </p:nvSpPr>
          <p:spPr>
            <a:xfrm>
              <a:off x="6400800" y="4486275"/>
              <a:ext cx="1600200" cy="107632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a:xfrm rot="20198154">
              <a:off x="6553200" y="4781550"/>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Divergence</a:t>
              </a:r>
            </a:p>
          </p:txBody>
        </p:sp>
      </p:grpSp>
      <p:grpSp>
        <p:nvGrpSpPr>
          <p:cNvPr id="5" name="Group 42"/>
          <p:cNvGrpSpPr/>
          <p:nvPr/>
        </p:nvGrpSpPr>
        <p:grpSpPr>
          <a:xfrm>
            <a:off x="2533650" y="3864760"/>
            <a:ext cx="1724025" cy="2285315"/>
            <a:chOff x="2533650" y="3981450"/>
            <a:chExt cx="1724025" cy="2285315"/>
          </a:xfrm>
        </p:grpSpPr>
        <p:cxnSp>
          <p:nvCxnSpPr>
            <p:cNvPr id="39" name="Straight Connector 38"/>
            <p:cNvCxnSpPr/>
            <p:nvPr/>
          </p:nvCxnSpPr>
          <p:spPr>
            <a:xfrm>
              <a:off x="2533650" y="3981450"/>
              <a:ext cx="9525" cy="207645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543175" y="5562600"/>
              <a:ext cx="61912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609849" y="5620434"/>
              <a:ext cx="16478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Ozone moving south to north</a:t>
              </a:r>
            </a:p>
          </p:txBody>
        </p:sp>
      </p:grpSp>
      <p:sp>
        <p:nvSpPr>
          <p:cNvPr id="45" name="Freeform 44"/>
          <p:cNvSpPr/>
          <p:nvPr/>
        </p:nvSpPr>
        <p:spPr>
          <a:xfrm>
            <a:off x="3359150" y="4301323"/>
            <a:ext cx="827087" cy="857249"/>
          </a:xfrm>
          <a:custGeom>
            <a:avLst/>
            <a:gdLst>
              <a:gd name="connsiteX0" fmla="*/ 12700 w 827087"/>
              <a:gd name="connsiteY0" fmla="*/ 744537 h 857249"/>
              <a:gd name="connsiteX1" fmla="*/ 222250 w 827087"/>
              <a:gd name="connsiteY1" fmla="*/ 115887 h 857249"/>
              <a:gd name="connsiteX2" fmla="*/ 346075 w 827087"/>
              <a:gd name="connsiteY2" fmla="*/ 49212 h 857249"/>
              <a:gd name="connsiteX3" fmla="*/ 469900 w 827087"/>
              <a:gd name="connsiteY3" fmla="*/ 192087 h 857249"/>
              <a:gd name="connsiteX4" fmla="*/ 727075 w 827087"/>
              <a:gd name="connsiteY4" fmla="*/ 649287 h 857249"/>
              <a:gd name="connsiteX5" fmla="*/ 755650 w 827087"/>
              <a:gd name="connsiteY5" fmla="*/ 763587 h 857249"/>
              <a:gd name="connsiteX6" fmla="*/ 298450 w 827087"/>
              <a:gd name="connsiteY6" fmla="*/ 792162 h 857249"/>
              <a:gd name="connsiteX7" fmla="*/ 12700 w 827087"/>
              <a:gd name="connsiteY7" fmla="*/ 744537 h 8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087" h="857249">
                <a:moveTo>
                  <a:pt x="12700" y="744537"/>
                </a:moveTo>
                <a:cubicBezTo>
                  <a:pt x="0" y="631825"/>
                  <a:pt x="166688" y="231775"/>
                  <a:pt x="222250" y="115887"/>
                </a:cubicBezTo>
                <a:cubicBezTo>
                  <a:pt x="277813" y="0"/>
                  <a:pt x="304800" y="36512"/>
                  <a:pt x="346075" y="49212"/>
                </a:cubicBezTo>
                <a:cubicBezTo>
                  <a:pt x="387350" y="61912"/>
                  <a:pt x="406400" y="92075"/>
                  <a:pt x="469900" y="192087"/>
                </a:cubicBezTo>
                <a:cubicBezTo>
                  <a:pt x="533400" y="292100"/>
                  <a:pt x="679450" y="554037"/>
                  <a:pt x="727075" y="649287"/>
                </a:cubicBezTo>
                <a:cubicBezTo>
                  <a:pt x="774700" y="744537"/>
                  <a:pt x="827087" y="739775"/>
                  <a:pt x="755650" y="763587"/>
                </a:cubicBezTo>
                <a:cubicBezTo>
                  <a:pt x="684213" y="787399"/>
                  <a:pt x="425450" y="788987"/>
                  <a:pt x="298450" y="792162"/>
                </a:cubicBezTo>
                <a:cubicBezTo>
                  <a:pt x="171450" y="795337"/>
                  <a:pt x="25400" y="857249"/>
                  <a:pt x="12700" y="744537"/>
                </a:cubicBezTo>
                <a:close/>
              </a:path>
            </a:pathLst>
          </a:custGeom>
          <a:solidFill>
            <a:schemeClr val="accent6">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45"/>
          <p:cNvSpPr txBox="1"/>
          <p:nvPr/>
        </p:nvSpPr>
        <p:spPr>
          <a:xfrm>
            <a:off x="3448051" y="4684594"/>
            <a:ext cx="4953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BB</a:t>
            </a:r>
          </a:p>
        </p:txBody>
      </p:sp>
      <p:sp>
        <p:nvSpPr>
          <p:cNvPr id="22" name="TextBox 21"/>
          <p:cNvSpPr txBox="1"/>
          <p:nvPr/>
        </p:nvSpPr>
        <p:spPr>
          <a:xfrm>
            <a:off x="6347538" y="5483085"/>
            <a:ext cx="17932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No change in WD with ozone</a:t>
            </a:r>
          </a:p>
        </p:txBody>
      </p:sp>
      <p:sp>
        <p:nvSpPr>
          <p:cNvPr id="23" name="TextBox 22">
            <a:extLst>
              <a:ext uri="{FF2B5EF4-FFF2-40B4-BE49-F238E27FC236}">
                <a16:creationId xmlns:a16="http://schemas.microsoft.com/office/drawing/2014/main" id="{DB40FBE8-39A6-4403-87E9-14FBE68662CE}"/>
              </a:ext>
            </a:extLst>
          </p:cNvPr>
          <p:cNvSpPr txBox="1"/>
          <p:nvPr/>
        </p:nvSpPr>
        <p:spPr>
          <a:xfrm>
            <a:off x="0" y="6580203"/>
            <a:ext cx="609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All data is considered preliminary and subject to change</a:t>
            </a:r>
          </a:p>
        </p:txBody>
      </p:sp>
      <p:sp>
        <p:nvSpPr>
          <p:cNvPr id="24" name="Slide Number Placeholder 2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7" name="TextBox 26"/>
          <p:cNvSpPr txBox="1"/>
          <p:nvPr/>
        </p:nvSpPr>
        <p:spPr>
          <a:xfrm>
            <a:off x="6140823" y="2617692"/>
            <a:ext cx="117437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Downs Park</a:t>
            </a:r>
          </a:p>
        </p:txBody>
      </p:sp>
      <p:cxnSp>
        <p:nvCxnSpPr>
          <p:cNvPr id="29" name="Straight Connector 28"/>
          <p:cNvCxnSpPr/>
          <p:nvPr/>
        </p:nvCxnSpPr>
        <p:spPr>
          <a:xfrm flipV="1">
            <a:off x="6508376" y="2277033"/>
            <a:ext cx="681318" cy="4123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637929" y="2492186"/>
            <a:ext cx="123937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mn-cs"/>
              </a:rPr>
              <a:t>Tolchester</a:t>
            </a:r>
            <a:r>
              <a:rPr kumimoji="0" lang="en-US" sz="1400" b="1" i="0" u="none" strike="noStrike" kern="1200" cap="none" spc="0" normalizeH="0" baseline="0" noProof="0" dirty="0">
                <a:ln>
                  <a:noFill/>
                </a:ln>
                <a:solidFill>
                  <a:prstClr val="black"/>
                </a:solidFill>
                <a:effectLst/>
                <a:uLnTx/>
                <a:uFillTx/>
                <a:latin typeface="Calibri"/>
                <a:ea typeface="+mn-ea"/>
                <a:cs typeface="+mn-cs"/>
              </a:rPr>
              <a:t> Beach</a:t>
            </a:r>
          </a:p>
        </p:txBody>
      </p:sp>
      <p:cxnSp>
        <p:nvCxnSpPr>
          <p:cNvPr id="33" name="Straight Connector 32"/>
          <p:cNvCxnSpPr/>
          <p:nvPr/>
        </p:nvCxnSpPr>
        <p:spPr>
          <a:xfrm flipH="1" flipV="1">
            <a:off x="7709649" y="2026022"/>
            <a:ext cx="439269" cy="5289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382870" y="968186"/>
            <a:ext cx="1174377"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Edgewood </a:t>
            </a:r>
          </a:p>
        </p:txBody>
      </p:sp>
      <p:cxnSp>
        <p:nvCxnSpPr>
          <p:cNvPr id="48" name="Straight Connector 47"/>
          <p:cNvCxnSpPr>
            <a:endCxn id="55" idx="2"/>
          </p:cNvCxnSpPr>
          <p:nvPr/>
        </p:nvCxnSpPr>
        <p:spPr>
          <a:xfrm>
            <a:off x="6741459" y="1192304"/>
            <a:ext cx="747929" cy="3155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225552" y="1909478"/>
            <a:ext cx="40341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HMI</a:t>
            </a:r>
          </a:p>
        </p:txBody>
      </p:sp>
      <p:sp>
        <p:nvSpPr>
          <p:cNvPr id="52" name="Flowchart: Connector 51"/>
          <p:cNvSpPr/>
          <p:nvPr/>
        </p:nvSpPr>
        <p:spPr>
          <a:xfrm>
            <a:off x="7171765" y="2178422"/>
            <a:ext cx="89647" cy="9144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Flowchart: Connector 52"/>
          <p:cNvSpPr/>
          <p:nvPr/>
        </p:nvSpPr>
        <p:spPr>
          <a:xfrm>
            <a:off x="7611036" y="1936375"/>
            <a:ext cx="89647" cy="9144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Flowchart: Connector 53"/>
          <p:cNvSpPr/>
          <p:nvPr/>
        </p:nvSpPr>
        <p:spPr>
          <a:xfrm>
            <a:off x="7332888" y="1863251"/>
            <a:ext cx="89647" cy="9144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Flowchart: Connector 54"/>
          <p:cNvSpPr/>
          <p:nvPr/>
        </p:nvSpPr>
        <p:spPr>
          <a:xfrm>
            <a:off x="7489388" y="1462091"/>
            <a:ext cx="89647" cy="9144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L:\AIRMON\SITES\HART-MILLER_ISLAND\SitevisitJune2017\IMG_20170601_070801.jpg">
            <a:extLst>
              <a:ext uri="{FF2B5EF4-FFF2-40B4-BE49-F238E27FC236}">
                <a16:creationId xmlns:a16="http://schemas.microsoft.com/office/drawing/2014/main" id="{52E81383-5D88-4A0B-9D7C-AF2DB55653A1}"/>
              </a:ext>
            </a:extLst>
          </p:cNvPr>
          <p:cNvPicPr>
            <a:picLocks noChangeAspect="1" noChangeArrowheads="1"/>
          </p:cNvPicPr>
          <p:nvPr/>
        </p:nvPicPr>
        <p:blipFill>
          <a:blip r:embed="rId2" cstate="print">
            <a:lum bright="-20000"/>
          </a:blip>
          <a:srcRect l="22153" t="9787" r="2537" b="13730"/>
          <a:stretch>
            <a:fillRect/>
          </a:stretch>
        </p:blipFill>
        <p:spPr bwMode="auto">
          <a:xfrm>
            <a:off x="0" y="-1"/>
            <a:ext cx="9144000" cy="6964669"/>
          </a:xfrm>
          <a:prstGeom prst="rect">
            <a:avLst/>
          </a:prstGeom>
          <a:noFill/>
        </p:spPr>
      </p:pic>
      <p:sp>
        <p:nvSpPr>
          <p:cNvPr id="2" name="Title 1"/>
          <p:cNvSpPr>
            <a:spLocks noGrp="1"/>
          </p:cNvSpPr>
          <p:nvPr>
            <p:ph type="title"/>
          </p:nvPr>
        </p:nvSpPr>
        <p:spPr>
          <a:xfrm>
            <a:off x="161363" y="0"/>
            <a:ext cx="8928847" cy="609600"/>
          </a:xfrm>
        </p:spPr>
        <p:txBody>
          <a:bodyPr/>
          <a:lstStyle/>
          <a:p>
            <a:r>
              <a:rPr lang="en-US" dirty="0">
                <a:solidFill>
                  <a:schemeClr val="bg1"/>
                </a:solidFill>
              </a:rPr>
              <a:t>HMI Surface Observations: June 29, 2018</a:t>
            </a:r>
          </a:p>
        </p:txBody>
      </p:sp>
      <p:pic>
        <p:nvPicPr>
          <p:cNvPr id="3075" name="Picture 3"/>
          <p:cNvPicPr>
            <a:picLocks noChangeAspect="1" noChangeArrowheads="1"/>
          </p:cNvPicPr>
          <p:nvPr/>
        </p:nvPicPr>
        <p:blipFill>
          <a:blip r:embed="rId3" cstate="print"/>
          <a:srcRect/>
          <a:stretch>
            <a:fillRect/>
          </a:stretch>
        </p:blipFill>
        <p:spPr bwMode="auto">
          <a:xfrm>
            <a:off x="169784" y="741660"/>
            <a:ext cx="4400629" cy="2743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4614803" y="747356"/>
            <a:ext cx="4382625" cy="2743200"/>
          </a:xfrm>
          <a:prstGeom prst="rect">
            <a:avLst/>
          </a:prstGeom>
          <a:noFill/>
          <a:ln w="9525">
            <a:noFill/>
            <a:miter lim="800000"/>
            <a:headEnd/>
            <a:tailEnd/>
          </a:ln>
          <a:effectLst/>
        </p:spPr>
      </p:pic>
      <p:sp>
        <p:nvSpPr>
          <p:cNvPr id="14" name="TextBox 13"/>
          <p:cNvSpPr txBox="1"/>
          <p:nvPr/>
        </p:nvSpPr>
        <p:spPr>
          <a:xfrm>
            <a:off x="372862" y="3684233"/>
            <a:ext cx="8504438"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Increase in SO2 and Mercury (Hg) at the same time ozone increased around 4:30pm (EDT) on June 29, 2018</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Increase in </a:t>
            </a:r>
            <a:r>
              <a:rPr kumimoji="0" lang="en-US" sz="2400" b="0" i="0" u="none" strike="noStrike" kern="1200" cap="none" spc="0" normalizeH="0" baseline="0" noProof="0" dirty="0" err="1">
                <a:ln>
                  <a:noFill/>
                </a:ln>
                <a:solidFill>
                  <a:srgbClr val="FFFFFF"/>
                </a:solidFill>
                <a:effectLst/>
                <a:uLnTx/>
                <a:uFillTx/>
                <a:latin typeface="Calibri" pitchFamily="34" charset="0"/>
                <a:ea typeface="+mn-ea"/>
                <a:cs typeface="+mn-cs"/>
              </a:rPr>
              <a:t>NOy</a:t>
            </a: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 for the duration of the heightened ozone period</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This ozone led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dirty Edgewood BB!</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VOCs during high ozone (3-6pm)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consistent with coal, but also with gasoline….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itchFamily="34" charset="0"/>
                <a:ea typeface="+mn-ea"/>
                <a:cs typeface="+mn-cs"/>
              </a:rPr>
              <a:t>…But all found in Curtis Bay area (white circle)</a:t>
            </a:r>
          </a:p>
        </p:txBody>
      </p:sp>
      <p:sp>
        <p:nvSpPr>
          <p:cNvPr id="15" name="TextBox 14"/>
          <p:cNvSpPr txBox="1"/>
          <p:nvPr/>
        </p:nvSpPr>
        <p:spPr>
          <a:xfrm>
            <a:off x="3550698" y="4826675"/>
            <a:ext cx="532660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6FF"/>
                </a:solidFill>
                <a:effectLst/>
                <a:uLnTx/>
                <a:uFillTx/>
                <a:latin typeface="Calibri" pitchFamily="34" charset="0"/>
                <a:ea typeface="+mn-ea"/>
                <a:cs typeface="+mn-cs"/>
              </a:rPr>
              <a:t>VOC Canisters at HMI showed greatest increases (%) from 12-3pm to 3-6pm (EDT) in:       </a:t>
            </a:r>
            <a:r>
              <a:rPr kumimoji="0" lang="en-US" sz="1800" b="1" i="1" u="none" strike="noStrike" kern="1200" cap="none" spc="0" normalizeH="0" baseline="0" noProof="0" dirty="0">
                <a:ln>
                  <a:noFill/>
                </a:ln>
                <a:solidFill>
                  <a:srgbClr val="FF66FF"/>
                </a:solidFill>
                <a:effectLst/>
                <a:uLnTx/>
                <a:uFillTx/>
                <a:latin typeface="Times New Roman"/>
                <a:ea typeface="+mn-ea"/>
                <a:cs typeface="+mn-cs"/>
              </a:rPr>
              <a:t>o-, </a:t>
            </a:r>
            <a:r>
              <a:rPr kumimoji="0" lang="en-US" sz="1800" b="1" i="1" u="none" strike="noStrike" kern="1200" cap="none" spc="0" normalizeH="0" baseline="0" noProof="0" dirty="0" err="1">
                <a:ln>
                  <a:noFill/>
                </a:ln>
                <a:solidFill>
                  <a:srgbClr val="FF66FF"/>
                </a:solidFill>
                <a:effectLst/>
                <a:uLnTx/>
                <a:uFillTx/>
                <a:latin typeface="Times New Roman"/>
                <a:ea typeface="+mn-ea"/>
                <a:cs typeface="+mn-cs"/>
              </a:rPr>
              <a:t>m&amp;p</a:t>
            </a:r>
            <a:r>
              <a:rPr kumimoji="0" lang="en-US" sz="1800" b="1" i="1" u="none" strike="noStrike" kern="1200" cap="none" spc="0" normalizeH="0" baseline="0" noProof="0" dirty="0">
                <a:ln>
                  <a:noFill/>
                </a:ln>
                <a:solidFill>
                  <a:srgbClr val="FF66FF"/>
                </a:solidFill>
                <a:effectLst/>
                <a:uLnTx/>
                <a:uFillTx/>
                <a:latin typeface="Times New Roman"/>
                <a:ea typeface="+mn-ea"/>
                <a:cs typeface="+mn-cs"/>
              </a:rPr>
              <a:t> -XYLENE</a:t>
            </a:r>
            <a:r>
              <a:rPr kumimoji="0" lang="en-US" sz="1800" b="0" i="0" u="none" strike="noStrike" kern="1200" cap="none" spc="0" normalizeH="0" baseline="0" noProof="0" dirty="0">
                <a:ln>
                  <a:noFill/>
                </a:ln>
                <a:solidFill>
                  <a:srgbClr val="FF66FF"/>
                </a:solidFill>
                <a:effectLst/>
                <a:uLnTx/>
                <a:uFillTx/>
                <a:latin typeface="Times New Roman"/>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66FF"/>
                </a:solidFill>
                <a:effectLst/>
                <a:uLnTx/>
                <a:uFillTx/>
                <a:latin typeface="Times New Roman"/>
                <a:ea typeface="+mn-ea"/>
                <a:cs typeface="+mn-cs"/>
              </a:rPr>
              <a:t>TOLUENE</a:t>
            </a:r>
            <a:r>
              <a:rPr kumimoji="0" lang="en-US" sz="1800" b="0" i="0" u="none" strike="noStrike" kern="1200" cap="none" spc="0" normalizeH="0" baseline="0" noProof="0" dirty="0">
                <a:ln>
                  <a:noFill/>
                </a:ln>
                <a:solidFill>
                  <a:srgbClr val="FF66FF"/>
                </a:solidFill>
                <a:effectLst/>
                <a:uLnTx/>
                <a:uFillTx/>
                <a:latin typeface="Times New Roman"/>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66FF"/>
                </a:solidFill>
                <a:effectLst/>
                <a:uLnTx/>
                <a:uFillTx/>
                <a:latin typeface="Times New Roman"/>
                <a:ea typeface="+mn-ea"/>
                <a:cs typeface="+mn-cs"/>
              </a:rPr>
              <a:t>ETHYLBENZENE</a:t>
            </a:r>
            <a:r>
              <a:rPr kumimoji="0" lang="en-US" sz="1800" b="0" i="0" u="none" strike="noStrike" kern="1200" cap="none" spc="0" normalizeH="0" baseline="0" noProof="0" dirty="0">
                <a:ln>
                  <a:noFill/>
                </a:ln>
                <a:solidFill>
                  <a:srgbClr val="FF66FF"/>
                </a:solidFill>
                <a:effectLst/>
                <a:uLnTx/>
                <a:uFillTx/>
                <a:latin typeface="Times New Roman"/>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66FF"/>
                </a:solidFill>
                <a:effectLst/>
                <a:uLnTx/>
                <a:uFillTx/>
                <a:latin typeface="Times New Roman"/>
                <a:ea typeface="+mn-ea"/>
                <a:cs typeface="+mn-cs"/>
              </a:rPr>
              <a:t>HEPTANE</a:t>
            </a:r>
            <a:r>
              <a:rPr kumimoji="0" lang="en-US" sz="1800" b="0" i="0" u="none" strike="noStrike" kern="1200" cap="none" spc="0" normalizeH="0" baseline="0" noProof="0" dirty="0">
                <a:ln>
                  <a:noFill/>
                </a:ln>
                <a:solidFill>
                  <a:srgbClr val="FF66FF"/>
                </a:solidFill>
                <a:effectLst/>
                <a:uLnTx/>
                <a:uFillTx/>
                <a:latin typeface="Times New Roman"/>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66FF"/>
                </a:solidFill>
                <a:effectLst/>
                <a:uLnTx/>
                <a:uFillTx/>
                <a:latin typeface="Times New Roman"/>
                <a:ea typeface="+mn-ea"/>
                <a:cs typeface="+mn-cs"/>
              </a:rPr>
              <a:t>2-METHYLHEXANE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66FF"/>
                </a:solidFill>
                <a:effectLst/>
                <a:uLnTx/>
                <a:uFillTx/>
                <a:latin typeface="Times New Roman"/>
                <a:ea typeface="+mn-ea"/>
                <a:cs typeface="+mn-cs"/>
              </a:rPr>
              <a:t>Trichloroethene</a:t>
            </a:r>
            <a:endParaRPr kumimoji="0" lang="en-US" sz="2400" b="0" i="0" u="none" strike="noStrike" kern="1200" cap="none" spc="0" normalizeH="0" baseline="0" noProof="0" dirty="0">
              <a:ln>
                <a:noFill/>
              </a:ln>
              <a:solidFill>
                <a:srgbClr val="FF66FF"/>
              </a:solidFill>
              <a:effectLst/>
              <a:uLnTx/>
              <a:uFillTx/>
              <a:latin typeface="Calibri" pitchFamily="34" charset="0"/>
              <a:ea typeface="+mn-ea"/>
              <a:cs typeface="+mn-cs"/>
            </a:endParaRPr>
          </a:p>
        </p:txBody>
      </p:sp>
      <p:sp>
        <p:nvSpPr>
          <p:cNvPr id="16" name="TextBox 15"/>
          <p:cNvSpPr txBox="1"/>
          <p:nvPr/>
        </p:nvSpPr>
        <p:spPr>
          <a:xfrm>
            <a:off x="2308196" y="958788"/>
            <a:ext cx="1518080"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mn-cs"/>
              </a:rPr>
              <a:t>Mercury and SO2 increase with Ozone</a:t>
            </a:r>
          </a:p>
        </p:txBody>
      </p:sp>
      <p:cxnSp>
        <p:nvCxnSpPr>
          <p:cNvPr id="18" name="Straight Arrow Connector 17"/>
          <p:cNvCxnSpPr/>
          <p:nvPr/>
        </p:nvCxnSpPr>
        <p:spPr bwMode="auto">
          <a:xfrm flipH="1">
            <a:off x="2041865" y="1491449"/>
            <a:ext cx="1003176" cy="8611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a:extLst>
              <a:ext uri="{FF2B5EF4-FFF2-40B4-BE49-F238E27FC236}">
                <a16:creationId xmlns:a16="http://schemas.microsoft.com/office/drawing/2014/main" id="{F052B705-C5F8-49BA-AB8B-DF8264E17FC9}"/>
              </a:ext>
            </a:extLst>
          </p:cNvPr>
          <p:cNvSpPr txBox="1"/>
          <p:nvPr/>
        </p:nvSpPr>
        <p:spPr>
          <a:xfrm>
            <a:off x="169784" y="6555566"/>
            <a:ext cx="38026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imes New Roman"/>
                <a:ea typeface="+mn-ea"/>
                <a:cs typeface="+mn-cs"/>
              </a:rPr>
              <a:t>All data is considered preliminary and subject to change</a:t>
            </a:r>
          </a:p>
        </p:txBody>
      </p:sp>
      <p:sp>
        <p:nvSpPr>
          <p:cNvPr id="11" name="TextBox 10">
            <a:extLst>
              <a:ext uri="{FF2B5EF4-FFF2-40B4-BE49-F238E27FC236}">
                <a16:creationId xmlns:a16="http://schemas.microsoft.com/office/drawing/2014/main" id="{1C8E4180-9950-40EF-95EA-C3E243A91A63}"/>
              </a:ext>
            </a:extLst>
          </p:cNvPr>
          <p:cNvSpPr txBox="1"/>
          <p:nvPr/>
        </p:nvSpPr>
        <p:spPr>
          <a:xfrm>
            <a:off x="182882" y="3455916"/>
            <a:ext cx="5326602" cy="276999"/>
          </a:xfrm>
          <a:prstGeom prst="rect">
            <a:avLst/>
          </a:prstGeom>
          <a:solidFill>
            <a:schemeClr val="bg1">
              <a:alpha val="98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a:ea typeface="+mn-ea"/>
                <a:cs typeface="+mn-cs"/>
              </a:rPr>
              <a:t>HMI surface observations provided by Xinrong Ren, UMD/NOAA</a:t>
            </a:r>
          </a:p>
        </p:txBody>
      </p:sp>
      <p:sp>
        <p:nvSpPr>
          <p:cNvPr id="12" name="Slide Number Placeholder 11"/>
          <p:cNvSpPr>
            <a:spLocks noGrp="1"/>
          </p:cNvSpPr>
          <p:nvPr>
            <p:ph type="sldNum" sz="quarter" idx="12"/>
          </p:nvPr>
        </p:nvSpPr>
        <p:spPr>
          <a:xfrm>
            <a:off x="7010400" y="6469350"/>
            <a:ext cx="21336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2D0EAA-1834-4B37-8445-6C73A2ABE61A}" type="slidenum">
              <a:rPr kumimoji="0" lang="en-US" sz="14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7" name="TextBox 16"/>
          <p:cNvSpPr txBox="1"/>
          <p:nvPr/>
        </p:nvSpPr>
        <p:spPr>
          <a:xfrm>
            <a:off x="7023631" y="878106"/>
            <a:ext cx="151808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itchFamily="34" charset="0"/>
                <a:ea typeface="+mn-ea"/>
                <a:cs typeface="+mn-cs"/>
              </a:rPr>
              <a:t>NOY increase with Ozone</a:t>
            </a:r>
          </a:p>
        </p:txBody>
      </p:sp>
      <p:cxnSp>
        <p:nvCxnSpPr>
          <p:cNvPr id="19" name="Straight Arrow Connector 18"/>
          <p:cNvCxnSpPr/>
          <p:nvPr/>
        </p:nvCxnSpPr>
        <p:spPr bwMode="auto">
          <a:xfrm flipH="1">
            <a:off x="6472518" y="1410767"/>
            <a:ext cx="1287959" cy="12607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groupme.com/2016x1512.jpeg.5438fb9f1dd244eb8ea52e5739489fd7.large"/>
          <p:cNvPicPr>
            <a:picLocks noChangeAspect="1" noChangeArrowheads="1"/>
          </p:cNvPicPr>
          <p:nvPr/>
        </p:nvPicPr>
        <p:blipFill>
          <a:blip r:embed="rId2" cstate="prin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90538" y="0"/>
            <a:ext cx="8229600" cy="765886"/>
          </a:xfrm>
          <a:effectLst>
            <a:outerShdw blurRad="50800" dist="50800" dir="5400000" algn="ctr" rotWithShape="0">
              <a:schemeClr val="tx1"/>
            </a:outerShdw>
          </a:effectLst>
        </p:spPr>
        <p:txBody>
          <a:bodyPr>
            <a:normAutofit fontScale="90000"/>
          </a:bodyPr>
          <a:lstStyle/>
          <a:p>
            <a:r>
              <a:rPr lang="en-US" dirty="0">
                <a:solidFill>
                  <a:schemeClr val="bg1"/>
                </a:solidFill>
              </a:rPr>
              <a:t>June 29, 2018 Observations; Type-</a:t>
            </a:r>
            <a:r>
              <a:rPr lang="el-GR" dirty="0">
                <a:solidFill>
                  <a:schemeClr val="bg1"/>
                </a:solidFill>
                <a:latin typeface="Times New Roman"/>
                <a:ea typeface="Verdana"/>
                <a:cs typeface="Times New Roman"/>
              </a:rPr>
              <a:t>α</a:t>
            </a:r>
            <a:r>
              <a:rPr lang="en-US" dirty="0">
                <a:solidFill>
                  <a:schemeClr val="bg1"/>
                </a:solidFill>
              </a:rPr>
              <a:t> </a:t>
            </a:r>
          </a:p>
        </p:txBody>
      </p:sp>
      <p:sp>
        <p:nvSpPr>
          <p:cNvPr id="3" name="Content Placeholder 2"/>
          <p:cNvSpPr>
            <a:spLocks noGrp="1"/>
          </p:cNvSpPr>
          <p:nvPr>
            <p:ph idx="1"/>
          </p:nvPr>
        </p:nvSpPr>
        <p:spPr>
          <a:xfrm>
            <a:off x="0" y="4444410"/>
            <a:ext cx="9143999" cy="1935126"/>
          </a:xfrm>
        </p:spPr>
        <p:txBody>
          <a:bodyPr>
            <a:normAutofit fontScale="92500" lnSpcReduction="20000"/>
          </a:bodyPr>
          <a:lstStyle/>
          <a:p>
            <a:r>
              <a:rPr lang="en-US" sz="2800" dirty="0">
                <a:solidFill>
                  <a:schemeClr val="bg1"/>
                </a:solidFill>
              </a:rPr>
              <a:t>Extreme vertical ozone gradient at HMI ~20 ppb in 120 m</a:t>
            </a:r>
          </a:p>
          <a:p>
            <a:r>
              <a:rPr lang="en-US" sz="2800" dirty="0">
                <a:solidFill>
                  <a:schemeClr val="bg1"/>
                </a:solidFill>
              </a:rPr>
              <a:t>Greater ozone downwind of Baltimore than upstream, but not at surface of water initially (~10 m)</a:t>
            </a:r>
          </a:p>
          <a:p>
            <a:r>
              <a:rPr lang="en-US" sz="2800" dirty="0">
                <a:solidFill>
                  <a:schemeClr val="bg1"/>
                </a:solidFill>
              </a:rPr>
              <a:t>Still ~70ppb of ozone at Bay surface corresponding to southerly winds seen in earlier years</a:t>
            </a:r>
            <a:endParaRPr lang="en-US" dirty="0">
              <a:solidFill>
                <a:schemeClr val="bg1"/>
              </a:solidFill>
            </a:endParaRPr>
          </a:p>
          <a:p>
            <a:endParaRPr lang="en-US" dirty="0"/>
          </a:p>
        </p:txBody>
      </p:sp>
      <p:pic>
        <p:nvPicPr>
          <p:cNvPr id="68611" name="Picture 3"/>
          <p:cNvPicPr>
            <a:picLocks noChangeAspect="1" noChangeArrowheads="1"/>
          </p:cNvPicPr>
          <p:nvPr/>
        </p:nvPicPr>
        <p:blipFill>
          <a:blip r:embed="rId3" cstate="print"/>
          <a:srcRect/>
          <a:stretch>
            <a:fillRect/>
          </a:stretch>
        </p:blipFill>
        <p:spPr bwMode="auto">
          <a:xfrm>
            <a:off x="159495" y="704720"/>
            <a:ext cx="4200525" cy="3533775"/>
          </a:xfrm>
          <a:prstGeom prst="rect">
            <a:avLst/>
          </a:prstGeom>
          <a:noFill/>
          <a:ln w="9525">
            <a:noFill/>
            <a:miter lim="800000"/>
            <a:headEnd/>
            <a:tailEnd/>
          </a:ln>
        </p:spPr>
      </p:pic>
      <p:pic>
        <p:nvPicPr>
          <p:cNvPr id="68612" name="Picture 4"/>
          <p:cNvPicPr>
            <a:picLocks noChangeAspect="1" noChangeArrowheads="1"/>
          </p:cNvPicPr>
          <p:nvPr/>
        </p:nvPicPr>
        <p:blipFill>
          <a:blip r:embed="rId4" cstate="print"/>
          <a:srcRect/>
          <a:stretch>
            <a:fillRect/>
          </a:stretch>
        </p:blipFill>
        <p:spPr bwMode="auto">
          <a:xfrm>
            <a:off x="4650627" y="704171"/>
            <a:ext cx="4280722" cy="3551053"/>
          </a:xfrm>
          <a:prstGeom prst="rect">
            <a:avLst/>
          </a:prstGeom>
          <a:noFill/>
          <a:ln w="9525">
            <a:noFill/>
            <a:miter lim="800000"/>
            <a:headEnd/>
            <a:tailEnd/>
          </a:ln>
        </p:spPr>
      </p:pic>
      <p:sp>
        <p:nvSpPr>
          <p:cNvPr id="19" name="TextBox 18"/>
          <p:cNvSpPr txBox="1"/>
          <p:nvPr/>
        </p:nvSpPr>
        <p:spPr>
          <a:xfrm>
            <a:off x="2570163" y="1090689"/>
            <a:ext cx="1310721" cy="461665"/>
          </a:xfrm>
          <a:prstGeom prst="rect">
            <a:avLst/>
          </a:prstGeom>
          <a:solidFill>
            <a:schemeClr val="bg1">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1700 UTC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1 pm EDT</a:t>
            </a:r>
          </a:p>
        </p:txBody>
      </p:sp>
      <p:sp>
        <p:nvSpPr>
          <p:cNvPr id="20" name="TextBox 19"/>
          <p:cNvSpPr txBox="1"/>
          <p:nvPr/>
        </p:nvSpPr>
        <p:spPr>
          <a:xfrm>
            <a:off x="7337093" y="1094233"/>
            <a:ext cx="1310721" cy="461665"/>
          </a:xfrm>
          <a:prstGeom prst="rect">
            <a:avLst/>
          </a:prstGeom>
          <a:solidFill>
            <a:schemeClr val="bg1">
              <a:alpha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2000 UTC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4 pm EDT</a:t>
            </a:r>
          </a:p>
        </p:txBody>
      </p:sp>
      <p:sp>
        <p:nvSpPr>
          <p:cNvPr id="21" name="TextBox 20"/>
          <p:cNvSpPr txBox="1"/>
          <p:nvPr/>
        </p:nvSpPr>
        <p:spPr>
          <a:xfrm>
            <a:off x="7361903" y="2671395"/>
            <a:ext cx="1310721" cy="830997"/>
          </a:xfrm>
          <a:prstGeom prst="rect">
            <a:avLst/>
          </a:prstGeom>
          <a:solidFill>
            <a:schemeClr val="bg1">
              <a:alpha val="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Within 20 minutes, surface ozone at HMI rose 10+ppb</a:t>
            </a:r>
          </a:p>
        </p:txBody>
      </p:sp>
      <p:sp>
        <p:nvSpPr>
          <p:cNvPr id="10" name="TextBox 9">
            <a:extLst>
              <a:ext uri="{FF2B5EF4-FFF2-40B4-BE49-F238E27FC236}">
                <a16:creationId xmlns:a16="http://schemas.microsoft.com/office/drawing/2014/main" id="{C68E6F2E-A105-40AD-AE7F-C2FB271D2EA5}"/>
              </a:ext>
            </a:extLst>
          </p:cNvPr>
          <p:cNvSpPr txBox="1"/>
          <p:nvPr/>
        </p:nvSpPr>
        <p:spPr>
          <a:xfrm>
            <a:off x="3107022" y="6562145"/>
            <a:ext cx="6096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All data is considered preliminary and subject to change</a:t>
            </a:r>
          </a:p>
        </p:txBody>
      </p:sp>
      <p:sp>
        <p:nvSpPr>
          <p:cNvPr id="11" name="TextBox 10">
            <a:extLst>
              <a:ext uri="{FF2B5EF4-FFF2-40B4-BE49-F238E27FC236}">
                <a16:creationId xmlns:a16="http://schemas.microsoft.com/office/drawing/2014/main" id="{B9ACD3E2-8E01-426F-8642-1D753914360F}"/>
              </a:ext>
            </a:extLst>
          </p:cNvPr>
          <p:cNvSpPr txBox="1"/>
          <p:nvPr/>
        </p:nvSpPr>
        <p:spPr>
          <a:xfrm>
            <a:off x="159495" y="6479739"/>
            <a:ext cx="37700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Ozonesondes provided by OWLETS-2 Science team</a:t>
            </a:r>
          </a:p>
        </p:txBody>
      </p:sp>
      <p:sp>
        <p:nvSpPr>
          <p:cNvPr id="12" name="Slide Number Placeholder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8D76D-17D9-4C4B-9CC5-6C1C2332F7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D_Bay_Sites.jpg">
            <a:extLst>
              <a:ext uri="{FF2B5EF4-FFF2-40B4-BE49-F238E27FC236}">
                <a16:creationId xmlns:a16="http://schemas.microsoft.com/office/drawing/2014/main" id="{244B7599-3D98-40DF-9E8C-A8C0D20685A6}"/>
              </a:ext>
            </a:extLst>
          </p:cNvPr>
          <p:cNvPicPr>
            <a:picLocks noChangeAspect="1"/>
          </p:cNvPicPr>
          <p:nvPr/>
        </p:nvPicPr>
        <p:blipFill>
          <a:blip r:embed="rId2" cstate="print">
            <a:lum bright="-20000" contrast="-30000"/>
          </a:blip>
          <a:srcRect l="12222" t="5556" r="3851" b="12500"/>
          <a:stretch>
            <a:fillRect/>
          </a:stretch>
        </p:blipFill>
        <p:spPr>
          <a:xfrm>
            <a:off x="-76200" y="-28427"/>
            <a:ext cx="9220200" cy="6956416"/>
          </a:xfrm>
          <a:prstGeom prst="rect">
            <a:avLst/>
          </a:prstGeom>
        </p:spPr>
      </p:pic>
      <p:sp>
        <p:nvSpPr>
          <p:cNvPr id="14" name="Freeform 13"/>
          <p:cNvSpPr/>
          <p:nvPr/>
        </p:nvSpPr>
        <p:spPr bwMode="auto">
          <a:xfrm>
            <a:off x="4400032" y="1145249"/>
            <a:ext cx="4542797" cy="2298511"/>
          </a:xfrm>
          <a:custGeom>
            <a:avLst/>
            <a:gdLst>
              <a:gd name="connsiteX0" fmla="*/ 29469 w 3996870"/>
              <a:gd name="connsiteY0" fmla="*/ 709684 h 1460311"/>
              <a:gd name="connsiteX1" fmla="*/ 220538 w 3996870"/>
              <a:gd name="connsiteY1" fmla="*/ 682388 h 1460311"/>
              <a:gd name="connsiteX2" fmla="*/ 302424 w 3996870"/>
              <a:gd name="connsiteY2" fmla="*/ 627797 h 1460311"/>
              <a:gd name="connsiteX3" fmla="*/ 343368 w 3996870"/>
              <a:gd name="connsiteY3" fmla="*/ 600502 h 1460311"/>
              <a:gd name="connsiteX4" fmla="*/ 384311 w 3996870"/>
              <a:gd name="connsiteY4" fmla="*/ 586854 h 1460311"/>
              <a:gd name="connsiteX5" fmla="*/ 479845 w 3996870"/>
              <a:gd name="connsiteY5" fmla="*/ 545911 h 1460311"/>
              <a:gd name="connsiteX6" fmla="*/ 643618 w 3996870"/>
              <a:gd name="connsiteY6" fmla="*/ 518615 h 1460311"/>
              <a:gd name="connsiteX7" fmla="*/ 684562 w 3996870"/>
              <a:gd name="connsiteY7" fmla="*/ 491320 h 1460311"/>
              <a:gd name="connsiteX8" fmla="*/ 807392 w 3996870"/>
              <a:gd name="connsiteY8" fmla="*/ 436729 h 1460311"/>
              <a:gd name="connsiteX9" fmla="*/ 861983 w 3996870"/>
              <a:gd name="connsiteY9" fmla="*/ 313899 h 1460311"/>
              <a:gd name="connsiteX10" fmla="*/ 875630 w 3996870"/>
              <a:gd name="connsiteY10" fmla="*/ 272956 h 1460311"/>
              <a:gd name="connsiteX11" fmla="*/ 998460 w 3996870"/>
              <a:gd name="connsiteY11" fmla="*/ 177421 h 1460311"/>
              <a:gd name="connsiteX12" fmla="*/ 1080347 w 3996870"/>
              <a:gd name="connsiteY12" fmla="*/ 122830 h 1460311"/>
              <a:gd name="connsiteX13" fmla="*/ 1121290 w 3996870"/>
              <a:gd name="connsiteY13" fmla="*/ 95535 h 1460311"/>
              <a:gd name="connsiteX14" fmla="*/ 1216824 w 3996870"/>
              <a:gd name="connsiteY14" fmla="*/ 68239 h 1460311"/>
              <a:gd name="connsiteX15" fmla="*/ 1339654 w 3996870"/>
              <a:gd name="connsiteY15" fmla="*/ 27296 h 1460311"/>
              <a:gd name="connsiteX16" fmla="*/ 1394245 w 3996870"/>
              <a:gd name="connsiteY16" fmla="*/ 13648 h 1460311"/>
              <a:gd name="connsiteX17" fmla="*/ 1435189 w 3996870"/>
              <a:gd name="connsiteY17" fmla="*/ 0 h 1460311"/>
              <a:gd name="connsiteX18" fmla="*/ 1721792 w 3996870"/>
              <a:gd name="connsiteY18" fmla="*/ 13648 h 1460311"/>
              <a:gd name="connsiteX19" fmla="*/ 1817326 w 3996870"/>
              <a:gd name="connsiteY19" fmla="*/ 54591 h 1460311"/>
              <a:gd name="connsiteX20" fmla="*/ 1871917 w 3996870"/>
              <a:gd name="connsiteY20" fmla="*/ 68239 h 1460311"/>
              <a:gd name="connsiteX21" fmla="*/ 1912860 w 3996870"/>
              <a:gd name="connsiteY21" fmla="*/ 95535 h 1460311"/>
              <a:gd name="connsiteX22" fmla="*/ 2049338 w 3996870"/>
              <a:gd name="connsiteY22" fmla="*/ 109182 h 1460311"/>
              <a:gd name="connsiteX23" fmla="*/ 2103929 w 3996870"/>
              <a:gd name="connsiteY23" fmla="*/ 122830 h 1460311"/>
              <a:gd name="connsiteX24" fmla="*/ 2185815 w 3996870"/>
              <a:gd name="connsiteY24" fmla="*/ 177421 h 1460311"/>
              <a:gd name="connsiteX25" fmla="*/ 2267702 w 3996870"/>
              <a:gd name="connsiteY25" fmla="*/ 232012 h 1460311"/>
              <a:gd name="connsiteX26" fmla="*/ 2322293 w 3996870"/>
              <a:gd name="connsiteY26" fmla="*/ 272956 h 1460311"/>
              <a:gd name="connsiteX27" fmla="*/ 2772669 w 3996870"/>
              <a:gd name="connsiteY27" fmla="*/ 313899 h 1460311"/>
              <a:gd name="connsiteX28" fmla="*/ 2854556 w 3996870"/>
              <a:gd name="connsiteY28" fmla="*/ 327547 h 1460311"/>
              <a:gd name="connsiteX29" fmla="*/ 2977386 w 3996870"/>
              <a:gd name="connsiteY29" fmla="*/ 368490 h 1460311"/>
              <a:gd name="connsiteX30" fmla="*/ 3018329 w 3996870"/>
              <a:gd name="connsiteY30" fmla="*/ 382138 h 1460311"/>
              <a:gd name="connsiteX31" fmla="*/ 3141159 w 3996870"/>
              <a:gd name="connsiteY31" fmla="*/ 409433 h 1460311"/>
              <a:gd name="connsiteX32" fmla="*/ 3878138 w 3996870"/>
              <a:gd name="connsiteY32" fmla="*/ 423081 h 1460311"/>
              <a:gd name="connsiteX33" fmla="*/ 3919081 w 3996870"/>
              <a:gd name="connsiteY33" fmla="*/ 859809 h 1460311"/>
              <a:gd name="connsiteX34" fmla="*/ 3932729 w 3996870"/>
              <a:gd name="connsiteY34" fmla="*/ 955344 h 1460311"/>
              <a:gd name="connsiteX35" fmla="*/ 3946377 w 3996870"/>
              <a:gd name="connsiteY35" fmla="*/ 1037230 h 1460311"/>
              <a:gd name="connsiteX36" fmla="*/ 3960024 w 3996870"/>
              <a:gd name="connsiteY36" fmla="*/ 1091821 h 1460311"/>
              <a:gd name="connsiteX37" fmla="*/ 3973672 w 3996870"/>
              <a:gd name="connsiteY37" fmla="*/ 1160060 h 1460311"/>
              <a:gd name="connsiteX38" fmla="*/ 3960024 w 3996870"/>
              <a:gd name="connsiteY38" fmla="*/ 1282890 h 1460311"/>
              <a:gd name="connsiteX39" fmla="*/ 3673421 w 3996870"/>
              <a:gd name="connsiteY39" fmla="*/ 1310185 h 1460311"/>
              <a:gd name="connsiteX40" fmla="*/ 3618830 w 3996870"/>
              <a:gd name="connsiteY40" fmla="*/ 1323833 h 1460311"/>
              <a:gd name="connsiteX41" fmla="*/ 3536944 w 3996870"/>
              <a:gd name="connsiteY41" fmla="*/ 1337481 h 1460311"/>
              <a:gd name="connsiteX42" fmla="*/ 3455057 w 3996870"/>
              <a:gd name="connsiteY42" fmla="*/ 1364777 h 1460311"/>
              <a:gd name="connsiteX43" fmla="*/ 3400466 w 3996870"/>
              <a:gd name="connsiteY43" fmla="*/ 1378424 h 1460311"/>
              <a:gd name="connsiteX44" fmla="*/ 3182102 w 3996870"/>
              <a:gd name="connsiteY44" fmla="*/ 1433015 h 1460311"/>
              <a:gd name="connsiteX45" fmla="*/ 84060 w 3996870"/>
              <a:gd name="connsiteY45" fmla="*/ 1460311 h 1460311"/>
              <a:gd name="connsiteX46" fmla="*/ 15821 w 3996870"/>
              <a:gd name="connsiteY46" fmla="*/ 1433015 h 1460311"/>
              <a:gd name="connsiteX47" fmla="*/ 29469 w 3996870"/>
              <a:gd name="connsiteY47" fmla="*/ 1214651 h 1460311"/>
              <a:gd name="connsiteX48" fmla="*/ 15821 w 3996870"/>
              <a:gd name="connsiteY48" fmla="*/ 928048 h 1460311"/>
              <a:gd name="connsiteX49" fmla="*/ 2174 w 3996870"/>
              <a:gd name="connsiteY49" fmla="*/ 777923 h 1460311"/>
              <a:gd name="connsiteX0" fmla="*/ 29469 w 3996870"/>
              <a:gd name="connsiteY0" fmla="*/ 709684 h 1460311"/>
              <a:gd name="connsiteX1" fmla="*/ 220538 w 3996870"/>
              <a:gd name="connsiteY1" fmla="*/ 682388 h 1460311"/>
              <a:gd name="connsiteX2" fmla="*/ 302424 w 3996870"/>
              <a:gd name="connsiteY2" fmla="*/ 627797 h 1460311"/>
              <a:gd name="connsiteX3" fmla="*/ 343368 w 3996870"/>
              <a:gd name="connsiteY3" fmla="*/ 600502 h 1460311"/>
              <a:gd name="connsiteX4" fmla="*/ 384311 w 3996870"/>
              <a:gd name="connsiteY4" fmla="*/ 586854 h 1460311"/>
              <a:gd name="connsiteX5" fmla="*/ 479845 w 3996870"/>
              <a:gd name="connsiteY5" fmla="*/ 545911 h 1460311"/>
              <a:gd name="connsiteX6" fmla="*/ 643618 w 3996870"/>
              <a:gd name="connsiteY6" fmla="*/ 518615 h 1460311"/>
              <a:gd name="connsiteX7" fmla="*/ 684562 w 3996870"/>
              <a:gd name="connsiteY7" fmla="*/ 491320 h 1460311"/>
              <a:gd name="connsiteX8" fmla="*/ 807392 w 3996870"/>
              <a:gd name="connsiteY8" fmla="*/ 436729 h 1460311"/>
              <a:gd name="connsiteX9" fmla="*/ 861983 w 3996870"/>
              <a:gd name="connsiteY9" fmla="*/ 313899 h 1460311"/>
              <a:gd name="connsiteX10" fmla="*/ 875630 w 3996870"/>
              <a:gd name="connsiteY10" fmla="*/ 272956 h 1460311"/>
              <a:gd name="connsiteX11" fmla="*/ 998460 w 3996870"/>
              <a:gd name="connsiteY11" fmla="*/ 177421 h 1460311"/>
              <a:gd name="connsiteX12" fmla="*/ 1080347 w 3996870"/>
              <a:gd name="connsiteY12" fmla="*/ 122830 h 1460311"/>
              <a:gd name="connsiteX13" fmla="*/ 1121290 w 3996870"/>
              <a:gd name="connsiteY13" fmla="*/ 95535 h 1460311"/>
              <a:gd name="connsiteX14" fmla="*/ 1216824 w 3996870"/>
              <a:gd name="connsiteY14" fmla="*/ 68239 h 1460311"/>
              <a:gd name="connsiteX15" fmla="*/ 1339654 w 3996870"/>
              <a:gd name="connsiteY15" fmla="*/ 27296 h 1460311"/>
              <a:gd name="connsiteX16" fmla="*/ 1394245 w 3996870"/>
              <a:gd name="connsiteY16" fmla="*/ 13648 h 1460311"/>
              <a:gd name="connsiteX17" fmla="*/ 1435189 w 3996870"/>
              <a:gd name="connsiteY17" fmla="*/ 0 h 1460311"/>
              <a:gd name="connsiteX18" fmla="*/ 1721792 w 3996870"/>
              <a:gd name="connsiteY18" fmla="*/ 13648 h 1460311"/>
              <a:gd name="connsiteX19" fmla="*/ 1817326 w 3996870"/>
              <a:gd name="connsiteY19" fmla="*/ 54591 h 1460311"/>
              <a:gd name="connsiteX20" fmla="*/ 1871917 w 3996870"/>
              <a:gd name="connsiteY20" fmla="*/ 68239 h 1460311"/>
              <a:gd name="connsiteX21" fmla="*/ 1912860 w 3996870"/>
              <a:gd name="connsiteY21" fmla="*/ 95535 h 1460311"/>
              <a:gd name="connsiteX22" fmla="*/ 2049338 w 3996870"/>
              <a:gd name="connsiteY22" fmla="*/ 109182 h 1460311"/>
              <a:gd name="connsiteX23" fmla="*/ 2103929 w 3996870"/>
              <a:gd name="connsiteY23" fmla="*/ 122830 h 1460311"/>
              <a:gd name="connsiteX24" fmla="*/ 2185815 w 3996870"/>
              <a:gd name="connsiteY24" fmla="*/ 177421 h 1460311"/>
              <a:gd name="connsiteX25" fmla="*/ 2267702 w 3996870"/>
              <a:gd name="connsiteY25" fmla="*/ 232012 h 1460311"/>
              <a:gd name="connsiteX26" fmla="*/ 2322293 w 3996870"/>
              <a:gd name="connsiteY26" fmla="*/ 272956 h 1460311"/>
              <a:gd name="connsiteX27" fmla="*/ 2772669 w 3996870"/>
              <a:gd name="connsiteY27" fmla="*/ 313899 h 1460311"/>
              <a:gd name="connsiteX28" fmla="*/ 2854556 w 3996870"/>
              <a:gd name="connsiteY28" fmla="*/ 327547 h 1460311"/>
              <a:gd name="connsiteX29" fmla="*/ 2977386 w 3996870"/>
              <a:gd name="connsiteY29" fmla="*/ 368490 h 1460311"/>
              <a:gd name="connsiteX30" fmla="*/ 3018329 w 3996870"/>
              <a:gd name="connsiteY30" fmla="*/ 382138 h 1460311"/>
              <a:gd name="connsiteX31" fmla="*/ 3141159 w 3996870"/>
              <a:gd name="connsiteY31" fmla="*/ 409433 h 1460311"/>
              <a:gd name="connsiteX32" fmla="*/ 3878138 w 3996870"/>
              <a:gd name="connsiteY32" fmla="*/ 423081 h 1460311"/>
              <a:gd name="connsiteX33" fmla="*/ 3919081 w 3996870"/>
              <a:gd name="connsiteY33" fmla="*/ 859809 h 1460311"/>
              <a:gd name="connsiteX34" fmla="*/ 3932729 w 3996870"/>
              <a:gd name="connsiteY34" fmla="*/ 955344 h 1460311"/>
              <a:gd name="connsiteX35" fmla="*/ 3946377 w 3996870"/>
              <a:gd name="connsiteY35" fmla="*/ 1037230 h 1460311"/>
              <a:gd name="connsiteX36" fmla="*/ 3960024 w 3996870"/>
              <a:gd name="connsiteY36" fmla="*/ 1091821 h 1460311"/>
              <a:gd name="connsiteX37" fmla="*/ 3973672 w 3996870"/>
              <a:gd name="connsiteY37" fmla="*/ 1160060 h 1460311"/>
              <a:gd name="connsiteX38" fmla="*/ 3960024 w 3996870"/>
              <a:gd name="connsiteY38" fmla="*/ 1282890 h 1460311"/>
              <a:gd name="connsiteX39" fmla="*/ 3673421 w 3996870"/>
              <a:gd name="connsiteY39" fmla="*/ 1310185 h 1460311"/>
              <a:gd name="connsiteX40" fmla="*/ 3618830 w 3996870"/>
              <a:gd name="connsiteY40" fmla="*/ 1323833 h 1460311"/>
              <a:gd name="connsiteX41" fmla="*/ 3536944 w 3996870"/>
              <a:gd name="connsiteY41" fmla="*/ 1337481 h 1460311"/>
              <a:gd name="connsiteX42" fmla="*/ 3455057 w 3996870"/>
              <a:gd name="connsiteY42" fmla="*/ 1364777 h 1460311"/>
              <a:gd name="connsiteX43" fmla="*/ 3400466 w 3996870"/>
              <a:gd name="connsiteY43" fmla="*/ 1378424 h 1460311"/>
              <a:gd name="connsiteX44" fmla="*/ 3182102 w 3996870"/>
              <a:gd name="connsiteY44" fmla="*/ 1433015 h 1460311"/>
              <a:gd name="connsiteX45" fmla="*/ 84060 w 3996870"/>
              <a:gd name="connsiteY45" fmla="*/ 1460311 h 1460311"/>
              <a:gd name="connsiteX46" fmla="*/ 15821 w 3996870"/>
              <a:gd name="connsiteY46" fmla="*/ 1433015 h 1460311"/>
              <a:gd name="connsiteX47" fmla="*/ 29469 w 3996870"/>
              <a:gd name="connsiteY47" fmla="*/ 1214651 h 1460311"/>
              <a:gd name="connsiteX48" fmla="*/ 15821 w 3996870"/>
              <a:gd name="connsiteY48" fmla="*/ 928048 h 1460311"/>
              <a:gd name="connsiteX49" fmla="*/ 2174 w 3996870"/>
              <a:gd name="connsiteY49" fmla="*/ 777923 h 1460311"/>
              <a:gd name="connsiteX50" fmla="*/ 29469 w 3996870"/>
              <a:gd name="connsiteY50" fmla="*/ 709684 h 14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96870" h="1460311">
                <a:moveTo>
                  <a:pt x="29469" y="709684"/>
                </a:moveTo>
                <a:cubicBezTo>
                  <a:pt x="32364" y="709362"/>
                  <a:pt x="192421" y="695169"/>
                  <a:pt x="220538" y="682388"/>
                </a:cubicBezTo>
                <a:cubicBezTo>
                  <a:pt x="250403" y="668813"/>
                  <a:pt x="275129" y="645994"/>
                  <a:pt x="302424" y="627797"/>
                </a:cubicBezTo>
                <a:cubicBezTo>
                  <a:pt x="316072" y="618698"/>
                  <a:pt x="327807" y="605689"/>
                  <a:pt x="343368" y="600502"/>
                </a:cubicBezTo>
                <a:cubicBezTo>
                  <a:pt x="357016" y="595953"/>
                  <a:pt x="371088" y="592521"/>
                  <a:pt x="384311" y="586854"/>
                </a:cubicBezTo>
                <a:cubicBezTo>
                  <a:pt x="438989" y="563421"/>
                  <a:pt x="428639" y="558713"/>
                  <a:pt x="479845" y="545911"/>
                </a:cubicBezTo>
                <a:cubicBezTo>
                  <a:pt x="533061" y="532607"/>
                  <a:pt x="589695" y="526318"/>
                  <a:pt x="643618" y="518615"/>
                </a:cubicBezTo>
                <a:cubicBezTo>
                  <a:pt x="657266" y="509517"/>
                  <a:pt x="669573" y="497982"/>
                  <a:pt x="684562" y="491320"/>
                </a:cubicBezTo>
                <a:cubicBezTo>
                  <a:pt x="830734" y="426355"/>
                  <a:pt x="714730" y="498501"/>
                  <a:pt x="807392" y="436729"/>
                </a:cubicBezTo>
                <a:cubicBezTo>
                  <a:pt x="839874" y="339281"/>
                  <a:pt x="818727" y="378782"/>
                  <a:pt x="861983" y="313899"/>
                </a:cubicBezTo>
                <a:cubicBezTo>
                  <a:pt x="866532" y="300251"/>
                  <a:pt x="867650" y="284926"/>
                  <a:pt x="875630" y="272956"/>
                </a:cubicBezTo>
                <a:cubicBezTo>
                  <a:pt x="901286" y="234472"/>
                  <a:pt x="965925" y="199111"/>
                  <a:pt x="998460" y="177421"/>
                </a:cubicBezTo>
                <a:lnTo>
                  <a:pt x="1080347" y="122830"/>
                </a:lnTo>
                <a:cubicBezTo>
                  <a:pt x="1093995" y="113732"/>
                  <a:pt x="1105729" y="100722"/>
                  <a:pt x="1121290" y="95535"/>
                </a:cubicBezTo>
                <a:cubicBezTo>
                  <a:pt x="1258849" y="49681"/>
                  <a:pt x="1045505" y="119634"/>
                  <a:pt x="1216824" y="68239"/>
                </a:cubicBezTo>
                <a:cubicBezTo>
                  <a:pt x="1216871" y="68225"/>
                  <a:pt x="1319159" y="34128"/>
                  <a:pt x="1339654" y="27296"/>
                </a:cubicBezTo>
                <a:cubicBezTo>
                  <a:pt x="1357448" y="21364"/>
                  <a:pt x="1376210" y="18801"/>
                  <a:pt x="1394245" y="13648"/>
                </a:cubicBezTo>
                <a:cubicBezTo>
                  <a:pt x="1408078" y="9696"/>
                  <a:pt x="1421541" y="4549"/>
                  <a:pt x="1435189" y="0"/>
                </a:cubicBezTo>
                <a:cubicBezTo>
                  <a:pt x="1530723" y="4549"/>
                  <a:pt x="1626454" y="6021"/>
                  <a:pt x="1721792" y="13648"/>
                </a:cubicBezTo>
                <a:cubicBezTo>
                  <a:pt x="1802081" y="20071"/>
                  <a:pt x="1752219" y="26688"/>
                  <a:pt x="1817326" y="54591"/>
                </a:cubicBezTo>
                <a:cubicBezTo>
                  <a:pt x="1834566" y="61980"/>
                  <a:pt x="1853720" y="63690"/>
                  <a:pt x="1871917" y="68239"/>
                </a:cubicBezTo>
                <a:cubicBezTo>
                  <a:pt x="1885565" y="77338"/>
                  <a:pt x="1896877" y="91847"/>
                  <a:pt x="1912860" y="95535"/>
                </a:cubicBezTo>
                <a:cubicBezTo>
                  <a:pt x="1957409" y="105815"/>
                  <a:pt x="2004078" y="102716"/>
                  <a:pt x="2049338" y="109182"/>
                </a:cubicBezTo>
                <a:cubicBezTo>
                  <a:pt x="2067907" y="111835"/>
                  <a:pt x="2085732" y="118281"/>
                  <a:pt x="2103929" y="122830"/>
                </a:cubicBezTo>
                <a:cubicBezTo>
                  <a:pt x="2131224" y="141027"/>
                  <a:pt x="2162618" y="154224"/>
                  <a:pt x="2185815" y="177421"/>
                </a:cubicBezTo>
                <a:cubicBezTo>
                  <a:pt x="2236931" y="228537"/>
                  <a:pt x="2208448" y="212262"/>
                  <a:pt x="2267702" y="232012"/>
                </a:cubicBezTo>
                <a:cubicBezTo>
                  <a:pt x="2285899" y="245660"/>
                  <a:pt x="2301948" y="262784"/>
                  <a:pt x="2322293" y="272956"/>
                </a:cubicBezTo>
                <a:cubicBezTo>
                  <a:pt x="2449325" y="336472"/>
                  <a:pt x="2680709" y="310493"/>
                  <a:pt x="2772669" y="313899"/>
                </a:cubicBezTo>
                <a:cubicBezTo>
                  <a:pt x="2799965" y="318448"/>
                  <a:pt x="2827710" y="320836"/>
                  <a:pt x="2854556" y="327547"/>
                </a:cubicBezTo>
                <a:lnTo>
                  <a:pt x="2977386" y="368490"/>
                </a:lnTo>
                <a:lnTo>
                  <a:pt x="3018329" y="382138"/>
                </a:lnTo>
                <a:cubicBezTo>
                  <a:pt x="3063322" y="397136"/>
                  <a:pt x="3087789" y="407654"/>
                  <a:pt x="3141159" y="409433"/>
                </a:cubicBezTo>
                <a:cubicBezTo>
                  <a:pt x="3386724" y="417619"/>
                  <a:pt x="3632478" y="418532"/>
                  <a:pt x="3878138" y="423081"/>
                </a:cubicBezTo>
                <a:cubicBezTo>
                  <a:pt x="3890614" y="566562"/>
                  <a:pt x="3901046" y="715534"/>
                  <a:pt x="3919081" y="859809"/>
                </a:cubicBezTo>
                <a:cubicBezTo>
                  <a:pt x="3923071" y="891729"/>
                  <a:pt x="3927837" y="923550"/>
                  <a:pt x="3932729" y="955344"/>
                </a:cubicBezTo>
                <a:cubicBezTo>
                  <a:pt x="3936937" y="982694"/>
                  <a:pt x="3940950" y="1010095"/>
                  <a:pt x="3946377" y="1037230"/>
                </a:cubicBezTo>
                <a:cubicBezTo>
                  <a:pt x="3950055" y="1055623"/>
                  <a:pt x="3955955" y="1073511"/>
                  <a:pt x="3960024" y="1091821"/>
                </a:cubicBezTo>
                <a:cubicBezTo>
                  <a:pt x="3965056" y="1114465"/>
                  <a:pt x="3969123" y="1137314"/>
                  <a:pt x="3973672" y="1160060"/>
                </a:cubicBezTo>
                <a:cubicBezTo>
                  <a:pt x="3969123" y="1201003"/>
                  <a:pt x="3996870" y="1264467"/>
                  <a:pt x="3960024" y="1282890"/>
                </a:cubicBezTo>
                <a:cubicBezTo>
                  <a:pt x="3874189" y="1325807"/>
                  <a:pt x="3768704" y="1298751"/>
                  <a:pt x="3673421" y="1310185"/>
                </a:cubicBezTo>
                <a:cubicBezTo>
                  <a:pt x="3654798" y="1312420"/>
                  <a:pt x="3637223" y="1320154"/>
                  <a:pt x="3618830" y="1323833"/>
                </a:cubicBezTo>
                <a:cubicBezTo>
                  <a:pt x="3591696" y="1329260"/>
                  <a:pt x="3563790" y="1330769"/>
                  <a:pt x="3536944" y="1337481"/>
                </a:cubicBezTo>
                <a:cubicBezTo>
                  <a:pt x="3509031" y="1344459"/>
                  <a:pt x="3482970" y="1357799"/>
                  <a:pt x="3455057" y="1364777"/>
                </a:cubicBezTo>
                <a:cubicBezTo>
                  <a:pt x="3436860" y="1369326"/>
                  <a:pt x="3418394" y="1372908"/>
                  <a:pt x="3400466" y="1378424"/>
                </a:cubicBezTo>
                <a:cubicBezTo>
                  <a:pt x="3315579" y="1404543"/>
                  <a:pt x="3269334" y="1431897"/>
                  <a:pt x="3182102" y="1433015"/>
                </a:cubicBezTo>
                <a:lnTo>
                  <a:pt x="84060" y="1460311"/>
                </a:lnTo>
                <a:cubicBezTo>
                  <a:pt x="61314" y="1451212"/>
                  <a:pt x="21135" y="1456930"/>
                  <a:pt x="15821" y="1433015"/>
                </a:cubicBezTo>
                <a:cubicBezTo>
                  <a:pt x="0" y="1361822"/>
                  <a:pt x="29469" y="1287581"/>
                  <a:pt x="29469" y="1214651"/>
                </a:cubicBezTo>
                <a:cubicBezTo>
                  <a:pt x="29469" y="1119008"/>
                  <a:pt x="21787" y="1023504"/>
                  <a:pt x="15821" y="928048"/>
                </a:cubicBezTo>
                <a:cubicBezTo>
                  <a:pt x="12687" y="877898"/>
                  <a:pt x="2174" y="777923"/>
                  <a:pt x="2174" y="777923"/>
                </a:cubicBezTo>
                <a:lnTo>
                  <a:pt x="29469" y="709684"/>
                </a:lnTo>
                <a:close/>
              </a:path>
            </a:pathLst>
          </a:custGeom>
          <a:solidFill>
            <a:srgbClr val="008E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Freeform 9"/>
          <p:cNvSpPr/>
          <p:nvPr/>
        </p:nvSpPr>
        <p:spPr bwMode="auto">
          <a:xfrm>
            <a:off x="4370829" y="1584328"/>
            <a:ext cx="4554895" cy="2151721"/>
          </a:xfrm>
          <a:custGeom>
            <a:avLst/>
            <a:gdLst>
              <a:gd name="connsiteX0" fmla="*/ 0 w 3848669"/>
              <a:gd name="connsiteY0" fmla="*/ 928048 h 1009935"/>
              <a:gd name="connsiteX1" fmla="*/ 122830 w 3848669"/>
              <a:gd name="connsiteY1" fmla="*/ 996287 h 1009935"/>
              <a:gd name="connsiteX2" fmla="*/ 163773 w 3848669"/>
              <a:gd name="connsiteY2" fmla="*/ 1009935 h 1009935"/>
              <a:gd name="connsiteX3" fmla="*/ 232012 w 3848669"/>
              <a:gd name="connsiteY3" fmla="*/ 941696 h 1009935"/>
              <a:gd name="connsiteX4" fmla="*/ 245660 w 3848669"/>
              <a:gd name="connsiteY4" fmla="*/ 887105 h 1009935"/>
              <a:gd name="connsiteX5" fmla="*/ 259308 w 3848669"/>
              <a:gd name="connsiteY5" fmla="*/ 818866 h 1009935"/>
              <a:gd name="connsiteX6" fmla="*/ 313899 w 3848669"/>
              <a:gd name="connsiteY6" fmla="*/ 736979 h 1009935"/>
              <a:gd name="connsiteX7" fmla="*/ 354842 w 3848669"/>
              <a:gd name="connsiteY7" fmla="*/ 696036 h 1009935"/>
              <a:gd name="connsiteX8" fmla="*/ 436728 w 3848669"/>
              <a:gd name="connsiteY8" fmla="*/ 668741 h 1009935"/>
              <a:gd name="connsiteX9" fmla="*/ 477672 w 3848669"/>
              <a:gd name="connsiteY9" fmla="*/ 641445 h 1009935"/>
              <a:gd name="connsiteX10" fmla="*/ 723331 w 3848669"/>
              <a:gd name="connsiteY10" fmla="*/ 641445 h 1009935"/>
              <a:gd name="connsiteX11" fmla="*/ 764275 w 3848669"/>
              <a:gd name="connsiteY11" fmla="*/ 655093 h 1009935"/>
              <a:gd name="connsiteX12" fmla="*/ 846161 w 3848669"/>
              <a:gd name="connsiteY12" fmla="*/ 696036 h 1009935"/>
              <a:gd name="connsiteX13" fmla="*/ 928048 w 3848669"/>
              <a:gd name="connsiteY13" fmla="*/ 682388 h 1009935"/>
              <a:gd name="connsiteX14" fmla="*/ 941696 w 3848669"/>
              <a:gd name="connsiteY14" fmla="*/ 641445 h 1009935"/>
              <a:gd name="connsiteX15" fmla="*/ 996287 w 3848669"/>
              <a:gd name="connsiteY15" fmla="*/ 518615 h 1009935"/>
              <a:gd name="connsiteX16" fmla="*/ 1009934 w 3848669"/>
              <a:gd name="connsiteY16" fmla="*/ 477672 h 1009935"/>
              <a:gd name="connsiteX17" fmla="*/ 1023582 w 3848669"/>
              <a:gd name="connsiteY17" fmla="*/ 423081 h 1009935"/>
              <a:gd name="connsiteX18" fmla="*/ 1078173 w 3848669"/>
              <a:gd name="connsiteY18" fmla="*/ 327547 h 1009935"/>
              <a:gd name="connsiteX19" fmla="*/ 1091821 w 3848669"/>
              <a:gd name="connsiteY19" fmla="*/ 286603 h 1009935"/>
              <a:gd name="connsiteX20" fmla="*/ 1132764 w 3848669"/>
              <a:gd name="connsiteY20" fmla="*/ 245660 h 1009935"/>
              <a:gd name="connsiteX21" fmla="*/ 1160060 w 3848669"/>
              <a:gd name="connsiteY21" fmla="*/ 204717 h 1009935"/>
              <a:gd name="connsiteX22" fmla="*/ 1201003 w 3848669"/>
              <a:gd name="connsiteY22" fmla="*/ 163773 h 1009935"/>
              <a:gd name="connsiteX23" fmla="*/ 1323833 w 3848669"/>
              <a:gd name="connsiteY23" fmla="*/ 81887 h 1009935"/>
              <a:gd name="connsiteX24" fmla="*/ 1378424 w 3848669"/>
              <a:gd name="connsiteY24" fmla="*/ 40944 h 1009935"/>
              <a:gd name="connsiteX25" fmla="*/ 1460311 w 3848669"/>
              <a:gd name="connsiteY25" fmla="*/ 13648 h 1009935"/>
              <a:gd name="connsiteX26" fmla="*/ 1501254 w 3848669"/>
              <a:gd name="connsiteY26" fmla="*/ 0 h 1009935"/>
              <a:gd name="connsiteX27" fmla="*/ 1801505 w 3848669"/>
              <a:gd name="connsiteY27" fmla="*/ 27296 h 1009935"/>
              <a:gd name="connsiteX28" fmla="*/ 1937982 w 3848669"/>
              <a:gd name="connsiteY28" fmla="*/ 109182 h 1009935"/>
              <a:gd name="connsiteX29" fmla="*/ 1978926 w 3848669"/>
              <a:gd name="connsiteY29" fmla="*/ 136478 h 1009935"/>
              <a:gd name="connsiteX30" fmla="*/ 2006221 w 3848669"/>
              <a:gd name="connsiteY30" fmla="*/ 177421 h 1009935"/>
              <a:gd name="connsiteX31" fmla="*/ 2019869 w 3848669"/>
              <a:gd name="connsiteY31" fmla="*/ 218364 h 1009935"/>
              <a:gd name="connsiteX32" fmla="*/ 2074460 w 3848669"/>
              <a:gd name="connsiteY32" fmla="*/ 300251 h 1009935"/>
              <a:gd name="connsiteX33" fmla="*/ 2088108 w 3848669"/>
              <a:gd name="connsiteY33" fmla="*/ 341194 h 1009935"/>
              <a:gd name="connsiteX34" fmla="*/ 2224585 w 3848669"/>
              <a:gd name="connsiteY34" fmla="*/ 504967 h 1009935"/>
              <a:gd name="connsiteX35" fmla="*/ 2265528 w 3848669"/>
              <a:gd name="connsiteY35" fmla="*/ 518615 h 1009935"/>
              <a:gd name="connsiteX36" fmla="*/ 2374711 w 3848669"/>
              <a:gd name="connsiteY36" fmla="*/ 504967 h 1009935"/>
              <a:gd name="connsiteX37" fmla="*/ 2415654 w 3848669"/>
              <a:gd name="connsiteY37" fmla="*/ 477672 h 1009935"/>
              <a:gd name="connsiteX38" fmla="*/ 2456597 w 3848669"/>
              <a:gd name="connsiteY38" fmla="*/ 464024 h 1009935"/>
              <a:gd name="connsiteX39" fmla="*/ 2879678 w 3848669"/>
              <a:gd name="connsiteY39" fmla="*/ 477672 h 1009935"/>
              <a:gd name="connsiteX40" fmla="*/ 2961564 w 3848669"/>
              <a:gd name="connsiteY40" fmla="*/ 559558 h 1009935"/>
              <a:gd name="connsiteX41" fmla="*/ 2988860 w 3848669"/>
              <a:gd name="connsiteY41" fmla="*/ 600502 h 1009935"/>
              <a:gd name="connsiteX42" fmla="*/ 3070746 w 3848669"/>
              <a:gd name="connsiteY42" fmla="*/ 668741 h 1009935"/>
              <a:gd name="connsiteX43" fmla="*/ 3111690 w 3848669"/>
              <a:gd name="connsiteY43" fmla="*/ 682388 h 1009935"/>
              <a:gd name="connsiteX44" fmla="*/ 3207224 w 3848669"/>
              <a:gd name="connsiteY44" fmla="*/ 668741 h 1009935"/>
              <a:gd name="connsiteX45" fmla="*/ 3248167 w 3848669"/>
              <a:gd name="connsiteY45" fmla="*/ 655093 h 1009935"/>
              <a:gd name="connsiteX46" fmla="*/ 3316406 w 3848669"/>
              <a:gd name="connsiteY46" fmla="*/ 641445 h 1009935"/>
              <a:gd name="connsiteX47" fmla="*/ 3521123 w 3848669"/>
              <a:gd name="connsiteY47" fmla="*/ 504967 h 1009935"/>
              <a:gd name="connsiteX48" fmla="*/ 3603009 w 3848669"/>
              <a:gd name="connsiteY48" fmla="*/ 477672 h 1009935"/>
              <a:gd name="connsiteX49" fmla="*/ 3643952 w 3848669"/>
              <a:gd name="connsiteY49" fmla="*/ 464024 h 1009935"/>
              <a:gd name="connsiteX50" fmla="*/ 3848669 w 3848669"/>
              <a:gd name="connsiteY50" fmla="*/ 464024 h 1009935"/>
              <a:gd name="connsiteX0" fmla="*/ 0 w 3951027"/>
              <a:gd name="connsiteY0" fmla="*/ 928048 h 1367051"/>
              <a:gd name="connsiteX1" fmla="*/ 122830 w 3951027"/>
              <a:gd name="connsiteY1" fmla="*/ 996287 h 1367051"/>
              <a:gd name="connsiteX2" fmla="*/ 163773 w 3951027"/>
              <a:gd name="connsiteY2" fmla="*/ 1009935 h 1367051"/>
              <a:gd name="connsiteX3" fmla="*/ 232012 w 3951027"/>
              <a:gd name="connsiteY3" fmla="*/ 941696 h 1367051"/>
              <a:gd name="connsiteX4" fmla="*/ 245660 w 3951027"/>
              <a:gd name="connsiteY4" fmla="*/ 887105 h 1367051"/>
              <a:gd name="connsiteX5" fmla="*/ 259308 w 3951027"/>
              <a:gd name="connsiteY5" fmla="*/ 818866 h 1367051"/>
              <a:gd name="connsiteX6" fmla="*/ 313899 w 3951027"/>
              <a:gd name="connsiteY6" fmla="*/ 736979 h 1367051"/>
              <a:gd name="connsiteX7" fmla="*/ 354842 w 3951027"/>
              <a:gd name="connsiteY7" fmla="*/ 696036 h 1367051"/>
              <a:gd name="connsiteX8" fmla="*/ 436728 w 3951027"/>
              <a:gd name="connsiteY8" fmla="*/ 668741 h 1367051"/>
              <a:gd name="connsiteX9" fmla="*/ 477672 w 3951027"/>
              <a:gd name="connsiteY9" fmla="*/ 641445 h 1367051"/>
              <a:gd name="connsiteX10" fmla="*/ 723331 w 3951027"/>
              <a:gd name="connsiteY10" fmla="*/ 641445 h 1367051"/>
              <a:gd name="connsiteX11" fmla="*/ 764275 w 3951027"/>
              <a:gd name="connsiteY11" fmla="*/ 655093 h 1367051"/>
              <a:gd name="connsiteX12" fmla="*/ 846161 w 3951027"/>
              <a:gd name="connsiteY12" fmla="*/ 696036 h 1367051"/>
              <a:gd name="connsiteX13" fmla="*/ 928048 w 3951027"/>
              <a:gd name="connsiteY13" fmla="*/ 682388 h 1367051"/>
              <a:gd name="connsiteX14" fmla="*/ 941696 w 3951027"/>
              <a:gd name="connsiteY14" fmla="*/ 641445 h 1367051"/>
              <a:gd name="connsiteX15" fmla="*/ 996287 w 3951027"/>
              <a:gd name="connsiteY15" fmla="*/ 518615 h 1367051"/>
              <a:gd name="connsiteX16" fmla="*/ 1009934 w 3951027"/>
              <a:gd name="connsiteY16" fmla="*/ 477672 h 1367051"/>
              <a:gd name="connsiteX17" fmla="*/ 1023582 w 3951027"/>
              <a:gd name="connsiteY17" fmla="*/ 423081 h 1367051"/>
              <a:gd name="connsiteX18" fmla="*/ 1078173 w 3951027"/>
              <a:gd name="connsiteY18" fmla="*/ 327547 h 1367051"/>
              <a:gd name="connsiteX19" fmla="*/ 1091821 w 3951027"/>
              <a:gd name="connsiteY19" fmla="*/ 286603 h 1367051"/>
              <a:gd name="connsiteX20" fmla="*/ 1132764 w 3951027"/>
              <a:gd name="connsiteY20" fmla="*/ 245660 h 1367051"/>
              <a:gd name="connsiteX21" fmla="*/ 1160060 w 3951027"/>
              <a:gd name="connsiteY21" fmla="*/ 204717 h 1367051"/>
              <a:gd name="connsiteX22" fmla="*/ 1201003 w 3951027"/>
              <a:gd name="connsiteY22" fmla="*/ 163773 h 1367051"/>
              <a:gd name="connsiteX23" fmla="*/ 1323833 w 3951027"/>
              <a:gd name="connsiteY23" fmla="*/ 81887 h 1367051"/>
              <a:gd name="connsiteX24" fmla="*/ 1378424 w 3951027"/>
              <a:gd name="connsiteY24" fmla="*/ 40944 h 1367051"/>
              <a:gd name="connsiteX25" fmla="*/ 1460311 w 3951027"/>
              <a:gd name="connsiteY25" fmla="*/ 13648 h 1367051"/>
              <a:gd name="connsiteX26" fmla="*/ 1501254 w 3951027"/>
              <a:gd name="connsiteY26" fmla="*/ 0 h 1367051"/>
              <a:gd name="connsiteX27" fmla="*/ 1801505 w 3951027"/>
              <a:gd name="connsiteY27" fmla="*/ 27296 h 1367051"/>
              <a:gd name="connsiteX28" fmla="*/ 1937982 w 3951027"/>
              <a:gd name="connsiteY28" fmla="*/ 109182 h 1367051"/>
              <a:gd name="connsiteX29" fmla="*/ 1978926 w 3951027"/>
              <a:gd name="connsiteY29" fmla="*/ 136478 h 1367051"/>
              <a:gd name="connsiteX30" fmla="*/ 2006221 w 3951027"/>
              <a:gd name="connsiteY30" fmla="*/ 177421 h 1367051"/>
              <a:gd name="connsiteX31" fmla="*/ 2019869 w 3951027"/>
              <a:gd name="connsiteY31" fmla="*/ 218364 h 1367051"/>
              <a:gd name="connsiteX32" fmla="*/ 2074460 w 3951027"/>
              <a:gd name="connsiteY32" fmla="*/ 300251 h 1367051"/>
              <a:gd name="connsiteX33" fmla="*/ 2088108 w 3951027"/>
              <a:gd name="connsiteY33" fmla="*/ 341194 h 1367051"/>
              <a:gd name="connsiteX34" fmla="*/ 2224585 w 3951027"/>
              <a:gd name="connsiteY34" fmla="*/ 504967 h 1367051"/>
              <a:gd name="connsiteX35" fmla="*/ 2265528 w 3951027"/>
              <a:gd name="connsiteY35" fmla="*/ 518615 h 1367051"/>
              <a:gd name="connsiteX36" fmla="*/ 2374711 w 3951027"/>
              <a:gd name="connsiteY36" fmla="*/ 504967 h 1367051"/>
              <a:gd name="connsiteX37" fmla="*/ 2415654 w 3951027"/>
              <a:gd name="connsiteY37" fmla="*/ 477672 h 1367051"/>
              <a:gd name="connsiteX38" fmla="*/ 2456597 w 3951027"/>
              <a:gd name="connsiteY38" fmla="*/ 464024 h 1367051"/>
              <a:gd name="connsiteX39" fmla="*/ 2879678 w 3951027"/>
              <a:gd name="connsiteY39" fmla="*/ 477672 h 1367051"/>
              <a:gd name="connsiteX40" fmla="*/ 2961564 w 3951027"/>
              <a:gd name="connsiteY40" fmla="*/ 559558 h 1367051"/>
              <a:gd name="connsiteX41" fmla="*/ 2988860 w 3951027"/>
              <a:gd name="connsiteY41" fmla="*/ 600502 h 1367051"/>
              <a:gd name="connsiteX42" fmla="*/ 3070746 w 3951027"/>
              <a:gd name="connsiteY42" fmla="*/ 668741 h 1367051"/>
              <a:gd name="connsiteX43" fmla="*/ 3111690 w 3951027"/>
              <a:gd name="connsiteY43" fmla="*/ 682388 h 1367051"/>
              <a:gd name="connsiteX44" fmla="*/ 3207224 w 3951027"/>
              <a:gd name="connsiteY44" fmla="*/ 668741 h 1367051"/>
              <a:gd name="connsiteX45" fmla="*/ 3248167 w 3951027"/>
              <a:gd name="connsiteY45" fmla="*/ 655093 h 1367051"/>
              <a:gd name="connsiteX46" fmla="*/ 3316406 w 3951027"/>
              <a:gd name="connsiteY46" fmla="*/ 641445 h 1367051"/>
              <a:gd name="connsiteX47" fmla="*/ 3521123 w 3951027"/>
              <a:gd name="connsiteY47" fmla="*/ 504967 h 1367051"/>
              <a:gd name="connsiteX48" fmla="*/ 3603009 w 3951027"/>
              <a:gd name="connsiteY48" fmla="*/ 477672 h 1367051"/>
              <a:gd name="connsiteX49" fmla="*/ 3643952 w 3951027"/>
              <a:gd name="connsiteY49" fmla="*/ 464024 h 1367051"/>
              <a:gd name="connsiteX50" fmla="*/ 3951027 w 3951027"/>
              <a:gd name="connsiteY50" fmla="*/ 1367051 h 1367051"/>
              <a:gd name="connsiteX0" fmla="*/ 0 w 3951027"/>
              <a:gd name="connsiteY0" fmla="*/ 928048 h 1367051"/>
              <a:gd name="connsiteX1" fmla="*/ 122830 w 3951027"/>
              <a:gd name="connsiteY1" fmla="*/ 996287 h 1367051"/>
              <a:gd name="connsiteX2" fmla="*/ 163773 w 3951027"/>
              <a:gd name="connsiteY2" fmla="*/ 1009935 h 1367051"/>
              <a:gd name="connsiteX3" fmla="*/ 232012 w 3951027"/>
              <a:gd name="connsiteY3" fmla="*/ 941696 h 1367051"/>
              <a:gd name="connsiteX4" fmla="*/ 245660 w 3951027"/>
              <a:gd name="connsiteY4" fmla="*/ 887105 h 1367051"/>
              <a:gd name="connsiteX5" fmla="*/ 259308 w 3951027"/>
              <a:gd name="connsiteY5" fmla="*/ 818866 h 1367051"/>
              <a:gd name="connsiteX6" fmla="*/ 313899 w 3951027"/>
              <a:gd name="connsiteY6" fmla="*/ 736979 h 1367051"/>
              <a:gd name="connsiteX7" fmla="*/ 354842 w 3951027"/>
              <a:gd name="connsiteY7" fmla="*/ 696036 h 1367051"/>
              <a:gd name="connsiteX8" fmla="*/ 436728 w 3951027"/>
              <a:gd name="connsiteY8" fmla="*/ 668741 h 1367051"/>
              <a:gd name="connsiteX9" fmla="*/ 477672 w 3951027"/>
              <a:gd name="connsiteY9" fmla="*/ 641445 h 1367051"/>
              <a:gd name="connsiteX10" fmla="*/ 723331 w 3951027"/>
              <a:gd name="connsiteY10" fmla="*/ 641445 h 1367051"/>
              <a:gd name="connsiteX11" fmla="*/ 764275 w 3951027"/>
              <a:gd name="connsiteY11" fmla="*/ 655093 h 1367051"/>
              <a:gd name="connsiteX12" fmla="*/ 846161 w 3951027"/>
              <a:gd name="connsiteY12" fmla="*/ 696036 h 1367051"/>
              <a:gd name="connsiteX13" fmla="*/ 928048 w 3951027"/>
              <a:gd name="connsiteY13" fmla="*/ 682388 h 1367051"/>
              <a:gd name="connsiteX14" fmla="*/ 941696 w 3951027"/>
              <a:gd name="connsiteY14" fmla="*/ 641445 h 1367051"/>
              <a:gd name="connsiteX15" fmla="*/ 996287 w 3951027"/>
              <a:gd name="connsiteY15" fmla="*/ 518615 h 1367051"/>
              <a:gd name="connsiteX16" fmla="*/ 1009934 w 3951027"/>
              <a:gd name="connsiteY16" fmla="*/ 477672 h 1367051"/>
              <a:gd name="connsiteX17" fmla="*/ 1023582 w 3951027"/>
              <a:gd name="connsiteY17" fmla="*/ 423081 h 1367051"/>
              <a:gd name="connsiteX18" fmla="*/ 1078173 w 3951027"/>
              <a:gd name="connsiteY18" fmla="*/ 327547 h 1367051"/>
              <a:gd name="connsiteX19" fmla="*/ 1091821 w 3951027"/>
              <a:gd name="connsiteY19" fmla="*/ 286603 h 1367051"/>
              <a:gd name="connsiteX20" fmla="*/ 1132764 w 3951027"/>
              <a:gd name="connsiteY20" fmla="*/ 245660 h 1367051"/>
              <a:gd name="connsiteX21" fmla="*/ 1160060 w 3951027"/>
              <a:gd name="connsiteY21" fmla="*/ 204717 h 1367051"/>
              <a:gd name="connsiteX22" fmla="*/ 1201003 w 3951027"/>
              <a:gd name="connsiteY22" fmla="*/ 163773 h 1367051"/>
              <a:gd name="connsiteX23" fmla="*/ 1323833 w 3951027"/>
              <a:gd name="connsiteY23" fmla="*/ 81887 h 1367051"/>
              <a:gd name="connsiteX24" fmla="*/ 1378424 w 3951027"/>
              <a:gd name="connsiteY24" fmla="*/ 40944 h 1367051"/>
              <a:gd name="connsiteX25" fmla="*/ 1460311 w 3951027"/>
              <a:gd name="connsiteY25" fmla="*/ 13648 h 1367051"/>
              <a:gd name="connsiteX26" fmla="*/ 1501254 w 3951027"/>
              <a:gd name="connsiteY26" fmla="*/ 0 h 1367051"/>
              <a:gd name="connsiteX27" fmla="*/ 1801505 w 3951027"/>
              <a:gd name="connsiteY27" fmla="*/ 27296 h 1367051"/>
              <a:gd name="connsiteX28" fmla="*/ 1937982 w 3951027"/>
              <a:gd name="connsiteY28" fmla="*/ 109182 h 1367051"/>
              <a:gd name="connsiteX29" fmla="*/ 1978926 w 3951027"/>
              <a:gd name="connsiteY29" fmla="*/ 136478 h 1367051"/>
              <a:gd name="connsiteX30" fmla="*/ 2006221 w 3951027"/>
              <a:gd name="connsiteY30" fmla="*/ 177421 h 1367051"/>
              <a:gd name="connsiteX31" fmla="*/ 2019869 w 3951027"/>
              <a:gd name="connsiteY31" fmla="*/ 218364 h 1367051"/>
              <a:gd name="connsiteX32" fmla="*/ 2074460 w 3951027"/>
              <a:gd name="connsiteY32" fmla="*/ 300251 h 1367051"/>
              <a:gd name="connsiteX33" fmla="*/ 2088108 w 3951027"/>
              <a:gd name="connsiteY33" fmla="*/ 341194 h 1367051"/>
              <a:gd name="connsiteX34" fmla="*/ 2224585 w 3951027"/>
              <a:gd name="connsiteY34" fmla="*/ 504967 h 1367051"/>
              <a:gd name="connsiteX35" fmla="*/ 2265528 w 3951027"/>
              <a:gd name="connsiteY35" fmla="*/ 518615 h 1367051"/>
              <a:gd name="connsiteX36" fmla="*/ 2374711 w 3951027"/>
              <a:gd name="connsiteY36" fmla="*/ 504967 h 1367051"/>
              <a:gd name="connsiteX37" fmla="*/ 2415654 w 3951027"/>
              <a:gd name="connsiteY37" fmla="*/ 477672 h 1367051"/>
              <a:gd name="connsiteX38" fmla="*/ 2456597 w 3951027"/>
              <a:gd name="connsiteY38" fmla="*/ 464024 h 1367051"/>
              <a:gd name="connsiteX39" fmla="*/ 2879678 w 3951027"/>
              <a:gd name="connsiteY39" fmla="*/ 477672 h 1367051"/>
              <a:gd name="connsiteX40" fmla="*/ 2961564 w 3951027"/>
              <a:gd name="connsiteY40" fmla="*/ 559558 h 1367051"/>
              <a:gd name="connsiteX41" fmla="*/ 2988860 w 3951027"/>
              <a:gd name="connsiteY41" fmla="*/ 600502 h 1367051"/>
              <a:gd name="connsiteX42" fmla="*/ 3070746 w 3951027"/>
              <a:gd name="connsiteY42" fmla="*/ 668741 h 1367051"/>
              <a:gd name="connsiteX43" fmla="*/ 3111690 w 3951027"/>
              <a:gd name="connsiteY43" fmla="*/ 682388 h 1367051"/>
              <a:gd name="connsiteX44" fmla="*/ 3207224 w 3951027"/>
              <a:gd name="connsiteY44" fmla="*/ 668741 h 1367051"/>
              <a:gd name="connsiteX45" fmla="*/ 3248167 w 3951027"/>
              <a:gd name="connsiteY45" fmla="*/ 655093 h 1367051"/>
              <a:gd name="connsiteX46" fmla="*/ 3316406 w 3951027"/>
              <a:gd name="connsiteY46" fmla="*/ 641445 h 1367051"/>
              <a:gd name="connsiteX47" fmla="*/ 3521123 w 3951027"/>
              <a:gd name="connsiteY47" fmla="*/ 504967 h 1367051"/>
              <a:gd name="connsiteX48" fmla="*/ 3603009 w 3951027"/>
              <a:gd name="connsiteY48" fmla="*/ 477672 h 1367051"/>
              <a:gd name="connsiteX49" fmla="*/ 3874827 w 3951027"/>
              <a:gd name="connsiteY49" fmla="*/ 452651 h 1367051"/>
              <a:gd name="connsiteX50" fmla="*/ 3951027 w 3951027"/>
              <a:gd name="connsiteY50" fmla="*/ 1367051 h 1367051"/>
              <a:gd name="connsiteX0" fmla="*/ 31845 w 3982872"/>
              <a:gd name="connsiteY0" fmla="*/ 928048 h 1378424"/>
              <a:gd name="connsiteX1" fmla="*/ 20472 w 3982872"/>
              <a:gd name="connsiteY1" fmla="*/ 1367051 h 1378424"/>
              <a:gd name="connsiteX2" fmla="*/ 154675 w 3982872"/>
              <a:gd name="connsiteY2" fmla="*/ 996287 h 1378424"/>
              <a:gd name="connsiteX3" fmla="*/ 195618 w 3982872"/>
              <a:gd name="connsiteY3" fmla="*/ 1009935 h 1378424"/>
              <a:gd name="connsiteX4" fmla="*/ 263857 w 3982872"/>
              <a:gd name="connsiteY4" fmla="*/ 941696 h 1378424"/>
              <a:gd name="connsiteX5" fmla="*/ 277505 w 3982872"/>
              <a:gd name="connsiteY5" fmla="*/ 887105 h 1378424"/>
              <a:gd name="connsiteX6" fmla="*/ 291153 w 3982872"/>
              <a:gd name="connsiteY6" fmla="*/ 818866 h 1378424"/>
              <a:gd name="connsiteX7" fmla="*/ 345744 w 3982872"/>
              <a:gd name="connsiteY7" fmla="*/ 736979 h 1378424"/>
              <a:gd name="connsiteX8" fmla="*/ 386687 w 3982872"/>
              <a:gd name="connsiteY8" fmla="*/ 696036 h 1378424"/>
              <a:gd name="connsiteX9" fmla="*/ 468573 w 3982872"/>
              <a:gd name="connsiteY9" fmla="*/ 668741 h 1378424"/>
              <a:gd name="connsiteX10" fmla="*/ 509517 w 3982872"/>
              <a:gd name="connsiteY10" fmla="*/ 641445 h 1378424"/>
              <a:gd name="connsiteX11" fmla="*/ 755176 w 3982872"/>
              <a:gd name="connsiteY11" fmla="*/ 641445 h 1378424"/>
              <a:gd name="connsiteX12" fmla="*/ 796120 w 3982872"/>
              <a:gd name="connsiteY12" fmla="*/ 655093 h 1378424"/>
              <a:gd name="connsiteX13" fmla="*/ 878006 w 3982872"/>
              <a:gd name="connsiteY13" fmla="*/ 696036 h 1378424"/>
              <a:gd name="connsiteX14" fmla="*/ 959893 w 3982872"/>
              <a:gd name="connsiteY14" fmla="*/ 682388 h 1378424"/>
              <a:gd name="connsiteX15" fmla="*/ 973541 w 3982872"/>
              <a:gd name="connsiteY15" fmla="*/ 641445 h 1378424"/>
              <a:gd name="connsiteX16" fmla="*/ 1028132 w 3982872"/>
              <a:gd name="connsiteY16" fmla="*/ 518615 h 1378424"/>
              <a:gd name="connsiteX17" fmla="*/ 1041779 w 3982872"/>
              <a:gd name="connsiteY17" fmla="*/ 477672 h 1378424"/>
              <a:gd name="connsiteX18" fmla="*/ 1055427 w 3982872"/>
              <a:gd name="connsiteY18" fmla="*/ 423081 h 1378424"/>
              <a:gd name="connsiteX19" fmla="*/ 1110018 w 3982872"/>
              <a:gd name="connsiteY19" fmla="*/ 327547 h 1378424"/>
              <a:gd name="connsiteX20" fmla="*/ 1123666 w 3982872"/>
              <a:gd name="connsiteY20" fmla="*/ 286603 h 1378424"/>
              <a:gd name="connsiteX21" fmla="*/ 1164609 w 3982872"/>
              <a:gd name="connsiteY21" fmla="*/ 245660 h 1378424"/>
              <a:gd name="connsiteX22" fmla="*/ 1191905 w 3982872"/>
              <a:gd name="connsiteY22" fmla="*/ 204717 h 1378424"/>
              <a:gd name="connsiteX23" fmla="*/ 1232848 w 3982872"/>
              <a:gd name="connsiteY23" fmla="*/ 163773 h 1378424"/>
              <a:gd name="connsiteX24" fmla="*/ 1355678 w 3982872"/>
              <a:gd name="connsiteY24" fmla="*/ 81887 h 1378424"/>
              <a:gd name="connsiteX25" fmla="*/ 1410269 w 3982872"/>
              <a:gd name="connsiteY25" fmla="*/ 40944 h 1378424"/>
              <a:gd name="connsiteX26" fmla="*/ 1492156 w 3982872"/>
              <a:gd name="connsiteY26" fmla="*/ 13648 h 1378424"/>
              <a:gd name="connsiteX27" fmla="*/ 1533099 w 3982872"/>
              <a:gd name="connsiteY27" fmla="*/ 0 h 1378424"/>
              <a:gd name="connsiteX28" fmla="*/ 1833350 w 3982872"/>
              <a:gd name="connsiteY28" fmla="*/ 27296 h 1378424"/>
              <a:gd name="connsiteX29" fmla="*/ 1969827 w 3982872"/>
              <a:gd name="connsiteY29" fmla="*/ 109182 h 1378424"/>
              <a:gd name="connsiteX30" fmla="*/ 2010771 w 3982872"/>
              <a:gd name="connsiteY30" fmla="*/ 136478 h 1378424"/>
              <a:gd name="connsiteX31" fmla="*/ 2038066 w 3982872"/>
              <a:gd name="connsiteY31" fmla="*/ 177421 h 1378424"/>
              <a:gd name="connsiteX32" fmla="*/ 2051714 w 3982872"/>
              <a:gd name="connsiteY32" fmla="*/ 218364 h 1378424"/>
              <a:gd name="connsiteX33" fmla="*/ 2106305 w 3982872"/>
              <a:gd name="connsiteY33" fmla="*/ 300251 h 1378424"/>
              <a:gd name="connsiteX34" fmla="*/ 2119953 w 3982872"/>
              <a:gd name="connsiteY34" fmla="*/ 341194 h 1378424"/>
              <a:gd name="connsiteX35" fmla="*/ 2256430 w 3982872"/>
              <a:gd name="connsiteY35" fmla="*/ 504967 h 1378424"/>
              <a:gd name="connsiteX36" fmla="*/ 2297373 w 3982872"/>
              <a:gd name="connsiteY36" fmla="*/ 518615 h 1378424"/>
              <a:gd name="connsiteX37" fmla="*/ 2406556 w 3982872"/>
              <a:gd name="connsiteY37" fmla="*/ 504967 h 1378424"/>
              <a:gd name="connsiteX38" fmla="*/ 2447499 w 3982872"/>
              <a:gd name="connsiteY38" fmla="*/ 477672 h 1378424"/>
              <a:gd name="connsiteX39" fmla="*/ 2488442 w 3982872"/>
              <a:gd name="connsiteY39" fmla="*/ 464024 h 1378424"/>
              <a:gd name="connsiteX40" fmla="*/ 2911523 w 3982872"/>
              <a:gd name="connsiteY40" fmla="*/ 477672 h 1378424"/>
              <a:gd name="connsiteX41" fmla="*/ 2993409 w 3982872"/>
              <a:gd name="connsiteY41" fmla="*/ 559558 h 1378424"/>
              <a:gd name="connsiteX42" fmla="*/ 3020705 w 3982872"/>
              <a:gd name="connsiteY42" fmla="*/ 600502 h 1378424"/>
              <a:gd name="connsiteX43" fmla="*/ 3102591 w 3982872"/>
              <a:gd name="connsiteY43" fmla="*/ 668741 h 1378424"/>
              <a:gd name="connsiteX44" fmla="*/ 3143535 w 3982872"/>
              <a:gd name="connsiteY44" fmla="*/ 682388 h 1378424"/>
              <a:gd name="connsiteX45" fmla="*/ 3239069 w 3982872"/>
              <a:gd name="connsiteY45" fmla="*/ 668741 h 1378424"/>
              <a:gd name="connsiteX46" fmla="*/ 3280012 w 3982872"/>
              <a:gd name="connsiteY46" fmla="*/ 655093 h 1378424"/>
              <a:gd name="connsiteX47" fmla="*/ 3348251 w 3982872"/>
              <a:gd name="connsiteY47" fmla="*/ 641445 h 1378424"/>
              <a:gd name="connsiteX48" fmla="*/ 3552968 w 3982872"/>
              <a:gd name="connsiteY48" fmla="*/ 504967 h 1378424"/>
              <a:gd name="connsiteX49" fmla="*/ 3634854 w 3982872"/>
              <a:gd name="connsiteY49" fmla="*/ 477672 h 1378424"/>
              <a:gd name="connsiteX50" fmla="*/ 3906672 w 3982872"/>
              <a:gd name="connsiteY50" fmla="*/ 452651 h 1378424"/>
              <a:gd name="connsiteX51" fmla="*/ 3982872 w 3982872"/>
              <a:gd name="connsiteY51" fmla="*/ 1367051 h 1378424"/>
              <a:gd name="connsiteX0" fmla="*/ 31845 w 3982872"/>
              <a:gd name="connsiteY0" fmla="*/ 928048 h 1378424"/>
              <a:gd name="connsiteX1" fmla="*/ 20472 w 3982872"/>
              <a:gd name="connsiteY1" fmla="*/ 1367051 h 1378424"/>
              <a:gd name="connsiteX2" fmla="*/ 154675 w 3982872"/>
              <a:gd name="connsiteY2" fmla="*/ 996287 h 1378424"/>
              <a:gd name="connsiteX3" fmla="*/ 172872 w 3982872"/>
              <a:gd name="connsiteY3" fmla="*/ 986050 h 1378424"/>
              <a:gd name="connsiteX4" fmla="*/ 263857 w 3982872"/>
              <a:gd name="connsiteY4" fmla="*/ 941696 h 1378424"/>
              <a:gd name="connsiteX5" fmla="*/ 277505 w 3982872"/>
              <a:gd name="connsiteY5" fmla="*/ 887105 h 1378424"/>
              <a:gd name="connsiteX6" fmla="*/ 291153 w 3982872"/>
              <a:gd name="connsiteY6" fmla="*/ 818866 h 1378424"/>
              <a:gd name="connsiteX7" fmla="*/ 345744 w 3982872"/>
              <a:gd name="connsiteY7" fmla="*/ 736979 h 1378424"/>
              <a:gd name="connsiteX8" fmla="*/ 386687 w 3982872"/>
              <a:gd name="connsiteY8" fmla="*/ 696036 h 1378424"/>
              <a:gd name="connsiteX9" fmla="*/ 468573 w 3982872"/>
              <a:gd name="connsiteY9" fmla="*/ 668741 h 1378424"/>
              <a:gd name="connsiteX10" fmla="*/ 509517 w 3982872"/>
              <a:gd name="connsiteY10" fmla="*/ 641445 h 1378424"/>
              <a:gd name="connsiteX11" fmla="*/ 755176 w 3982872"/>
              <a:gd name="connsiteY11" fmla="*/ 641445 h 1378424"/>
              <a:gd name="connsiteX12" fmla="*/ 796120 w 3982872"/>
              <a:gd name="connsiteY12" fmla="*/ 655093 h 1378424"/>
              <a:gd name="connsiteX13" fmla="*/ 878006 w 3982872"/>
              <a:gd name="connsiteY13" fmla="*/ 696036 h 1378424"/>
              <a:gd name="connsiteX14" fmla="*/ 959893 w 3982872"/>
              <a:gd name="connsiteY14" fmla="*/ 682388 h 1378424"/>
              <a:gd name="connsiteX15" fmla="*/ 973541 w 3982872"/>
              <a:gd name="connsiteY15" fmla="*/ 641445 h 1378424"/>
              <a:gd name="connsiteX16" fmla="*/ 1028132 w 3982872"/>
              <a:gd name="connsiteY16" fmla="*/ 518615 h 1378424"/>
              <a:gd name="connsiteX17" fmla="*/ 1041779 w 3982872"/>
              <a:gd name="connsiteY17" fmla="*/ 477672 h 1378424"/>
              <a:gd name="connsiteX18" fmla="*/ 1055427 w 3982872"/>
              <a:gd name="connsiteY18" fmla="*/ 423081 h 1378424"/>
              <a:gd name="connsiteX19" fmla="*/ 1110018 w 3982872"/>
              <a:gd name="connsiteY19" fmla="*/ 327547 h 1378424"/>
              <a:gd name="connsiteX20" fmla="*/ 1123666 w 3982872"/>
              <a:gd name="connsiteY20" fmla="*/ 286603 h 1378424"/>
              <a:gd name="connsiteX21" fmla="*/ 1164609 w 3982872"/>
              <a:gd name="connsiteY21" fmla="*/ 245660 h 1378424"/>
              <a:gd name="connsiteX22" fmla="*/ 1191905 w 3982872"/>
              <a:gd name="connsiteY22" fmla="*/ 204717 h 1378424"/>
              <a:gd name="connsiteX23" fmla="*/ 1232848 w 3982872"/>
              <a:gd name="connsiteY23" fmla="*/ 163773 h 1378424"/>
              <a:gd name="connsiteX24" fmla="*/ 1355678 w 3982872"/>
              <a:gd name="connsiteY24" fmla="*/ 81887 h 1378424"/>
              <a:gd name="connsiteX25" fmla="*/ 1410269 w 3982872"/>
              <a:gd name="connsiteY25" fmla="*/ 40944 h 1378424"/>
              <a:gd name="connsiteX26" fmla="*/ 1492156 w 3982872"/>
              <a:gd name="connsiteY26" fmla="*/ 13648 h 1378424"/>
              <a:gd name="connsiteX27" fmla="*/ 1533099 w 3982872"/>
              <a:gd name="connsiteY27" fmla="*/ 0 h 1378424"/>
              <a:gd name="connsiteX28" fmla="*/ 1833350 w 3982872"/>
              <a:gd name="connsiteY28" fmla="*/ 27296 h 1378424"/>
              <a:gd name="connsiteX29" fmla="*/ 1969827 w 3982872"/>
              <a:gd name="connsiteY29" fmla="*/ 109182 h 1378424"/>
              <a:gd name="connsiteX30" fmla="*/ 2010771 w 3982872"/>
              <a:gd name="connsiteY30" fmla="*/ 136478 h 1378424"/>
              <a:gd name="connsiteX31" fmla="*/ 2038066 w 3982872"/>
              <a:gd name="connsiteY31" fmla="*/ 177421 h 1378424"/>
              <a:gd name="connsiteX32" fmla="*/ 2051714 w 3982872"/>
              <a:gd name="connsiteY32" fmla="*/ 218364 h 1378424"/>
              <a:gd name="connsiteX33" fmla="*/ 2106305 w 3982872"/>
              <a:gd name="connsiteY33" fmla="*/ 300251 h 1378424"/>
              <a:gd name="connsiteX34" fmla="*/ 2119953 w 3982872"/>
              <a:gd name="connsiteY34" fmla="*/ 341194 h 1378424"/>
              <a:gd name="connsiteX35" fmla="*/ 2256430 w 3982872"/>
              <a:gd name="connsiteY35" fmla="*/ 504967 h 1378424"/>
              <a:gd name="connsiteX36" fmla="*/ 2297373 w 3982872"/>
              <a:gd name="connsiteY36" fmla="*/ 518615 h 1378424"/>
              <a:gd name="connsiteX37" fmla="*/ 2406556 w 3982872"/>
              <a:gd name="connsiteY37" fmla="*/ 504967 h 1378424"/>
              <a:gd name="connsiteX38" fmla="*/ 2447499 w 3982872"/>
              <a:gd name="connsiteY38" fmla="*/ 477672 h 1378424"/>
              <a:gd name="connsiteX39" fmla="*/ 2488442 w 3982872"/>
              <a:gd name="connsiteY39" fmla="*/ 464024 h 1378424"/>
              <a:gd name="connsiteX40" fmla="*/ 2911523 w 3982872"/>
              <a:gd name="connsiteY40" fmla="*/ 477672 h 1378424"/>
              <a:gd name="connsiteX41" fmla="*/ 2993409 w 3982872"/>
              <a:gd name="connsiteY41" fmla="*/ 559558 h 1378424"/>
              <a:gd name="connsiteX42" fmla="*/ 3020705 w 3982872"/>
              <a:gd name="connsiteY42" fmla="*/ 600502 h 1378424"/>
              <a:gd name="connsiteX43" fmla="*/ 3102591 w 3982872"/>
              <a:gd name="connsiteY43" fmla="*/ 668741 h 1378424"/>
              <a:gd name="connsiteX44" fmla="*/ 3143535 w 3982872"/>
              <a:gd name="connsiteY44" fmla="*/ 682388 h 1378424"/>
              <a:gd name="connsiteX45" fmla="*/ 3239069 w 3982872"/>
              <a:gd name="connsiteY45" fmla="*/ 668741 h 1378424"/>
              <a:gd name="connsiteX46" fmla="*/ 3280012 w 3982872"/>
              <a:gd name="connsiteY46" fmla="*/ 655093 h 1378424"/>
              <a:gd name="connsiteX47" fmla="*/ 3348251 w 3982872"/>
              <a:gd name="connsiteY47" fmla="*/ 641445 h 1378424"/>
              <a:gd name="connsiteX48" fmla="*/ 3552968 w 3982872"/>
              <a:gd name="connsiteY48" fmla="*/ 504967 h 1378424"/>
              <a:gd name="connsiteX49" fmla="*/ 3634854 w 3982872"/>
              <a:gd name="connsiteY49" fmla="*/ 477672 h 1378424"/>
              <a:gd name="connsiteX50" fmla="*/ 3906672 w 3982872"/>
              <a:gd name="connsiteY50" fmla="*/ 452651 h 1378424"/>
              <a:gd name="connsiteX51" fmla="*/ 3982872 w 3982872"/>
              <a:gd name="connsiteY51" fmla="*/ 1367051 h 1378424"/>
              <a:gd name="connsiteX0" fmla="*/ 0 w 4267200"/>
              <a:gd name="connsiteY0" fmla="*/ 1595650 h 1595650"/>
              <a:gd name="connsiteX1" fmla="*/ 304800 w 4267200"/>
              <a:gd name="connsiteY1" fmla="*/ 1367051 h 1595650"/>
              <a:gd name="connsiteX2" fmla="*/ 439003 w 4267200"/>
              <a:gd name="connsiteY2" fmla="*/ 996287 h 1595650"/>
              <a:gd name="connsiteX3" fmla="*/ 457200 w 4267200"/>
              <a:gd name="connsiteY3" fmla="*/ 986050 h 1595650"/>
              <a:gd name="connsiteX4" fmla="*/ 548185 w 4267200"/>
              <a:gd name="connsiteY4" fmla="*/ 941696 h 1595650"/>
              <a:gd name="connsiteX5" fmla="*/ 561833 w 4267200"/>
              <a:gd name="connsiteY5" fmla="*/ 887105 h 1595650"/>
              <a:gd name="connsiteX6" fmla="*/ 575481 w 4267200"/>
              <a:gd name="connsiteY6" fmla="*/ 818866 h 1595650"/>
              <a:gd name="connsiteX7" fmla="*/ 630072 w 4267200"/>
              <a:gd name="connsiteY7" fmla="*/ 736979 h 1595650"/>
              <a:gd name="connsiteX8" fmla="*/ 671015 w 4267200"/>
              <a:gd name="connsiteY8" fmla="*/ 696036 h 1595650"/>
              <a:gd name="connsiteX9" fmla="*/ 752901 w 4267200"/>
              <a:gd name="connsiteY9" fmla="*/ 668741 h 1595650"/>
              <a:gd name="connsiteX10" fmla="*/ 793845 w 4267200"/>
              <a:gd name="connsiteY10" fmla="*/ 641445 h 1595650"/>
              <a:gd name="connsiteX11" fmla="*/ 1039504 w 4267200"/>
              <a:gd name="connsiteY11" fmla="*/ 641445 h 1595650"/>
              <a:gd name="connsiteX12" fmla="*/ 1080448 w 4267200"/>
              <a:gd name="connsiteY12" fmla="*/ 655093 h 1595650"/>
              <a:gd name="connsiteX13" fmla="*/ 1162334 w 4267200"/>
              <a:gd name="connsiteY13" fmla="*/ 696036 h 1595650"/>
              <a:gd name="connsiteX14" fmla="*/ 1244221 w 4267200"/>
              <a:gd name="connsiteY14" fmla="*/ 682388 h 1595650"/>
              <a:gd name="connsiteX15" fmla="*/ 1257869 w 4267200"/>
              <a:gd name="connsiteY15" fmla="*/ 641445 h 1595650"/>
              <a:gd name="connsiteX16" fmla="*/ 1312460 w 4267200"/>
              <a:gd name="connsiteY16" fmla="*/ 518615 h 1595650"/>
              <a:gd name="connsiteX17" fmla="*/ 1326107 w 4267200"/>
              <a:gd name="connsiteY17" fmla="*/ 477672 h 1595650"/>
              <a:gd name="connsiteX18" fmla="*/ 1339755 w 4267200"/>
              <a:gd name="connsiteY18" fmla="*/ 423081 h 1595650"/>
              <a:gd name="connsiteX19" fmla="*/ 1394346 w 4267200"/>
              <a:gd name="connsiteY19" fmla="*/ 327547 h 1595650"/>
              <a:gd name="connsiteX20" fmla="*/ 1407994 w 4267200"/>
              <a:gd name="connsiteY20" fmla="*/ 286603 h 1595650"/>
              <a:gd name="connsiteX21" fmla="*/ 1448937 w 4267200"/>
              <a:gd name="connsiteY21" fmla="*/ 245660 h 1595650"/>
              <a:gd name="connsiteX22" fmla="*/ 1476233 w 4267200"/>
              <a:gd name="connsiteY22" fmla="*/ 204717 h 1595650"/>
              <a:gd name="connsiteX23" fmla="*/ 1517176 w 4267200"/>
              <a:gd name="connsiteY23" fmla="*/ 163773 h 1595650"/>
              <a:gd name="connsiteX24" fmla="*/ 1640006 w 4267200"/>
              <a:gd name="connsiteY24" fmla="*/ 81887 h 1595650"/>
              <a:gd name="connsiteX25" fmla="*/ 1694597 w 4267200"/>
              <a:gd name="connsiteY25" fmla="*/ 40944 h 1595650"/>
              <a:gd name="connsiteX26" fmla="*/ 1776484 w 4267200"/>
              <a:gd name="connsiteY26" fmla="*/ 13648 h 1595650"/>
              <a:gd name="connsiteX27" fmla="*/ 1817427 w 4267200"/>
              <a:gd name="connsiteY27" fmla="*/ 0 h 1595650"/>
              <a:gd name="connsiteX28" fmla="*/ 2117678 w 4267200"/>
              <a:gd name="connsiteY28" fmla="*/ 27296 h 1595650"/>
              <a:gd name="connsiteX29" fmla="*/ 2254155 w 4267200"/>
              <a:gd name="connsiteY29" fmla="*/ 109182 h 1595650"/>
              <a:gd name="connsiteX30" fmla="*/ 2295099 w 4267200"/>
              <a:gd name="connsiteY30" fmla="*/ 136478 h 1595650"/>
              <a:gd name="connsiteX31" fmla="*/ 2322394 w 4267200"/>
              <a:gd name="connsiteY31" fmla="*/ 177421 h 1595650"/>
              <a:gd name="connsiteX32" fmla="*/ 2336042 w 4267200"/>
              <a:gd name="connsiteY32" fmla="*/ 218364 h 1595650"/>
              <a:gd name="connsiteX33" fmla="*/ 2390633 w 4267200"/>
              <a:gd name="connsiteY33" fmla="*/ 300251 h 1595650"/>
              <a:gd name="connsiteX34" fmla="*/ 2404281 w 4267200"/>
              <a:gd name="connsiteY34" fmla="*/ 341194 h 1595650"/>
              <a:gd name="connsiteX35" fmla="*/ 2540758 w 4267200"/>
              <a:gd name="connsiteY35" fmla="*/ 504967 h 1595650"/>
              <a:gd name="connsiteX36" fmla="*/ 2581701 w 4267200"/>
              <a:gd name="connsiteY36" fmla="*/ 518615 h 1595650"/>
              <a:gd name="connsiteX37" fmla="*/ 2690884 w 4267200"/>
              <a:gd name="connsiteY37" fmla="*/ 504967 h 1595650"/>
              <a:gd name="connsiteX38" fmla="*/ 2731827 w 4267200"/>
              <a:gd name="connsiteY38" fmla="*/ 477672 h 1595650"/>
              <a:gd name="connsiteX39" fmla="*/ 2772770 w 4267200"/>
              <a:gd name="connsiteY39" fmla="*/ 464024 h 1595650"/>
              <a:gd name="connsiteX40" fmla="*/ 3195851 w 4267200"/>
              <a:gd name="connsiteY40" fmla="*/ 477672 h 1595650"/>
              <a:gd name="connsiteX41" fmla="*/ 3277737 w 4267200"/>
              <a:gd name="connsiteY41" fmla="*/ 559558 h 1595650"/>
              <a:gd name="connsiteX42" fmla="*/ 3305033 w 4267200"/>
              <a:gd name="connsiteY42" fmla="*/ 600502 h 1595650"/>
              <a:gd name="connsiteX43" fmla="*/ 3386919 w 4267200"/>
              <a:gd name="connsiteY43" fmla="*/ 668741 h 1595650"/>
              <a:gd name="connsiteX44" fmla="*/ 3427863 w 4267200"/>
              <a:gd name="connsiteY44" fmla="*/ 682388 h 1595650"/>
              <a:gd name="connsiteX45" fmla="*/ 3523397 w 4267200"/>
              <a:gd name="connsiteY45" fmla="*/ 668741 h 1595650"/>
              <a:gd name="connsiteX46" fmla="*/ 3564340 w 4267200"/>
              <a:gd name="connsiteY46" fmla="*/ 655093 h 1595650"/>
              <a:gd name="connsiteX47" fmla="*/ 3632579 w 4267200"/>
              <a:gd name="connsiteY47" fmla="*/ 641445 h 1595650"/>
              <a:gd name="connsiteX48" fmla="*/ 3837296 w 4267200"/>
              <a:gd name="connsiteY48" fmla="*/ 504967 h 1595650"/>
              <a:gd name="connsiteX49" fmla="*/ 3919182 w 4267200"/>
              <a:gd name="connsiteY49" fmla="*/ 477672 h 1595650"/>
              <a:gd name="connsiteX50" fmla="*/ 4191000 w 4267200"/>
              <a:gd name="connsiteY50" fmla="*/ 452651 h 1595650"/>
              <a:gd name="connsiteX51" fmla="*/ 4267200 w 4267200"/>
              <a:gd name="connsiteY51" fmla="*/ 1367051 h 1595650"/>
              <a:gd name="connsiteX0" fmla="*/ 0 w 4267200"/>
              <a:gd name="connsiteY0" fmla="*/ 1595650 h 1595650"/>
              <a:gd name="connsiteX1" fmla="*/ 304800 w 4267200"/>
              <a:gd name="connsiteY1" fmla="*/ 986050 h 1595650"/>
              <a:gd name="connsiteX2" fmla="*/ 439003 w 4267200"/>
              <a:gd name="connsiteY2" fmla="*/ 996287 h 1595650"/>
              <a:gd name="connsiteX3" fmla="*/ 457200 w 4267200"/>
              <a:gd name="connsiteY3" fmla="*/ 986050 h 1595650"/>
              <a:gd name="connsiteX4" fmla="*/ 548185 w 4267200"/>
              <a:gd name="connsiteY4" fmla="*/ 941696 h 1595650"/>
              <a:gd name="connsiteX5" fmla="*/ 561833 w 4267200"/>
              <a:gd name="connsiteY5" fmla="*/ 887105 h 1595650"/>
              <a:gd name="connsiteX6" fmla="*/ 575481 w 4267200"/>
              <a:gd name="connsiteY6" fmla="*/ 818866 h 1595650"/>
              <a:gd name="connsiteX7" fmla="*/ 630072 w 4267200"/>
              <a:gd name="connsiteY7" fmla="*/ 736979 h 1595650"/>
              <a:gd name="connsiteX8" fmla="*/ 671015 w 4267200"/>
              <a:gd name="connsiteY8" fmla="*/ 696036 h 1595650"/>
              <a:gd name="connsiteX9" fmla="*/ 752901 w 4267200"/>
              <a:gd name="connsiteY9" fmla="*/ 668741 h 1595650"/>
              <a:gd name="connsiteX10" fmla="*/ 793845 w 4267200"/>
              <a:gd name="connsiteY10" fmla="*/ 641445 h 1595650"/>
              <a:gd name="connsiteX11" fmla="*/ 1039504 w 4267200"/>
              <a:gd name="connsiteY11" fmla="*/ 641445 h 1595650"/>
              <a:gd name="connsiteX12" fmla="*/ 1080448 w 4267200"/>
              <a:gd name="connsiteY12" fmla="*/ 655093 h 1595650"/>
              <a:gd name="connsiteX13" fmla="*/ 1162334 w 4267200"/>
              <a:gd name="connsiteY13" fmla="*/ 696036 h 1595650"/>
              <a:gd name="connsiteX14" fmla="*/ 1244221 w 4267200"/>
              <a:gd name="connsiteY14" fmla="*/ 682388 h 1595650"/>
              <a:gd name="connsiteX15" fmla="*/ 1257869 w 4267200"/>
              <a:gd name="connsiteY15" fmla="*/ 641445 h 1595650"/>
              <a:gd name="connsiteX16" fmla="*/ 1312460 w 4267200"/>
              <a:gd name="connsiteY16" fmla="*/ 518615 h 1595650"/>
              <a:gd name="connsiteX17" fmla="*/ 1326107 w 4267200"/>
              <a:gd name="connsiteY17" fmla="*/ 477672 h 1595650"/>
              <a:gd name="connsiteX18" fmla="*/ 1339755 w 4267200"/>
              <a:gd name="connsiteY18" fmla="*/ 423081 h 1595650"/>
              <a:gd name="connsiteX19" fmla="*/ 1394346 w 4267200"/>
              <a:gd name="connsiteY19" fmla="*/ 327547 h 1595650"/>
              <a:gd name="connsiteX20" fmla="*/ 1407994 w 4267200"/>
              <a:gd name="connsiteY20" fmla="*/ 286603 h 1595650"/>
              <a:gd name="connsiteX21" fmla="*/ 1448937 w 4267200"/>
              <a:gd name="connsiteY21" fmla="*/ 245660 h 1595650"/>
              <a:gd name="connsiteX22" fmla="*/ 1476233 w 4267200"/>
              <a:gd name="connsiteY22" fmla="*/ 204717 h 1595650"/>
              <a:gd name="connsiteX23" fmla="*/ 1517176 w 4267200"/>
              <a:gd name="connsiteY23" fmla="*/ 163773 h 1595650"/>
              <a:gd name="connsiteX24" fmla="*/ 1640006 w 4267200"/>
              <a:gd name="connsiteY24" fmla="*/ 81887 h 1595650"/>
              <a:gd name="connsiteX25" fmla="*/ 1694597 w 4267200"/>
              <a:gd name="connsiteY25" fmla="*/ 40944 h 1595650"/>
              <a:gd name="connsiteX26" fmla="*/ 1776484 w 4267200"/>
              <a:gd name="connsiteY26" fmla="*/ 13648 h 1595650"/>
              <a:gd name="connsiteX27" fmla="*/ 1817427 w 4267200"/>
              <a:gd name="connsiteY27" fmla="*/ 0 h 1595650"/>
              <a:gd name="connsiteX28" fmla="*/ 2117678 w 4267200"/>
              <a:gd name="connsiteY28" fmla="*/ 27296 h 1595650"/>
              <a:gd name="connsiteX29" fmla="*/ 2254155 w 4267200"/>
              <a:gd name="connsiteY29" fmla="*/ 109182 h 1595650"/>
              <a:gd name="connsiteX30" fmla="*/ 2295099 w 4267200"/>
              <a:gd name="connsiteY30" fmla="*/ 136478 h 1595650"/>
              <a:gd name="connsiteX31" fmla="*/ 2322394 w 4267200"/>
              <a:gd name="connsiteY31" fmla="*/ 177421 h 1595650"/>
              <a:gd name="connsiteX32" fmla="*/ 2336042 w 4267200"/>
              <a:gd name="connsiteY32" fmla="*/ 218364 h 1595650"/>
              <a:gd name="connsiteX33" fmla="*/ 2390633 w 4267200"/>
              <a:gd name="connsiteY33" fmla="*/ 300251 h 1595650"/>
              <a:gd name="connsiteX34" fmla="*/ 2404281 w 4267200"/>
              <a:gd name="connsiteY34" fmla="*/ 341194 h 1595650"/>
              <a:gd name="connsiteX35" fmla="*/ 2540758 w 4267200"/>
              <a:gd name="connsiteY35" fmla="*/ 504967 h 1595650"/>
              <a:gd name="connsiteX36" fmla="*/ 2581701 w 4267200"/>
              <a:gd name="connsiteY36" fmla="*/ 518615 h 1595650"/>
              <a:gd name="connsiteX37" fmla="*/ 2690884 w 4267200"/>
              <a:gd name="connsiteY37" fmla="*/ 504967 h 1595650"/>
              <a:gd name="connsiteX38" fmla="*/ 2731827 w 4267200"/>
              <a:gd name="connsiteY38" fmla="*/ 477672 h 1595650"/>
              <a:gd name="connsiteX39" fmla="*/ 2772770 w 4267200"/>
              <a:gd name="connsiteY39" fmla="*/ 464024 h 1595650"/>
              <a:gd name="connsiteX40" fmla="*/ 3195851 w 4267200"/>
              <a:gd name="connsiteY40" fmla="*/ 477672 h 1595650"/>
              <a:gd name="connsiteX41" fmla="*/ 3277737 w 4267200"/>
              <a:gd name="connsiteY41" fmla="*/ 559558 h 1595650"/>
              <a:gd name="connsiteX42" fmla="*/ 3305033 w 4267200"/>
              <a:gd name="connsiteY42" fmla="*/ 600502 h 1595650"/>
              <a:gd name="connsiteX43" fmla="*/ 3386919 w 4267200"/>
              <a:gd name="connsiteY43" fmla="*/ 668741 h 1595650"/>
              <a:gd name="connsiteX44" fmla="*/ 3427863 w 4267200"/>
              <a:gd name="connsiteY44" fmla="*/ 682388 h 1595650"/>
              <a:gd name="connsiteX45" fmla="*/ 3523397 w 4267200"/>
              <a:gd name="connsiteY45" fmla="*/ 668741 h 1595650"/>
              <a:gd name="connsiteX46" fmla="*/ 3564340 w 4267200"/>
              <a:gd name="connsiteY46" fmla="*/ 655093 h 1595650"/>
              <a:gd name="connsiteX47" fmla="*/ 3632579 w 4267200"/>
              <a:gd name="connsiteY47" fmla="*/ 641445 h 1595650"/>
              <a:gd name="connsiteX48" fmla="*/ 3837296 w 4267200"/>
              <a:gd name="connsiteY48" fmla="*/ 504967 h 1595650"/>
              <a:gd name="connsiteX49" fmla="*/ 3919182 w 4267200"/>
              <a:gd name="connsiteY49" fmla="*/ 477672 h 1595650"/>
              <a:gd name="connsiteX50" fmla="*/ 4191000 w 4267200"/>
              <a:gd name="connsiteY50" fmla="*/ 452651 h 1595650"/>
              <a:gd name="connsiteX51" fmla="*/ 4267200 w 4267200"/>
              <a:gd name="connsiteY51" fmla="*/ 1367051 h 1595650"/>
              <a:gd name="connsiteX0" fmla="*/ 0 w 4267200"/>
              <a:gd name="connsiteY0" fmla="*/ 1595650 h 1595839"/>
              <a:gd name="connsiteX1" fmla="*/ 304800 w 4267200"/>
              <a:gd name="connsiteY1" fmla="*/ 1367050 h 1595839"/>
              <a:gd name="connsiteX2" fmla="*/ 304800 w 4267200"/>
              <a:gd name="connsiteY2" fmla="*/ 986050 h 1595839"/>
              <a:gd name="connsiteX3" fmla="*/ 439003 w 4267200"/>
              <a:gd name="connsiteY3" fmla="*/ 996287 h 1595839"/>
              <a:gd name="connsiteX4" fmla="*/ 457200 w 4267200"/>
              <a:gd name="connsiteY4" fmla="*/ 986050 h 1595839"/>
              <a:gd name="connsiteX5" fmla="*/ 548185 w 4267200"/>
              <a:gd name="connsiteY5" fmla="*/ 941696 h 1595839"/>
              <a:gd name="connsiteX6" fmla="*/ 561833 w 4267200"/>
              <a:gd name="connsiteY6" fmla="*/ 887105 h 1595839"/>
              <a:gd name="connsiteX7" fmla="*/ 575481 w 4267200"/>
              <a:gd name="connsiteY7" fmla="*/ 818866 h 1595839"/>
              <a:gd name="connsiteX8" fmla="*/ 630072 w 4267200"/>
              <a:gd name="connsiteY8" fmla="*/ 736979 h 1595839"/>
              <a:gd name="connsiteX9" fmla="*/ 671015 w 4267200"/>
              <a:gd name="connsiteY9" fmla="*/ 696036 h 1595839"/>
              <a:gd name="connsiteX10" fmla="*/ 752901 w 4267200"/>
              <a:gd name="connsiteY10" fmla="*/ 668741 h 1595839"/>
              <a:gd name="connsiteX11" fmla="*/ 793845 w 4267200"/>
              <a:gd name="connsiteY11" fmla="*/ 641445 h 1595839"/>
              <a:gd name="connsiteX12" fmla="*/ 1039504 w 4267200"/>
              <a:gd name="connsiteY12" fmla="*/ 641445 h 1595839"/>
              <a:gd name="connsiteX13" fmla="*/ 1080448 w 4267200"/>
              <a:gd name="connsiteY13" fmla="*/ 655093 h 1595839"/>
              <a:gd name="connsiteX14" fmla="*/ 1162334 w 4267200"/>
              <a:gd name="connsiteY14" fmla="*/ 696036 h 1595839"/>
              <a:gd name="connsiteX15" fmla="*/ 1244221 w 4267200"/>
              <a:gd name="connsiteY15" fmla="*/ 682388 h 1595839"/>
              <a:gd name="connsiteX16" fmla="*/ 1257869 w 4267200"/>
              <a:gd name="connsiteY16" fmla="*/ 641445 h 1595839"/>
              <a:gd name="connsiteX17" fmla="*/ 1312460 w 4267200"/>
              <a:gd name="connsiteY17" fmla="*/ 518615 h 1595839"/>
              <a:gd name="connsiteX18" fmla="*/ 1326107 w 4267200"/>
              <a:gd name="connsiteY18" fmla="*/ 477672 h 1595839"/>
              <a:gd name="connsiteX19" fmla="*/ 1339755 w 4267200"/>
              <a:gd name="connsiteY19" fmla="*/ 423081 h 1595839"/>
              <a:gd name="connsiteX20" fmla="*/ 1394346 w 4267200"/>
              <a:gd name="connsiteY20" fmla="*/ 327547 h 1595839"/>
              <a:gd name="connsiteX21" fmla="*/ 1407994 w 4267200"/>
              <a:gd name="connsiteY21" fmla="*/ 286603 h 1595839"/>
              <a:gd name="connsiteX22" fmla="*/ 1448937 w 4267200"/>
              <a:gd name="connsiteY22" fmla="*/ 245660 h 1595839"/>
              <a:gd name="connsiteX23" fmla="*/ 1476233 w 4267200"/>
              <a:gd name="connsiteY23" fmla="*/ 204717 h 1595839"/>
              <a:gd name="connsiteX24" fmla="*/ 1517176 w 4267200"/>
              <a:gd name="connsiteY24" fmla="*/ 163773 h 1595839"/>
              <a:gd name="connsiteX25" fmla="*/ 1640006 w 4267200"/>
              <a:gd name="connsiteY25" fmla="*/ 81887 h 1595839"/>
              <a:gd name="connsiteX26" fmla="*/ 1694597 w 4267200"/>
              <a:gd name="connsiteY26" fmla="*/ 40944 h 1595839"/>
              <a:gd name="connsiteX27" fmla="*/ 1776484 w 4267200"/>
              <a:gd name="connsiteY27" fmla="*/ 13648 h 1595839"/>
              <a:gd name="connsiteX28" fmla="*/ 1817427 w 4267200"/>
              <a:gd name="connsiteY28" fmla="*/ 0 h 1595839"/>
              <a:gd name="connsiteX29" fmla="*/ 2117678 w 4267200"/>
              <a:gd name="connsiteY29" fmla="*/ 27296 h 1595839"/>
              <a:gd name="connsiteX30" fmla="*/ 2254155 w 4267200"/>
              <a:gd name="connsiteY30" fmla="*/ 109182 h 1595839"/>
              <a:gd name="connsiteX31" fmla="*/ 2295099 w 4267200"/>
              <a:gd name="connsiteY31" fmla="*/ 136478 h 1595839"/>
              <a:gd name="connsiteX32" fmla="*/ 2322394 w 4267200"/>
              <a:gd name="connsiteY32" fmla="*/ 177421 h 1595839"/>
              <a:gd name="connsiteX33" fmla="*/ 2336042 w 4267200"/>
              <a:gd name="connsiteY33" fmla="*/ 218364 h 1595839"/>
              <a:gd name="connsiteX34" fmla="*/ 2390633 w 4267200"/>
              <a:gd name="connsiteY34" fmla="*/ 300251 h 1595839"/>
              <a:gd name="connsiteX35" fmla="*/ 2404281 w 4267200"/>
              <a:gd name="connsiteY35" fmla="*/ 341194 h 1595839"/>
              <a:gd name="connsiteX36" fmla="*/ 2540758 w 4267200"/>
              <a:gd name="connsiteY36" fmla="*/ 504967 h 1595839"/>
              <a:gd name="connsiteX37" fmla="*/ 2581701 w 4267200"/>
              <a:gd name="connsiteY37" fmla="*/ 518615 h 1595839"/>
              <a:gd name="connsiteX38" fmla="*/ 2690884 w 4267200"/>
              <a:gd name="connsiteY38" fmla="*/ 504967 h 1595839"/>
              <a:gd name="connsiteX39" fmla="*/ 2731827 w 4267200"/>
              <a:gd name="connsiteY39" fmla="*/ 477672 h 1595839"/>
              <a:gd name="connsiteX40" fmla="*/ 2772770 w 4267200"/>
              <a:gd name="connsiteY40" fmla="*/ 464024 h 1595839"/>
              <a:gd name="connsiteX41" fmla="*/ 3195851 w 4267200"/>
              <a:gd name="connsiteY41" fmla="*/ 477672 h 1595839"/>
              <a:gd name="connsiteX42" fmla="*/ 3277737 w 4267200"/>
              <a:gd name="connsiteY42" fmla="*/ 559558 h 1595839"/>
              <a:gd name="connsiteX43" fmla="*/ 3305033 w 4267200"/>
              <a:gd name="connsiteY43" fmla="*/ 600502 h 1595839"/>
              <a:gd name="connsiteX44" fmla="*/ 3386919 w 4267200"/>
              <a:gd name="connsiteY44" fmla="*/ 668741 h 1595839"/>
              <a:gd name="connsiteX45" fmla="*/ 3427863 w 4267200"/>
              <a:gd name="connsiteY45" fmla="*/ 682388 h 1595839"/>
              <a:gd name="connsiteX46" fmla="*/ 3523397 w 4267200"/>
              <a:gd name="connsiteY46" fmla="*/ 668741 h 1595839"/>
              <a:gd name="connsiteX47" fmla="*/ 3564340 w 4267200"/>
              <a:gd name="connsiteY47" fmla="*/ 655093 h 1595839"/>
              <a:gd name="connsiteX48" fmla="*/ 3632579 w 4267200"/>
              <a:gd name="connsiteY48" fmla="*/ 641445 h 1595839"/>
              <a:gd name="connsiteX49" fmla="*/ 3837296 w 4267200"/>
              <a:gd name="connsiteY49" fmla="*/ 504967 h 1595839"/>
              <a:gd name="connsiteX50" fmla="*/ 3919182 w 4267200"/>
              <a:gd name="connsiteY50" fmla="*/ 477672 h 1595839"/>
              <a:gd name="connsiteX51" fmla="*/ 4191000 w 4267200"/>
              <a:gd name="connsiteY51" fmla="*/ 452651 h 1595839"/>
              <a:gd name="connsiteX52" fmla="*/ 4267200 w 4267200"/>
              <a:gd name="connsiteY52" fmla="*/ 1367051 h 1595839"/>
              <a:gd name="connsiteX0" fmla="*/ 22367 w 3984767"/>
              <a:gd name="connsiteY0" fmla="*/ 1367050 h 1367051"/>
              <a:gd name="connsiteX1" fmla="*/ 22367 w 3984767"/>
              <a:gd name="connsiteY1" fmla="*/ 986050 h 1367051"/>
              <a:gd name="connsiteX2" fmla="*/ 156570 w 3984767"/>
              <a:gd name="connsiteY2" fmla="*/ 996287 h 1367051"/>
              <a:gd name="connsiteX3" fmla="*/ 174767 w 3984767"/>
              <a:gd name="connsiteY3" fmla="*/ 986050 h 1367051"/>
              <a:gd name="connsiteX4" fmla="*/ 265752 w 3984767"/>
              <a:gd name="connsiteY4" fmla="*/ 941696 h 1367051"/>
              <a:gd name="connsiteX5" fmla="*/ 279400 w 3984767"/>
              <a:gd name="connsiteY5" fmla="*/ 887105 h 1367051"/>
              <a:gd name="connsiteX6" fmla="*/ 293048 w 3984767"/>
              <a:gd name="connsiteY6" fmla="*/ 818866 h 1367051"/>
              <a:gd name="connsiteX7" fmla="*/ 347639 w 3984767"/>
              <a:gd name="connsiteY7" fmla="*/ 736979 h 1367051"/>
              <a:gd name="connsiteX8" fmla="*/ 388582 w 3984767"/>
              <a:gd name="connsiteY8" fmla="*/ 696036 h 1367051"/>
              <a:gd name="connsiteX9" fmla="*/ 470468 w 3984767"/>
              <a:gd name="connsiteY9" fmla="*/ 668741 h 1367051"/>
              <a:gd name="connsiteX10" fmla="*/ 511412 w 3984767"/>
              <a:gd name="connsiteY10" fmla="*/ 641445 h 1367051"/>
              <a:gd name="connsiteX11" fmla="*/ 757071 w 3984767"/>
              <a:gd name="connsiteY11" fmla="*/ 641445 h 1367051"/>
              <a:gd name="connsiteX12" fmla="*/ 798015 w 3984767"/>
              <a:gd name="connsiteY12" fmla="*/ 655093 h 1367051"/>
              <a:gd name="connsiteX13" fmla="*/ 879901 w 3984767"/>
              <a:gd name="connsiteY13" fmla="*/ 696036 h 1367051"/>
              <a:gd name="connsiteX14" fmla="*/ 961788 w 3984767"/>
              <a:gd name="connsiteY14" fmla="*/ 682388 h 1367051"/>
              <a:gd name="connsiteX15" fmla="*/ 975436 w 3984767"/>
              <a:gd name="connsiteY15" fmla="*/ 641445 h 1367051"/>
              <a:gd name="connsiteX16" fmla="*/ 1030027 w 3984767"/>
              <a:gd name="connsiteY16" fmla="*/ 518615 h 1367051"/>
              <a:gd name="connsiteX17" fmla="*/ 1043674 w 3984767"/>
              <a:gd name="connsiteY17" fmla="*/ 477672 h 1367051"/>
              <a:gd name="connsiteX18" fmla="*/ 1057322 w 3984767"/>
              <a:gd name="connsiteY18" fmla="*/ 423081 h 1367051"/>
              <a:gd name="connsiteX19" fmla="*/ 1111913 w 3984767"/>
              <a:gd name="connsiteY19" fmla="*/ 327547 h 1367051"/>
              <a:gd name="connsiteX20" fmla="*/ 1125561 w 3984767"/>
              <a:gd name="connsiteY20" fmla="*/ 286603 h 1367051"/>
              <a:gd name="connsiteX21" fmla="*/ 1166504 w 3984767"/>
              <a:gd name="connsiteY21" fmla="*/ 245660 h 1367051"/>
              <a:gd name="connsiteX22" fmla="*/ 1193800 w 3984767"/>
              <a:gd name="connsiteY22" fmla="*/ 204717 h 1367051"/>
              <a:gd name="connsiteX23" fmla="*/ 1234743 w 3984767"/>
              <a:gd name="connsiteY23" fmla="*/ 163773 h 1367051"/>
              <a:gd name="connsiteX24" fmla="*/ 1357573 w 3984767"/>
              <a:gd name="connsiteY24" fmla="*/ 81887 h 1367051"/>
              <a:gd name="connsiteX25" fmla="*/ 1412164 w 3984767"/>
              <a:gd name="connsiteY25" fmla="*/ 40944 h 1367051"/>
              <a:gd name="connsiteX26" fmla="*/ 1494051 w 3984767"/>
              <a:gd name="connsiteY26" fmla="*/ 13648 h 1367051"/>
              <a:gd name="connsiteX27" fmla="*/ 1534994 w 3984767"/>
              <a:gd name="connsiteY27" fmla="*/ 0 h 1367051"/>
              <a:gd name="connsiteX28" fmla="*/ 1835245 w 3984767"/>
              <a:gd name="connsiteY28" fmla="*/ 27296 h 1367051"/>
              <a:gd name="connsiteX29" fmla="*/ 1971722 w 3984767"/>
              <a:gd name="connsiteY29" fmla="*/ 109182 h 1367051"/>
              <a:gd name="connsiteX30" fmla="*/ 2012666 w 3984767"/>
              <a:gd name="connsiteY30" fmla="*/ 136478 h 1367051"/>
              <a:gd name="connsiteX31" fmla="*/ 2039961 w 3984767"/>
              <a:gd name="connsiteY31" fmla="*/ 177421 h 1367051"/>
              <a:gd name="connsiteX32" fmla="*/ 2053609 w 3984767"/>
              <a:gd name="connsiteY32" fmla="*/ 218364 h 1367051"/>
              <a:gd name="connsiteX33" fmla="*/ 2108200 w 3984767"/>
              <a:gd name="connsiteY33" fmla="*/ 300251 h 1367051"/>
              <a:gd name="connsiteX34" fmla="*/ 2121848 w 3984767"/>
              <a:gd name="connsiteY34" fmla="*/ 341194 h 1367051"/>
              <a:gd name="connsiteX35" fmla="*/ 2258325 w 3984767"/>
              <a:gd name="connsiteY35" fmla="*/ 504967 h 1367051"/>
              <a:gd name="connsiteX36" fmla="*/ 2299268 w 3984767"/>
              <a:gd name="connsiteY36" fmla="*/ 518615 h 1367051"/>
              <a:gd name="connsiteX37" fmla="*/ 2408451 w 3984767"/>
              <a:gd name="connsiteY37" fmla="*/ 504967 h 1367051"/>
              <a:gd name="connsiteX38" fmla="*/ 2449394 w 3984767"/>
              <a:gd name="connsiteY38" fmla="*/ 477672 h 1367051"/>
              <a:gd name="connsiteX39" fmla="*/ 2490337 w 3984767"/>
              <a:gd name="connsiteY39" fmla="*/ 464024 h 1367051"/>
              <a:gd name="connsiteX40" fmla="*/ 2913418 w 3984767"/>
              <a:gd name="connsiteY40" fmla="*/ 477672 h 1367051"/>
              <a:gd name="connsiteX41" fmla="*/ 2995304 w 3984767"/>
              <a:gd name="connsiteY41" fmla="*/ 559558 h 1367051"/>
              <a:gd name="connsiteX42" fmla="*/ 3022600 w 3984767"/>
              <a:gd name="connsiteY42" fmla="*/ 600502 h 1367051"/>
              <a:gd name="connsiteX43" fmla="*/ 3104486 w 3984767"/>
              <a:gd name="connsiteY43" fmla="*/ 668741 h 1367051"/>
              <a:gd name="connsiteX44" fmla="*/ 3145430 w 3984767"/>
              <a:gd name="connsiteY44" fmla="*/ 682388 h 1367051"/>
              <a:gd name="connsiteX45" fmla="*/ 3240964 w 3984767"/>
              <a:gd name="connsiteY45" fmla="*/ 668741 h 1367051"/>
              <a:gd name="connsiteX46" fmla="*/ 3281907 w 3984767"/>
              <a:gd name="connsiteY46" fmla="*/ 655093 h 1367051"/>
              <a:gd name="connsiteX47" fmla="*/ 3350146 w 3984767"/>
              <a:gd name="connsiteY47" fmla="*/ 641445 h 1367051"/>
              <a:gd name="connsiteX48" fmla="*/ 3554863 w 3984767"/>
              <a:gd name="connsiteY48" fmla="*/ 504967 h 1367051"/>
              <a:gd name="connsiteX49" fmla="*/ 3636749 w 3984767"/>
              <a:gd name="connsiteY49" fmla="*/ 477672 h 1367051"/>
              <a:gd name="connsiteX50" fmla="*/ 3908567 w 3984767"/>
              <a:gd name="connsiteY50" fmla="*/ 452651 h 1367051"/>
              <a:gd name="connsiteX51" fmla="*/ 3984767 w 3984767"/>
              <a:gd name="connsiteY51" fmla="*/ 1367051 h 1367051"/>
              <a:gd name="connsiteX0" fmla="*/ 22367 w 3984767"/>
              <a:gd name="connsiteY0" fmla="*/ 1367050 h 1367051"/>
              <a:gd name="connsiteX1" fmla="*/ 22367 w 3984767"/>
              <a:gd name="connsiteY1" fmla="*/ 986050 h 1367051"/>
              <a:gd name="connsiteX2" fmla="*/ 156570 w 3984767"/>
              <a:gd name="connsiteY2" fmla="*/ 996287 h 1367051"/>
              <a:gd name="connsiteX3" fmla="*/ 174767 w 3984767"/>
              <a:gd name="connsiteY3" fmla="*/ 986050 h 1367051"/>
              <a:gd name="connsiteX4" fmla="*/ 265752 w 3984767"/>
              <a:gd name="connsiteY4" fmla="*/ 941696 h 1367051"/>
              <a:gd name="connsiteX5" fmla="*/ 279400 w 3984767"/>
              <a:gd name="connsiteY5" fmla="*/ 887105 h 1367051"/>
              <a:gd name="connsiteX6" fmla="*/ 293048 w 3984767"/>
              <a:gd name="connsiteY6" fmla="*/ 818866 h 1367051"/>
              <a:gd name="connsiteX7" fmla="*/ 347639 w 3984767"/>
              <a:gd name="connsiteY7" fmla="*/ 736979 h 1367051"/>
              <a:gd name="connsiteX8" fmla="*/ 388582 w 3984767"/>
              <a:gd name="connsiteY8" fmla="*/ 696036 h 1367051"/>
              <a:gd name="connsiteX9" fmla="*/ 470468 w 3984767"/>
              <a:gd name="connsiteY9" fmla="*/ 668741 h 1367051"/>
              <a:gd name="connsiteX10" fmla="*/ 511412 w 3984767"/>
              <a:gd name="connsiteY10" fmla="*/ 641445 h 1367051"/>
              <a:gd name="connsiteX11" fmla="*/ 757071 w 3984767"/>
              <a:gd name="connsiteY11" fmla="*/ 641445 h 1367051"/>
              <a:gd name="connsiteX12" fmla="*/ 798015 w 3984767"/>
              <a:gd name="connsiteY12" fmla="*/ 655093 h 1367051"/>
              <a:gd name="connsiteX13" fmla="*/ 879901 w 3984767"/>
              <a:gd name="connsiteY13" fmla="*/ 696036 h 1367051"/>
              <a:gd name="connsiteX14" fmla="*/ 961788 w 3984767"/>
              <a:gd name="connsiteY14" fmla="*/ 682388 h 1367051"/>
              <a:gd name="connsiteX15" fmla="*/ 975436 w 3984767"/>
              <a:gd name="connsiteY15" fmla="*/ 641445 h 1367051"/>
              <a:gd name="connsiteX16" fmla="*/ 1030027 w 3984767"/>
              <a:gd name="connsiteY16" fmla="*/ 518615 h 1367051"/>
              <a:gd name="connsiteX17" fmla="*/ 1043674 w 3984767"/>
              <a:gd name="connsiteY17" fmla="*/ 477672 h 1367051"/>
              <a:gd name="connsiteX18" fmla="*/ 1057322 w 3984767"/>
              <a:gd name="connsiteY18" fmla="*/ 423081 h 1367051"/>
              <a:gd name="connsiteX19" fmla="*/ 1111913 w 3984767"/>
              <a:gd name="connsiteY19" fmla="*/ 327547 h 1367051"/>
              <a:gd name="connsiteX20" fmla="*/ 1125561 w 3984767"/>
              <a:gd name="connsiteY20" fmla="*/ 286603 h 1367051"/>
              <a:gd name="connsiteX21" fmla="*/ 1166504 w 3984767"/>
              <a:gd name="connsiteY21" fmla="*/ 245660 h 1367051"/>
              <a:gd name="connsiteX22" fmla="*/ 1193800 w 3984767"/>
              <a:gd name="connsiteY22" fmla="*/ 204717 h 1367051"/>
              <a:gd name="connsiteX23" fmla="*/ 1234743 w 3984767"/>
              <a:gd name="connsiteY23" fmla="*/ 163773 h 1367051"/>
              <a:gd name="connsiteX24" fmla="*/ 1357573 w 3984767"/>
              <a:gd name="connsiteY24" fmla="*/ 81887 h 1367051"/>
              <a:gd name="connsiteX25" fmla="*/ 1412164 w 3984767"/>
              <a:gd name="connsiteY25" fmla="*/ 40944 h 1367051"/>
              <a:gd name="connsiteX26" fmla="*/ 1494051 w 3984767"/>
              <a:gd name="connsiteY26" fmla="*/ 13648 h 1367051"/>
              <a:gd name="connsiteX27" fmla="*/ 1534994 w 3984767"/>
              <a:gd name="connsiteY27" fmla="*/ 0 h 1367051"/>
              <a:gd name="connsiteX28" fmla="*/ 1835245 w 3984767"/>
              <a:gd name="connsiteY28" fmla="*/ 27296 h 1367051"/>
              <a:gd name="connsiteX29" fmla="*/ 1971722 w 3984767"/>
              <a:gd name="connsiteY29" fmla="*/ 109182 h 1367051"/>
              <a:gd name="connsiteX30" fmla="*/ 2012666 w 3984767"/>
              <a:gd name="connsiteY30" fmla="*/ 136478 h 1367051"/>
              <a:gd name="connsiteX31" fmla="*/ 2039961 w 3984767"/>
              <a:gd name="connsiteY31" fmla="*/ 177421 h 1367051"/>
              <a:gd name="connsiteX32" fmla="*/ 2053609 w 3984767"/>
              <a:gd name="connsiteY32" fmla="*/ 218364 h 1367051"/>
              <a:gd name="connsiteX33" fmla="*/ 2108200 w 3984767"/>
              <a:gd name="connsiteY33" fmla="*/ 300251 h 1367051"/>
              <a:gd name="connsiteX34" fmla="*/ 2121848 w 3984767"/>
              <a:gd name="connsiteY34" fmla="*/ 341194 h 1367051"/>
              <a:gd name="connsiteX35" fmla="*/ 2258325 w 3984767"/>
              <a:gd name="connsiteY35" fmla="*/ 504967 h 1367051"/>
              <a:gd name="connsiteX36" fmla="*/ 2299268 w 3984767"/>
              <a:gd name="connsiteY36" fmla="*/ 518615 h 1367051"/>
              <a:gd name="connsiteX37" fmla="*/ 2408451 w 3984767"/>
              <a:gd name="connsiteY37" fmla="*/ 504967 h 1367051"/>
              <a:gd name="connsiteX38" fmla="*/ 2449394 w 3984767"/>
              <a:gd name="connsiteY38" fmla="*/ 477672 h 1367051"/>
              <a:gd name="connsiteX39" fmla="*/ 2490337 w 3984767"/>
              <a:gd name="connsiteY39" fmla="*/ 464024 h 1367051"/>
              <a:gd name="connsiteX40" fmla="*/ 2913418 w 3984767"/>
              <a:gd name="connsiteY40" fmla="*/ 477672 h 1367051"/>
              <a:gd name="connsiteX41" fmla="*/ 2995304 w 3984767"/>
              <a:gd name="connsiteY41" fmla="*/ 559558 h 1367051"/>
              <a:gd name="connsiteX42" fmla="*/ 3022600 w 3984767"/>
              <a:gd name="connsiteY42" fmla="*/ 600502 h 1367051"/>
              <a:gd name="connsiteX43" fmla="*/ 3104486 w 3984767"/>
              <a:gd name="connsiteY43" fmla="*/ 668741 h 1367051"/>
              <a:gd name="connsiteX44" fmla="*/ 3145430 w 3984767"/>
              <a:gd name="connsiteY44" fmla="*/ 682388 h 1367051"/>
              <a:gd name="connsiteX45" fmla="*/ 3240964 w 3984767"/>
              <a:gd name="connsiteY45" fmla="*/ 668741 h 1367051"/>
              <a:gd name="connsiteX46" fmla="*/ 3281907 w 3984767"/>
              <a:gd name="connsiteY46" fmla="*/ 655093 h 1367051"/>
              <a:gd name="connsiteX47" fmla="*/ 3350146 w 3984767"/>
              <a:gd name="connsiteY47" fmla="*/ 641445 h 1367051"/>
              <a:gd name="connsiteX48" fmla="*/ 3554863 w 3984767"/>
              <a:gd name="connsiteY48" fmla="*/ 504967 h 1367051"/>
              <a:gd name="connsiteX49" fmla="*/ 3636749 w 3984767"/>
              <a:gd name="connsiteY49" fmla="*/ 477672 h 1367051"/>
              <a:gd name="connsiteX50" fmla="*/ 3908567 w 3984767"/>
              <a:gd name="connsiteY50" fmla="*/ 452651 h 1367051"/>
              <a:gd name="connsiteX51" fmla="*/ 3984767 w 3984767"/>
              <a:gd name="connsiteY51" fmla="*/ 1367051 h 1367051"/>
              <a:gd name="connsiteX0" fmla="*/ 22367 w 3984767"/>
              <a:gd name="connsiteY0" fmla="*/ 1367050 h 1367051"/>
              <a:gd name="connsiteX1" fmla="*/ 22367 w 3984767"/>
              <a:gd name="connsiteY1" fmla="*/ 986050 h 1367051"/>
              <a:gd name="connsiteX2" fmla="*/ 156570 w 3984767"/>
              <a:gd name="connsiteY2" fmla="*/ 996287 h 1367051"/>
              <a:gd name="connsiteX3" fmla="*/ 174767 w 3984767"/>
              <a:gd name="connsiteY3" fmla="*/ 986050 h 1367051"/>
              <a:gd name="connsiteX4" fmla="*/ 265752 w 3984767"/>
              <a:gd name="connsiteY4" fmla="*/ 941696 h 1367051"/>
              <a:gd name="connsiteX5" fmla="*/ 279400 w 3984767"/>
              <a:gd name="connsiteY5" fmla="*/ 887105 h 1367051"/>
              <a:gd name="connsiteX6" fmla="*/ 293048 w 3984767"/>
              <a:gd name="connsiteY6" fmla="*/ 818866 h 1367051"/>
              <a:gd name="connsiteX7" fmla="*/ 347639 w 3984767"/>
              <a:gd name="connsiteY7" fmla="*/ 736979 h 1367051"/>
              <a:gd name="connsiteX8" fmla="*/ 388582 w 3984767"/>
              <a:gd name="connsiteY8" fmla="*/ 696036 h 1367051"/>
              <a:gd name="connsiteX9" fmla="*/ 470468 w 3984767"/>
              <a:gd name="connsiteY9" fmla="*/ 668741 h 1367051"/>
              <a:gd name="connsiteX10" fmla="*/ 511412 w 3984767"/>
              <a:gd name="connsiteY10" fmla="*/ 641445 h 1367051"/>
              <a:gd name="connsiteX11" fmla="*/ 757071 w 3984767"/>
              <a:gd name="connsiteY11" fmla="*/ 641445 h 1367051"/>
              <a:gd name="connsiteX12" fmla="*/ 798015 w 3984767"/>
              <a:gd name="connsiteY12" fmla="*/ 655093 h 1367051"/>
              <a:gd name="connsiteX13" fmla="*/ 879901 w 3984767"/>
              <a:gd name="connsiteY13" fmla="*/ 696036 h 1367051"/>
              <a:gd name="connsiteX14" fmla="*/ 961788 w 3984767"/>
              <a:gd name="connsiteY14" fmla="*/ 682388 h 1367051"/>
              <a:gd name="connsiteX15" fmla="*/ 975436 w 3984767"/>
              <a:gd name="connsiteY15" fmla="*/ 641445 h 1367051"/>
              <a:gd name="connsiteX16" fmla="*/ 1030027 w 3984767"/>
              <a:gd name="connsiteY16" fmla="*/ 518615 h 1367051"/>
              <a:gd name="connsiteX17" fmla="*/ 1043674 w 3984767"/>
              <a:gd name="connsiteY17" fmla="*/ 477672 h 1367051"/>
              <a:gd name="connsiteX18" fmla="*/ 1057322 w 3984767"/>
              <a:gd name="connsiteY18" fmla="*/ 423081 h 1367051"/>
              <a:gd name="connsiteX19" fmla="*/ 1111913 w 3984767"/>
              <a:gd name="connsiteY19" fmla="*/ 327547 h 1367051"/>
              <a:gd name="connsiteX20" fmla="*/ 1125561 w 3984767"/>
              <a:gd name="connsiteY20" fmla="*/ 286603 h 1367051"/>
              <a:gd name="connsiteX21" fmla="*/ 1166504 w 3984767"/>
              <a:gd name="connsiteY21" fmla="*/ 245660 h 1367051"/>
              <a:gd name="connsiteX22" fmla="*/ 1193800 w 3984767"/>
              <a:gd name="connsiteY22" fmla="*/ 204717 h 1367051"/>
              <a:gd name="connsiteX23" fmla="*/ 1234743 w 3984767"/>
              <a:gd name="connsiteY23" fmla="*/ 163773 h 1367051"/>
              <a:gd name="connsiteX24" fmla="*/ 1357573 w 3984767"/>
              <a:gd name="connsiteY24" fmla="*/ 81887 h 1367051"/>
              <a:gd name="connsiteX25" fmla="*/ 1412164 w 3984767"/>
              <a:gd name="connsiteY25" fmla="*/ 40944 h 1367051"/>
              <a:gd name="connsiteX26" fmla="*/ 1494051 w 3984767"/>
              <a:gd name="connsiteY26" fmla="*/ 13648 h 1367051"/>
              <a:gd name="connsiteX27" fmla="*/ 1534994 w 3984767"/>
              <a:gd name="connsiteY27" fmla="*/ 0 h 1367051"/>
              <a:gd name="connsiteX28" fmla="*/ 1835245 w 3984767"/>
              <a:gd name="connsiteY28" fmla="*/ 27296 h 1367051"/>
              <a:gd name="connsiteX29" fmla="*/ 1971722 w 3984767"/>
              <a:gd name="connsiteY29" fmla="*/ 109182 h 1367051"/>
              <a:gd name="connsiteX30" fmla="*/ 2012666 w 3984767"/>
              <a:gd name="connsiteY30" fmla="*/ 136478 h 1367051"/>
              <a:gd name="connsiteX31" fmla="*/ 2039961 w 3984767"/>
              <a:gd name="connsiteY31" fmla="*/ 177421 h 1367051"/>
              <a:gd name="connsiteX32" fmla="*/ 2053609 w 3984767"/>
              <a:gd name="connsiteY32" fmla="*/ 218364 h 1367051"/>
              <a:gd name="connsiteX33" fmla="*/ 2108200 w 3984767"/>
              <a:gd name="connsiteY33" fmla="*/ 300251 h 1367051"/>
              <a:gd name="connsiteX34" fmla="*/ 2121848 w 3984767"/>
              <a:gd name="connsiteY34" fmla="*/ 341194 h 1367051"/>
              <a:gd name="connsiteX35" fmla="*/ 2258325 w 3984767"/>
              <a:gd name="connsiteY35" fmla="*/ 504967 h 1367051"/>
              <a:gd name="connsiteX36" fmla="*/ 2299268 w 3984767"/>
              <a:gd name="connsiteY36" fmla="*/ 518615 h 1367051"/>
              <a:gd name="connsiteX37" fmla="*/ 2408451 w 3984767"/>
              <a:gd name="connsiteY37" fmla="*/ 504967 h 1367051"/>
              <a:gd name="connsiteX38" fmla="*/ 2449394 w 3984767"/>
              <a:gd name="connsiteY38" fmla="*/ 477672 h 1367051"/>
              <a:gd name="connsiteX39" fmla="*/ 2490337 w 3984767"/>
              <a:gd name="connsiteY39" fmla="*/ 464024 h 1367051"/>
              <a:gd name="connsiteX40" fmla="*/ 2913418 w 3984767"/>
              <a:gd name="connsiteY40" fmla="*/ 477672 h 1367051"/>
              <a:gd name="connsiteX41" fmla="*/ 2995304 w 3984767"/>
              <a:gd name="connsiteY41" fmla="*/ 559558 h 1367051"/>
              <a:gd name="connsiteX42" fmla="*/ 3022600 w 3984767"/>
              <a:gd name="connsiteY42" fmla="*/ 600502 h 1367051"/>
              <a:gd name="connsiteX43" fmla="*/ 3104486 w 3984767"/>
              <a:gd name="connsiteY43" fmla="*/ 668741 h 1367051"/>
              <a:gd name="connsiteX44" fmla="*/ 3145430 w 3984767"/>
              <a:gd name="connsiteY44" fmla="*/ 682388 h 1367051"/>
              <a:gd name="connsiteX45" fmla="*/ 3240964 w 3984767"/>
              <a:gd name="connsiteY45" fmla="*/ 668741 h 1367051"/>
              <a:gd name="connsiteX46" fmla="*/ 3281907 w 3984767"/>
              <a:gd name="connsiteY46" fmla="*/ 655093 h 1367051"/>
              <a:gd name="connsiteX47" fmla="*/ 3350146 w 3984767"/>
              <a:gd name="connsiteY47" fmla="*/ 641445 h 1367051"/>
              <a:gd name="connsiteX48" fmla="*/ 3554863 w 3984767"/>
              <a:gd name="connsiteY48" fmla="*/ 504967 h 1367051"/>
              <a:gd name="connsiteX49" fmla="*/ 3636749 w 3984767"/>
              <a:gd name="connsiteY49" fmla="*/ 477672 h 1367051"/>
              <a:gd name="connsiteX50" fmla="*/ 3908567 w 3984767"/>
              <a:gd name="connsiteY50" fmla="*/ 452651 h 1367051"/>
              <a:gd name="connsiteX51" fmla="*/ 3984767 w 3984767"/>
              <a:gd name="connsiteY51" fmla="*/ 1367051 h 1367051"/>
              <a:gd name="connsiteX52" fmla="*/ 22367 w 3984767"/>
              <a:gd name="connsiteY52" fmla="*/ 1367050 h 1367051"/>
              <a:gd name="connsiteX0" fmla="*/ 22367 w 3984767"/>
              <a:gd name="connsiteY0" fmla="*/ 1367050 h 1367051"/>
              <a:gd name="connsiteX1" fmla="*/ 22367 w 3984767"/>
              <a:gd name="connsiteY1" fmla="*/ 909850 h 1367051"/>
              <a:gd name="connsiteX2" fmla="*/ 156570 w 3984767"/>
              <a:gd name="connsiteY2" fmla="*/ 996287 h 1367051"/>
              <a:gd name="connsiteX3" fmla="*/ 174767 w 3984767"/>
              <a:gd name="connsiteY3" fmla="*/ 986050 h 1367051"/>
              <a:gd name="connsiteX4" fmla="*/ 265752 w 3984767"/>
              <a:gd name="connsiteY4" fmla="*/ 941696 h 1367051"/>
              <a:gd name="connsiteX5" fmla="*/ 279400 w 3984767"/>
              <a:gd name="connsiteY5" fmla="*/ 887105 h 1367051"/>
              <a:gd name="connsiteX6" fmla="*/ 293048 w 3984767"/>
              <a:gd name="connsiteY6" fmla="*/ 818866 h 1367051"/>
              <a:gd name="connsiteX7" fmla="*/ 347639 w 3984767"/>
              <a:gd name="connsiteY7" fmla="*/ 736979 h 1367051"/>
              <a:gd name="connsiteX8" fmla="*/ 388582 w 3984767"/>
              <a:gd name="connsiteY8" fmla="*/ 696036 h 1367051"/>
              <a:gd name="connsiteX9" fmla="*/ 470468 w 3984767"/>
              <a:gd name="connsiteY9" fmla="*/ 668741 h 1367051"/>
              <a:gd name="connsiteX10" fmla="*/ 511412 w 3984767"/>
              <a:gd name="connsiteY10" fmla="*/ 641445 h 1367051"/>
              <a:gd name="connsiteX11" fmla="*/ 757071 w 3984767"/>
              <a:gd name="connsiteY11" fmla="*/ 641445 h 1367051"/>
              <a:gd name="connsiteX12" fmla="*/ 798015 w 3984767"/>
              <a:gd name="connsiteY12" fmla="*/ 655093 h 1367051"/>
              <a:gd name="connsiteX13" fmla="*/ 879901 w 3984767"/>
              <a:gd name="connsiteY13" fmla="*/ 696036 h 1367051"/>
              <a:gd name="connsiteX14" fmla="*/ 961788 w 3984767"/>
              <a:gd name="connsiteY14" fmla="*/ 682388 h 1367051"/>
              <a:gd name="connsiteX15" fmla="*/ 975436 w 3984767"/>
              <a:gd name="connsiteY15" fmla="*/ 641445 h 1367051"/>
              <a:gd name="connsiteX16" fmla="*/ 1030027 w 3984767"/>
              <a:gd name="connsiteY16" fmla="*/ 518615 h 1367051"/>
              <a:gd name="connsiteX17" fmla="*/ 1043674 w 3984767"/>
              <a:gd name="connsiteY17" fmla="*/ 477672 h 1367051"/>
              <a:gd name="connsiteX18" fmla="*/ 1057322 w 3984767"/>
              <a:gd name="connsiteY18" fmla="*/ 423081 h 1367051"/>
              <a:gd name="connsiteX19" fmla="*/ 1111913 w 3984767"/>
              <a:gd name="connsiteY19" fmla="*/ 327547 h 1367051"/>
              <a:gd name="connsiteX20" fmla="*/ 1125561 w 3984767"/>
              <a:gd name="connsiteY20" fmla="*/ 286603 h 1367051"/>
              <a:gd name="connsiteX21" fmla="*/ 1166504 w 3984767"/>
              <a:gd name="connsiteY21" fmla="*/ 245660 h 1367051"/>
              <a:gd name="connsiteX22" fmla="*/ 1193800 w 3984767"/>
              <a:gd name="connsiteY22" fmla="*/ 204717 h 1367051"/>
              <a:gd name="connsiteX23" fmla="*/ 1234743 w 3984767"/>
              <a:gd name="connsiteY23" fmla="*/ 163773 h 1367051"/>
              <a:gd name="connsiteX24" fmla="*/ 1357573 w 3984767"/>
              <a:gd name="connsiteY24" fmla="*/ 81887 h 1367051"/>
              <a:gd name="connsiteX25" fmla="*/ 1412164 w 3984767"/>
              <a:gd name="connsiteY25" fmla="*/ 40944 h 1367051"/>
              <a:gd name="connsiteX26" fmla="*/ 1494051 w 3984767"/>
              <a:gd name="connsiteY26" fmla="*/ 13648 h 1367051"/>
              <a:gd name="connsiteX27" fmla="*/ 1534994 w 3984767"/>
              <a:gd name="connsiteY27" fmla="*/ 0 h 1367051"/>
              <a:gd name="connsiteX28" fmla="*/ 1835245 w 3984767"/>
              <a:gd name="connsiteY28" fmla="*/ 27296 h 1367051"/>
              <a:gd name="connsiteX29" fmla="*/ 1971722 w 3984767"/>
              <a:gd name="connsiteY29" fmla="*/ 109182 h 1367051"/>
              <a:gd name="connsiteX30" fmla="*/ 2012666 w 3984767"/>
              <a:gd name="connsiteY30" fmla="*/ 136478 h 1367051"/>
              <a:gd name="connsiteX31" fmla="*/ 2039961 w 3984767"/>
              <a:gd name="connsiteY31" fmla="*/ 177421 h 1367051"/>
              <a:gd name="connsiteX32" fmla="*/ 2053609 w 3984767"/>
              <a:gd name="connsiteY32" fmla="*/ 218364 h 1367051"/>
              <a:gd name="connsiteX33" fmla="*/ 2108200 w 3984767"/>
              <a:gd name="connsiteY33" fmla="*/ 300251 h 1367051"/>
              <a:gd name="connsiteX34" fmla="*/ 2121848 w 3984767"/>
              <a:gd name="connsiteY34" fmla="*/ 341194 h 1367051"/>
              <a:gd name="connsiteX35" fmla="*/ 2258325 w 3984767"/>
              <a:gd name="connsiteY35" fmla="*/ 504967 h 1367051"/>
              <a:gd name="connsiteX36" fmla="*/ 2299268 w 3984767"/>
              <a:gd name="connsiteY36" fmla="*/ 518615 h 1367051"/>
              <a:gd name="connsiteX37" fmla="*/ 2408451 w 3984767"/>
              <a:gd name="connsiteY37" fmla="*/ 504967 h 1367051"/>
              <a:gd name="connsiteX38" fmla="*/ 2449394 w 3984767"/>
              <a:gd name="connsiteY38" fmla="*/ 477672 h 1367051"/>
              <a:gd name="connsiteX39" fmla="*/ 2490337 w 3984767"/>
              <a:gd name="connsiteY39" fmla="*/ 464024 h 1367051"/>
              <a:gd name="connsiteX40" fmla="*/ 2913418 w 3984767"/>
              <a:gd name="connsiteY40" fmla="*/ 477672 h 1367051"/>
              <a:gd name="connsiteX41" fmla="*/ 2995304 w 3984767"/>
              <a:gd name="connsiteY41" fmla="*/ 559558 h 1367051"/>
              <a:gd name="connsiteX42" fmla="*/ 3022600 w 3984767"/>
              <a:gd name="connsiteY42" fmla="*/ 600502 h 1367051"/>
              <a:gd name="connsiteX43" fmla="*/ 3104486 w 3984767"/>
              <a:gd name="connsiteY43" fmla="*/ 668741 h 1367051"/>
              <a:gd name="connsiteX44" fmla="*/ 3145430 w 3984767"/>
              <a:gd name="connsiteY44" fmla="*/ 682388 h 1367051"/>
              <a:gd name="connsiteX45" fmla="*/ 3240964 w 3984767"/>
              <a:gd name="connsiteY45" fmla="*/ 668741 h 1367051"/>
              <a:gd name="connsiteX46" fmla="*/ 3281907 w 3984767"/>
              <a:gd name="connsiteY46" fmla="*/ 655093 h 1367051"/>
              <a:gd name="connsiteX47" fmla="*/ 3350146 w 3984767"/>
              <a:gd name="connsiteY47" fmla="*/ 641445 h 1367051"/>
              <a:gd name="connsiteX48" fmla="*/ 3554863 w 3984767"/>
              <a:gd name="connsiteY48" fmla="*/ 504967 h 1367051"/>
              <a:gd name="connsiteX49" fmla="*/ 3636749 w 3984767"/>
              <a:gd name="connsiteY49" fmla="*/ 477672 h 1367051"/>
              <a:gd name="connsiteX50" fmla="*/ 3908567 w 3984767"/>
              <a:gd name="connsiteY50" fmla="*/ 452651 h 1367051"/>
              <a:gd name="connsiteX51" fmla="*/ 3984767 w 3984767"/>
              <a:gd name="connsiteY51" fmla="*/ 1367051 h 1367051"/>
              <a:gd name="connsiteX52" fmla="*/ 22367 w 3984767"/>
              <a:gd name="connsiteY52" fmla="*/ 1367050 h 1367051"/>
              <a:gd name="connsiteX0" fmla="*/ 22367 w 3984767"/>
              <a:gd name="connsiteY0" fmla="*/ 1367050 h 1367051"/>
              <a:gd name="connsiteX1" fmla="*/ 22367 w 3984767"/>
              <a:gd name="connsiteY1" fmla="*/ 909850 h 1367051"/>
              <a:gd name="connsiteX2" fmla="*/ 156570 w 3984767"/>
              <a:gd name="connsiteY2" fmla="*/ 996287 h 1367051"/>
              <a:gd name="connsiteX3" fmla="*/ 265752 w 3984767"/>
              <a:gd name="connsiteY3" fmla="*/ 941696 h 1367051"/>
              <a:gd name="connsiteX4" fmla="*/ 279400 w 3984767"/>
              <a:gd name="connsiteY4" fmla="*/ 887105 h 1367051"/>
              <a:gd name="connsiteX5" fmla="*/ 293048 w 3984767"/>
              <a:gd name="connsiteY5" fmla="*/ 818866 h 1367051"/>
              <a:gd name="connsiteX6" fmla="*/ 347639 w 3984767"/>
              <a:gd name="connsiteY6" fmla="*/ 736979 h 1367051"/>
              <a:gd name="connsiteX7" fmla="*/ 388582 w 3984767"/>
              <a:gd name="connsiteY7" fmla="*/ 696036 h 1367051"/>
              <a:gd name="connsiteX8" fmla="*/ 470468 w 3984767"/>
              <a:gd name="connsiteY8" fmla="*/ 668741 h 1367051"/>
              <a:gd name="connsiteX9" fmla="*/ 511412 w 3984767"/>
              <a:gd name="connsiteY9" fmla="*/ 641445 h 1367051"/>
              <a:gd name="connsiteX10" fmla="*/ 757071 w 3984767"/>
              <a:gd name="connsiteY10" fmla="*/ 641445 h 1367051"/>
              <a:gd name="connsiteX11" fmla="*/ 798015 w 3984767"/>
              <a:gd name="connsiteY11" fmla="*/ 655093 h 1367051"/>
              <a:gd name="connsiteX12" fmla="*/ 879901 w 3984767"/>
              <a:gd name="connsiteY12" fmla="*/ 696036 h 1367051"/>
              <a:gd name="connsiteX13" fmla="*/ 961788 w 3984767"/>
              <a:gd name="connsiteY13" fmla="*/ 682388 h 1367051"/>
              <a:gd name="connsiteX14" fmla="*/ 975436 w 3984767"/>
              <a:gd name="connsiteY14" fmla="*/ 641445 h 1367051"/>
              <a:gd name="connsiteX15" fmla="*/ 1030027 w 3984767"/>
              <a:gd name="connsiteY15" fmla="*/ 518615 h 1367051"/>
              <a:gd name="connsiteX16" fmla="*/ 1043674 w 3984767"/>
              <a:gd name="connsiteY16" fmla="*/ 477672 h 1367051"/>
              <a:gd name="connsiteX17" fmla="*/ 1057322 w 3984767"/>
              <a:gd name="connsiteY17" fmla="*/ 423081 h 1367051"/>
              <a:gd name="connsiteX18" fmla="*/ 1111913 w 3984767"/>
              <a:gd name="connsiteY18" fmla="*/ 327547 h 1367051"/>
              <a:gd name="connsiteX19" fmla="*/ 1125561 w 3984767"/>
              <a:gd name="connsiteY19" fmla="*/ 286603 h 1367051"/>
              <a:gd name="connsiteX20" fmla="*/ 1166504 w 3984767"/>
              <a:gd name="connsiteY20" fmla="*/ 245660 h 1367051"/>
              <a:gd name="connsiteX21" fmla="*/ 1193800 w 3984767"/>
              <a:gd name="connsiteY21" fmla="*/ 204717 h 1367051"/>
              <a:gd name="connsiteX22" fmla="*/ 1234743 w 3984767"/>
              <a:gd name="connsiteY22" fmla="*/ 163773 h 1367051"/>
              <a:gd name="connsiteX23" fmla="*/ 1357573 w 3984767"/>
              <a:gd name="connsiteY23" fmla="*/ 81887 h 1367051"/>
              <a:gd name="connsiteX24" fmla="*/ 1412164 w 3984767"/>
              <a:gd name="connsiteY24" fmla="*/ 40944 h 1367051"/>
              <a:gd name="connsiteX25" fmla="*/ 1494051 w 3984767"/>
              <a:gd name="connsiteY25" fmla="*/ 13648 h 1367051"/>
              <a:gd name="connsiteX26" fmla="*/ 1534994 w 3984767"/>
              <a:gd name="connsiteY26" fmla="*/ 0 h 1367051"/>
              <a:gd name="connsiteX27" fmla="*/ 1835245 w 3984767"/>
              <a:gd name="connsiteY27" fmla="*/ 27296 h 1367051"/>
              <a:gd name="connsiteX28" fmla="*/ 1971722 w 3984767"/>
              <a:gd name="connsiteY28" fmla="*/ 109182 h 1367051"/>
              <a:gd name="connsiteX29" fmla="*/ 2012666 w 3984767"/>
              <a:gd name="connsiteY29" fmla="*/ 136478 h 1367051"/>
              <a:gd name="connsiteX30" fmla="*/ 2039961 w 3984767"/>
              <a:gd name="connsiteY30" fmla="*/ 177421 h 1367051"/>
              <a:gd name="connsiteX31" fmla="*/ 2053609 w 3984767"/>
              <a:gd name="connsiteY31" fmla="*/ 218364 h 1367051"/>
              <a:gd name="connsiteX32" fmla="*/ 2108200 w 3984767"/>
              <a:gd name="connsiteY32" fmla="*/ 300251 h 1367051"/>
              <a:gd name="connsiteX33" fmla="*/ 2121848 w 3984767"/>
              <a:gd name="connsiteY33" fmla="*/ 341194 h 1367051"/>
              <a:gd name="connsiteX34" fmla="*/ 2258325 w 3984767"/>
              <a:gd name="connsiteY34" fmla="*/ 504967 h 1367051"/>
              <a:gd name="connsiteX35" fmla="*/ 2299268 w 3984767"/>
              <a:gd name="connsiteY35" fmla="*/ 518615 h 1367051"/>
              <a:gd name="connsiteX36" fmla="*/ 2408451 w 3984767"/>
              <a:gd name="connsiteY36" fmla="*/ 504967 h 1367051"/>
              <a:gd name="connsiteX37" fmla="*/ 2449394 w 3984767"/>
              <a:gd name="connsiteY37" fmla="*/ 477672 h 1367051"/>
              <a:gd name="connsiteX38" fmla="*/ 2490337 w 3984767"/>
              <a:gd name="connsiteY38" fmla="*/ 464024 h 1367051"/>
              <a:gd name="connsiteX39" fmla="*/ 2913418 w 3984767"/>
              <a:gd name="connsiteY39" fmla="*/ 477672 h 1367051"/>
              <a:gd name="connsiteX40" fmla="*/ 2995304 w 3984767"/>
              <a:gd name="connsiteY40" fmla="*/ 559558 h 1367051"/>
              <a:gd name="connsiteX41" fmla="*/ 3022600 w 3984767"/>
              <a:gd name="connsiteY41" fmla="*/ 600502 h 1367051"/>
              <a:gd name="connsiteX42" fmla="*/ 3104486 w 3984767"/>
              <a:gd name="connsiteY42" fmla="*/ 668741 h 1367051"/>
              <a:gd name="connsiteX43" fmla="*/ 3145430 w 3984767"/>
              <a:gd name="connsiteY43" fmla="*/ 682388 h 1367051"/>
              <a:gd name="connsiteX44" fmla="*/ 3240964 w 3984767"/>
              <a:gd name="connsiteY44" fmla="*/ 668741 h 1367051"/>
              <a:gd name="connsiteX45" fmla="*/ 3281907 w 3984767"/>
              <a:gd name="connsiteY45" fmla="*/ 655093 h 1367051"/>
              <a:gd name="connsiteX46" fmla="*/ 3350146 w 3984767"/>
              <a:gd name="connsiteY46" fmla="*/ 641445 h 1367051"/>
              <a:gd name="connsiteX47" fmla="*/ 3554863 w 3984767"/>
              <a:gd name="connsiteY47" fmla="*/ 504967 h 1367051"/>
              <a:gd name="connsiteX48" fmla="*/ 3636749 w 3984767"/>
              <a:gd name="connsiteY48" fmla="*/ 477672 h 1367051"/>
              <a:gd name="connsiteX49" fmla="*/ 3908567 w 3984767"/>
              <a:gd name="connsiteY49" fmla="*/ 452651 h 1367051"/>
              <a:gd name="connsiteX50" fmla="*/ 3984767 w 3984767"/>
              <a:gd name="connsiteY50" fmla="*/ 1367051 h 1367051"/>
              <a:gd name="connsiteX51" fmla="*/ 22367 w 3984767"/>
              <a:gd name="connsiteY51" fmla="*/ 1367050 h 1367051"/>
              <a:gd name="connsiteX0" fmla="*/ 40564 w 4002964"/>
              <a:gd name="connsiteY0" fmla="*/ 1367050 h 1367051"/>
              <a:gd name="connsiteX1" fmla="*/ 40564 w 4002964"/>
              <a:gd name="connsiteY1" fmla="*/ 909850 h 1367051"/>
              <a:gd name="connsiteX2" fmla="*/ 283949 w 4002964"/>
              <a:gd name="connsiteY2" fmla="*/ 941696 h 1367051"/>
              <a:gd name="connsiteX3" fmla="*/ 297597 w 4002964"/>
              <a:gd name="connsiteY3" fmla="*/ 887105 h 1367051"/>
              <a:gd name="connsiteX4" fmla="*/ 311245 w 4002964"/>
              <a:gd name="connsiteY4" fmla="*/ 818866 h 1367051"/>
              <a:gd name="connsiteX5" fmla="*/ 365836 w 4002964"/>
              <a:gd name="connsiteY5" fmla="*/ 736979 h 1367051"/>
              <a:gd name="connsiteX6" fmla="*/ 406779 w 4002964"/>
              <a:gd name="connsiteY6" fmla="*/ 696036 h 1367051"/>
              <a:gd name="connsiteX7" fmla="*/ 488665 w 4002964"/>
              <a:gd name="connsiteY7" fmla="*/ 668741 h 1367051"/>
              <a:gd name="connsiteX8" fmla="*/ 529609 w 4002964"/>
              <a:gd name="connsiteY8" fmla="*/ 641445 h 1367051"/>
              <a:gd name="connsiteX9" fmla="*/ 775268 w 4002964"/>
              <a:gd name="connsiteY9" fmla="*/ 641445 h 1367051"/>
              <a:gd name="connsiteX10" fmla="*/ 816212 w 4002964"/>
              <a:gd name="connsiteY10" fmla="*/ 655093 h 1367051"/>
              <a:gd name="connsiteX11" fmla="*/ 898098 w 4002964"/>
              <a:gd name="connsiteY11" fmla="*/ 696036 h 1367051"/>
              <a:gd name="connsiteX12" fmla="*/ 979985 w 4002964"/>
              <a:gd name="connsiteY12" fmla="*/ 682388 h 1367051"/>
              <a:gd name="connsiteX13" fmla="*/ 993633 w 4002964"/>
              <a:gd name="connsiteY13" fmla="*/ 641445 h 1367051"/>
              <a:gd name="connsiteX14" fmla="*/ 1048224 w 4002964"/>
              <a:gd name="connsiteY14" fmla="*/ 518615 h 1367051"/>
              <a:gd name="connsiteX15" fmla="*/ 1061871 w 4002964"/>
              <a:gd name="connsiteY15" fmla="*/ 477672 h 1367051"/>
              <a:gd name="connsiteX16" fmla="*/ 1075519 w 4002964"/>
              <a:gd name="connsiteY16" fmla="*/ 423081 h 1367051"/>
              <a:gd name="connsiteX17" fmla="*/ 1130110 w 4002964"/>
              <a:gd name="connsiteY17" fmla="*/ 327547 h 1367051"/>
              <a:gd name="connsiteX18" fmla="*/ 1143758 w 4002964"/>
              <a:gd name="connsiteY18" fmla="*/ 286603 h 1367051"/>
              <a:gd name="connsiteX19" fmla="*/ 1184701 w 4002964"/>
              <a:gd name="connsiteY19" fmla="*/ 245660 h 1367051"/>
              <a:gd name="connsiteX20" fmla="*/ 1211997 w 4002964"/>
              <a:gd name="connsiteY20" fmla="*/ 204717 h 1367051"/>
              <a:gd name="connsiteX21" fmla="*/ 1252940 w 4002964"/>
              <a:gd name="connsiteY21" fmla="*/ 163773 h 1367051"/>
              <a:gd name="connsiteX22" fmla="*/ 1375770 w 4002964"/>
              <a:gd name="connsiteY22" fmla="*/ 81887 h 1367051"/>
              <a:gd name="connsiteX23" fmla="*/ 1430361 w 4002964"/>
              <a:gd name="connsiteY23" fmla="*/ 40944 h 1367051"/>
              <a:gd name="connsiteX24" fmla="*/ 1512248 w 4002964"/>
              <a:gd name="connsiteY24" fmla="*/ 13648 h 1367051"/>
              <a:gd name="connsiteX25" fmla="*/ 1553191 w 4002964"/>
              <a:gd name="connsiteY25" fmla="*/ 0 h 1367051"/>
              <a:gd name="connsiteX26" fmla="*/ 1853442 w 4002964"/>
              <a:gd name="connsiteY26" fmla="*/ 27296 h 1367051"/>
              <a:gd name="connsiteX27" fmla="*/ 1989919 w 4002964"/>
              <a:gd name="connsiteY27" fmla="*/ 109182 h 1367051"/>
              <a:gd name="connsiteX28" fmla="*/ 2030863 w 4002964"/>
              <a:gd name="connsiteY28" fmla="*/ 136478 h 1367051"/>
              <a:gd name="connsiteX29" fmla="*/ 2058158 w 4002964"/>
              <a:gd name="connsiteY29" fmla="*/ 177421 h 1367051"/>
              <a:gd name="connsiteX30" fmla="*/ 2071806 w 4002964"/>
              <a:gd name="connsiteY30" fmla="*/ 218364 h 1367051"/>
              <a:gd name="connsiteX31" fmla="*/ 2126397 w 4002964"/>
              <a:gd name="connsiteY31" fmla="*/ 300251 h 1367051"/>
              <a:gd name="connsiteX32" fmla="*/ 2140045 w 4002964"/>
              <a:gd name="connsiteY32" fmla="*/ 341194 h 1367051"/>
              <a:gd name="connsiteX33" fmla="*/ 2276522 w 4002964"/>
              <a:gd name="connsiteY33" fmla="*/ 504967 h 1367051"/>
              <a:gd name="connsiteX34" fmla="*/ 2317465 w 4002964"/>
              <a:gd name="connsiteY34" fmla="*/ 518615 h 1367051"/>
              <a:gd name="connsiteX35" fmla="*/ 2426648 w 4002964"/>
              <a:gd name="connsiteY35" fmla="*/ 504967 h 1367051"/>
              <a:gd name="connsiteX36" fmla="*/ 2467591 w 4002964"/>
              <a:gd name="connsiteY36" fmla="*/ 477672 h 1367051"/>
              <a:gd name="connsiteX37" fmla="*/ 2508534 w 4002964"/>
              <a:gd name="connsiteY37" fmla="*/ 464024 h 1367051"/>
              <a:gd name="connsiteX38" fmla="*/ 2931615 w 4002964"/>
              <a:gd name="connsiteY38" fmla="*/ 477672 h 1367051"/>
              <a:gd name="connsiteX39" fmla="*/ 3013501 w 4002964"/>
              <a:gd name="connsiteY39" fmla="*/ 559558 h 1367051"/>
              <a:gd name="connsiteX40" fmla="*/ 3040797 w 4002964"/>
              <a:gd name="connsiteY40" fmla="*/ 600502 h 1367051"/>
              <a:gd name="connsiteX41" fmla="*/ 3122683 w 4002964"/>
              <a:gd name="connsiteY41" fmla="*/ 668741 h 1367051"/>
              <a:gd name="connsiteX42" fmla="*/ 3163627 w 4002964"/>
              <a:gd name="connsiteY42" fmla="*/ 682388 h 1367051"/>
              <a:gd name="connsiteX43" fmla="*/ 3259161 w 4002964"/>
              <a:gd name="connsiteY43" fmla="*/ 668741 h 1367051"/>
              <a:gd name="connsiteX44" fmla="*/ 3300104 w 4002964"/>
              <a:gd name="connsiteY44" fmla="*/ 655093 h 1367051"/>
              <a:gd name="connsiteX45" fmla="*/ 3368343 w 4002964"/>
              <a:gd name="connsiteY45" fmla="*/ 641445 h 1367051"/>
              <a:gd name="connsiteX46" fmla="*/ 3573060 w 4002964"/>
              <a:gd name="connsiteY46" fmla="*/ 504967 h 1367051"/>
              <a:gd name="connsiteX47" fmla="*/ 3654946 w 4002964"/>
              <a:gd name="connsiteY47" fmla="*/ 477672 h 1367051"/>
              <a:gd name="connsiteX48" fmla="*/ 3926764 w 4002964"/>
              <a:gd name="connsiteY48" fmla="*/ 452651 h 1367051"/>
              <a:gd name="connsiteX49" fmla="*/ 4002964 w 4002964"/>
              <a:gd name="connsiteY49" fmla="*/ 1367051 h 1367051"/>
              <a:gd name="connsiteX50" fmla="*/ 40564 w 4002964"/>
              <a:gd name="connsiteY50" fmla="*/ 1367050 h 1367051"/>
              <a:gd name="connsiteX0" fmla="*/ 42839 w 4005239"/>
              <a:gd name="connsiteY0" fmla="*/ 1367050 h 1367051"/>
              <a:gd name="connsiteX1" fmla="*/ 42839 w 4005239"/>
              <a:gd name="connsiteY1" fmla="*/ 909850 h 1367051"/>
              <a:gd name="connsiteX2" fmla="*/ 299872 w 4005239"/>
              <a:gd name="connsiteY2" fmla="*/ 887105 h 1367051"/>
              <a:gd name="connsiteX3" fmla="*/ 313520 w 4005239"/>
              <a:gd name="connsiteY3" fmla="*/ 818866 h 1367051"/>
              <a:gd name="connsiteX4" fmla="*/ 368111 w 4005239"/>
              <a:gd name="connsiteY4" fmla="*/ 736979 h 1367051"/>
              <a:gd name="connsiteX5" fmla="*/ 409054 w 4005239"/>
              <a:gd name="connsiteY5" fmla="*/ 696036 h 1367051"/>
              <a:gd name="connsiteX6" fmla="*/ 490940 w 4005239"/>
              <a:gd name="connsiteY6" fmla="*/ 668741 h 1367051"/>
              <a:gd name="connsiteX7" fmla="*/ 531884 w 4005239"/>
              <a:gd name="connsiteY7" fmla="*/ 641445 h 1367051"/>
              <a:gd name="connsiteX8" fmla="*/ 777543 w 4005239"/>
              <a:gd name="connsiteY8" fmla="*/ 641445 h 1367051"/>
              <a:gd name="connsiteX9" fmla="*/ 818487 w 4005239"/>
              <a:gd name="connsiteY9" fmla="*/ 655093 h 1367051"/>
              <a:gd name="connsiteX10" fmla="*/ 900373 w 4005239"/>
              <a:gd name="connsiteY10" fmla="*/ 696036 h 1367051"/>
              <a:gd name="connsiteX11" fmla="*/ 982260 w 4005239"/>
              <a:gd name="connsiteY11" fmla="*/ 682388 h 1367051"/>
              <a:gd name="connsiteX12" fmla="*/ 995908 w 4005239"/>
              <a:gd name="connsiteY12" fmla="*/ 641445 h 1367051"/>
              <a:gd name="connsiteX13" fmla="*/ 1050499 w 4005239"/>
              <a:gd name="connsiteY13" fmla="*/ 518615 h 1367051"/>
              <a:gd name="connsiteX14" fmla="*/ 1064146 w 4005239"/>
              <a:gd name="connsiteY14" fmla="*/ 477672 h 1367051"/>
              <a:gd name="connsiteX15" fmla="*/ 1077794 w 4005239"/>
              <a:gd name="connsiteY15" fmla="*/ 423081 h 1367051"/>
              <a:gd name="connsiteX16" fmla="*/ 1132385 w 4005239"/>
              <a:gd name="connsiteY16" fmla="*/ 327547 h 1367051"/>
              <a:gd name="connsiteX17" fmla="*/ 1146033 w 4005239"/>
              <a:gd name="connsiteY17" fmla="*/ 286603 h 1367051"/>
              <a:gd name="connsiteX18" fmla="*/ 1186976 w 4005239"/>
              <a:gd name="connsiteY18" fmla="*/ 245660 h 1367051"/>
              <a:gd name="connsiteX19" fmla="*/ 1214272 w 4005239"/>
              <a:gd name="connsiteY19" fmla="*/ 204717 h 1367051"/>
              <a:gd name="connsiteX20" fmla="*/ 1255215 w 4005239"/>
              <a:gd name="connsiteY20" fmla="*/ 163773 h 1367051"/>
              <a:gd name="connsiteX21" fmla="*/ 1378045 w 4005239"/>
              <a:gd name="connsiteY21" fmla="*/ 81887 h 1367051"/>
              <a:gd name="connsiteX22" fmla="*/ 1432636 w 4005239"/>
              <a:gd name="connsiteY22" fmla="*/ 40944 h 1367051"/>
              <a:gd name="connsiteX23" fmla="*/ 1514523 w 4005239"/>
              <a:gd name="connsiteY23" fmla="*/ 13648 h 1367051"/>
              <a:gd name="connsiteX24" fmla="*/ 1555466 w 4005239"/>
              <a:gd name="connsiteY24" fmla="*/ 0 h 1367051"/>
              <a:gd name="connsiteX25" fmla="*/ 1855717 w 4005239"/>
              <a:gd name="connsiteY25" fmla="*/ 27296 h 1367051"/>
              <a:gd name="connsiteX26" fmla="*/ 1992194 w 4005239"/>
              <a:gd name="connsiteY26" fmla="*/ 109182 h 1367051"/>
              <a:gd name="connsiteX27" fmla="*/ 2033138 w 4005239"/>
              <a:gd name="connsiteY27" fmla="*/ 136478 h 1367051"/>
              <a:gd name="connsiteX28" fmla="*/ 2060433 w 4005239"/>
              <a:gd name="connsiteY28" fmla="*/ 177421 h 1367051"/>
              <a:gd name="connsiteX29" fmla="*/ 2074081 w 4005239"/>
              <a:gd name="connsiteY29" fmla="*/ 218364 h 1367051"/>
              <a:gd name="connsiteX30" fmla="*/ 2128672 w 4005239"/>
              <a:gd name="connsiteY30" fmla="*/ 300251 h 1367051"/>
              <a:gd name="connsiteX31" fmla="*/ 2142320 w 4005239"/>
              <a:gd name="connsiteY31" fmla="*/ 341194 h 1367051"/>
              <a:gd name="connsiteX32" fmla="*/ 2278797 w 4005239"/>
              <a:gd name="connsiteY32" fmla="*/ 504967 h 1367051"/>
              <a:gd name="connsiteX33" fmla="*/ 2319740 w 4005239"/>
              <a:gd name="connsiteY33" fmla="*/ 518615 h 1367051"/>
              <a:gd name="connsiteX34" fmla="*/ 2428923 w 4005239"/>
              <a:gd name="connsiteY34" fmla="*/ 504967 h 1367051"/>
              <a:gd name="connsiteX35" fmla="*/ 2469866 w 4005239"/>
              <a:gd name="connsiteY35" fmla="*/ 477672 h 1367051"/>
              <a:gd name="connsiteX36" fmla="*/ 2510809 w 4005239"/>
              <a:gd name="connsiteY36" fmla="*/ 464024 h 1367051"/>
              <a:gd name="connsiteX37" fmla="*/ 2933890 w 4005239"/>
              <a:gd name="connsiteY37" fmla="*/ 477672 h 1367051"/>
              <a:gd name="connsiteX38" fmla="*/ 3015776 w 4005239"/>
              <a:gd name="connsiteY38" fmla="*/ 559558 h 1367051"/>
              <a:gd name="connsiteX39" fmla="*/ 3043072 w 4005239"/>
              <a:gd name="connsiteY39" fmla="*/ 600502 h 1367051"/>
              <a:gd name="connsiteX40" fmla="*/ 3124958 w 4005239"/>
              <a:gd name="connsiteY40" fmla="*/ 668741 h 1367051"/>
              <a:gd name="connsiteX41" fmla="*/ 3165902 w 4005239"/>
              <a:gd name="connsiteY41" fmla="*/ 682388 h 1367051"/>
              <a:gd name="connsiteX42" fmla="*/ 3261436 w 4005239"/>
              <a:gd name="connsiteY42" fmla="*/ 668741 h 1367051"/>
              <a:gd name="connsiteX43" fmla="*/ 3302379 w 4005239"/>
              <a:gd name="connsiteY43" fmla="*/ 655093 h 1367051"/>
              <a:gd name="connsiteX44" fmla="*/ 3370618 w 4005239"/>
              <a:gd name="connsiteY44" fmla="*/ 641445 h 1367051"/>
              <a:gd name="connsiteX45" fmla="*/ 3575335 w 4005239"/>
              <a:gd name="connsiteY45" fmla="*/ 504967 h 1367051"/>
              <a:gd name="connsiteX46" fmla="*/ 3657221 w 4005239"/>
              <a:gd name="connsiteY46" fmla="*/ 477672 h 1367051"/>
              <a:gd name="connsiteX47" fmla="*/ 3929039 w 4005239"/>
              <a:gd name="connsiteY47" fmla="*/ 452651 h 1367051"/>
              <a:gd name="connsiteX48" fmla="*/ 4005239 w 4005239"/>
              <a:gd name="connsiteY48" fmla="*/ 1367051 h 1367051"/>
              <a:gd name="connsiteX49" fmla="*/ 42839 w 4005239"/>
              <a:gd name="connsiteY49" fmla="*/ 1367050 h 1367051"/>
              <a:gd name="connsiteX0" fmla="*/ 42839 w 4005239"/>
              <a:gd name="connsiteY0" fmla="*/ 1367050 h 1367051"/>
              <a:gd name="connsiteX1" fmla="*/ 42839 w 4005239"/>
              <a:gd name="connsiteY1" fmla="*/ 909850 h 1367051"/>
              <a:gd name="connsiteX2" fmla="*/ 299872 w 4005239"/>
              <a:gd name="connsiteY2" fmla="*/ 887105 h 1367051"/>
              <a:gd name="connsiteX3" fmla="*/ 313520 w 4005239"/>
              <a:gd name="connsiteY3" fmla="*/ 818866 h 1367051"/>
              <a:gd name="connsiteX4" fmla="*/ 368111 w 4005239"/>
              <a:gd name="connsiteY4" fmla="*/ 736979 h 1367051"/>
              <a:gd name="connsiteX5" fmla="*/ 409054 w 4005239"/>
              <a:gd name="connsiteY5" fmla="*/ 696036 h 1367051"/>
              <a:gd name="connsiteX6" fmla="*/ 490940 w 4005239"/>
              <a:gd name="connsiteY6" fmla="*/ 668741 h 1367051"/>
              <a:gd name="connsiteX7" fmla="*/ 531884 w 4005239"/>
              <a:gd name="connsiteY7" fmla="*/ 641445 h 1367051"/>
              <a:gd name="connsiteX8" fmla="*/ 777543 w 4005239"/>
              <a:gd name="connsiteY8" fmla="*/ 641445 h 1367051"/>
              <a:gd name="connsiteX9" fmla="*/ 818487 w 4005239"/>
              <a:gd name="connsiteY9" fmla="*/ 655093 h 1367051"/>
              <a:gd name="connsiteX10" fmla="*/ 982260 w 4005239"/>
              <a:gd name="connsiteY10" fmla="*/ 682388 h 1367051"/>
              <a:gd name="connsiteX11" fmla="*/ 995908 w 4005239"/>
              <a:gd name="connsiteY11" fmla="*/ 641445 h 1367051"/>
              <a:gd name="connsiteX12" fmla="*/ 1050499 w 4005239"/>
              <a:gd name="connsiteY12" fmla="*/ 518615 h 1367051"/>
              <a:gd name="connsiteX13" fmla="*/ 1064146 w 4005239"/>
              <a:gd name="connsiteY13" fmla="*/ 477672 h 1367051"/>
              <a:gd name="connsiteX14" fmla="*/ 1077794 w 4005239"/>
              <a:gd name="connsiteY14" fmla="*/ 423081 h 1367051"/>
              <a:gd name="connsiteX15" fmla="*/ 1132385 w 4005239"/>
              <a:gd name="connsiteY15" fmla="*/ 327547 h 1367051"/>
              <a:gd name="connsiteX16" fmla="*/ 1146033 w 4005239"/>
              <a:gd name="connsiteY16" fmla="*/ 286603 h 1367051"/>
              <a:gd name="connsiteX17" fmla="*/ 1186976 w 4005239"/>
              <a:gd name="connsiteY17" fmla="*/ 245660 h 1367051"/>
              <a:gd name="connsiteX18" fmla="*/ 1214272 w 4005239"/>
              <a:gd name="connsiteY18" fmla="*/ 204717 h 1367051"/>
              <a:gd name="connsiteX19" fmla="*/ 1255215 w 4005239"/>
              <a:gd name="connsiteY19" fmla="*/ 163773 h 1367051"/>
              <a:gd name="connsiteX20" fmla="*/ 1378045 w 4005239"/>
              <a:gd name="connsiteY20" fmla="*/ 81887 h 1367051"/>
              <a:gd name="connsiteX21" fmla="*/ 1432636 w 4005239"/>
              <a:gd name="connsiteY21" fmla="*/ 40944 h 1367051"/>
              <a:gd name="connsiteX22" fmla="*/ 1514523 w 4005239"/>
              <a:gd name="connsiteY22" fmla="*/ 13648 h 1367051"/>
              <a:gd name="connsiteX23" fmla="*/ 1555466 w 4005239"/>
              <a:gd name="connsiteY23" fmla="*/ 0 h 1367051"/>
              <a:gd name="connsiteX24" fmla="*/ 1855717 w 4005239"/>
              <a:gd name="connsiteY24" fmla="*/ 27296 h 1367051"/>
              <a:gd name="connsiteX25" fmla="*/ 1992194 w 4005239"/>
              <a:gd name="connsiteY25" fmla="*/ 109182 h 1367051"/>
              <a:gd name="connsiteX26" fmla="*/ 2033138 w 4005239"/>
              <a:gd name="connsiteY26" fmla="*/ 136478 h 1367051"/>
              <a:gd name="connsiteX27" fmla="*/ 2060433 w 4005239"/>
              <a:gd name="connsiteY27" fmla="*/ 177421 h 1367051"/>
              <a:gd name="connsiteX28" fmla="*/ 2074081 w 4005239"/>
              <a:gd name="connsiteY28" fmla="*/ 218364 h 1367051"/>
              <a:gd name="connsiteX29" fmla="*/ 2128672 w 4005239"/>
              <a:gd name="connsiteY29" fmla="*/ 300251 h 1367051"/>
              <a:gd name="connsiteX30" fmla="*/ 2142320 w 4005239"/>
              <a:gd name="connsiteY30" fmla="*/ 341194 h 1367051"/>
              <a:gd name="connsiteX31" fmla="*/ 2278797 w 4005239"/>
              <a:gd name="connsiteY31" fmla="*/ 504967 h 1367051"/>
              <a:gd name="connsiteX32" fmla="*/ 2319740 w 4005239"/>
              <a:gd name="connsiteY32" fmla="*/ 518615 h 1367051"/>
              <a:gd name="connsiteX33" fmla="*/ 2428923 w 4005239"/>
              <a:gd name="connsiteY33" fmla="*/ 504967 h 1367051"/>
              <a:gd name="connsiteX34" fmla="*/ 2469866 w 4005239"/>
              <a:gd name="connsiteY34" fmla="*/ 477672 h 1367051"/>
              <a:gd name="connsiteX35" fmla="*/ 2510809 w 4005239"/>
              <a:gd name="connsiteY35" fmla="*/ 464024 h 1367051"/>
              <a:gd name="connsiteX36" fmla="*/ 2933890 w 4005239"/>
              <a:gd name="connsiteY36" fmla="*/ 477672 h 1367051"/>
              <a:gd name="connsiteX37" fmla="*/ 3015776 w 4005239"/>
              <a:gd name="connsiteY37" fmla="*/ 559558 h 1367051"/>
              <a:gd name="connsiteX38" fmla="*/ 3043072 w 4005239"/>
              <a:gd name="connsiteY38" fmla="*/ 600502 h 1367051"/>
              <a:gd name="connsiteX39" fmla="*/ 3124958 w 4005239"/>
              <a:gd name="connsiteY39" fmla="*/ 668741 h 1367051"/>
              <a:gd name="connsiteX40" fmla="*/ 3165902 w 4005239"/>
              <a:gd name="connsiteY40" fmla="*/ 682388 h 1367051"/>
              <a:gd name="connsiteX41" fmla="*/ 3261436 w 4005239"/>
              <a:gd name="connsiteY41" fmla="*/ 668741 h 1367051"/>
              <a:gd name="connsiteX42" fmla="*/ 3302379 w 4005239"/>
              <a:gd name="connsiteY42" fmla="*/ 655093 h 1367051"/>
              <a:gd name="connsiteX43" fmla="*/ 3370618 w 4005239"/>
              <a:gd name="connsiteY43" fmla="*/ 641445 h 1367051"/>
              <a:gd name="connsiteX44" fmla="*/ 3575335 w 4005239"/>
              <a:gd name="connsiteY44" fmla="*/ 504967 h 1367051"/>
              <a:gd name="connsiteX45" fmla="*/ 3657221 w 4005239"/>
              <a:gd name="connsiteY45" fmla="*/ 477672 h 1367051"/>
              <a:gd name="connsiteX46" fmla="*/ 3929039 w 4005239"/>
              <a:gd name="connsiteY46" fmla="*/ 452651 h 1367051"/>
              <a:gd name="connsiteX47" fmla="*/ 4005239 w 4005239"/>
              <a:gd name="connsiteY47" fmla="*/ 1367051 h 1367051"/>
              <a:gd name="connsiteX48" fmla="*/ 42839 w 4005239"/>
              <a:gd name="connsiteY48" fmla="*/ 1367050 h 1367051"/>
              <a:gd name="connsiteX0" fmla="*/ 42839 w 4005239"/>
              <a:gd name="connsiteY0" fmla="*/ 1367050 h 1367051"/>
              <a:gd name="connsiteX1" fmla="*/ 42839 w 4005239"/>
              <a:gd name="connsiteY1" fmla="*/ 909850 h 1367051"/>
              <a:gd name="connsiteX2" fmla="*/ 299872 w 4005239"/>
              <a:gd name="connsiteY2" fmla="*/ 887105 h 1367051"/>
              <a:gd name="connsiteX3" fmla="*/ 313520 w 4005239"/>
              <a:gd name="connsiteY3" fmla="*/ 818866 h 1367051"/>
              <a:gd name="connsiteX4" fmla="*/ 368111 w 4005239"/>
              <a:gd name="connsiteY4" fmla="*/ 736979 h 1367051"/>
              <a:gd name="connsiteX5" fmla="*/ 409054 w 4005239"/>
              <a:gd name="connsiteY5" fmla="*/ 696036 h 1367051"/>
              <a:gd name="connsiteX6" fmla="*/ 490940 w 4005239"/>
              <a:gd name="connsiteY6" fmla="*/ 668741 h 1367051"/>
              <a:gd name="connsiteX7" fmla="*/ 531884 w 4005239"/>
              <a:gd name="connsiteY7" fmla="*/ 641445 h 1367051"/>
              <a:gd name="connsiteX8" fmla="*/ 777543 w 4005239"/>
              <a:gd name="connsiteY8" fmla="*/ 641445 h 1367051"/>
              <a:gd name="connsiteX9" fmla="*/ 818487 w 4005239"/>
              <a:gd name="connsiteY9" fmla="*/ 655093 h 1367051"/>
              <a:gd name="connsiteX10" fmla="*/ 982260 w 4005239"/>
              <a:gd name="connsiteY10" fmla="*/ 682388 h 1367051"/>
              <a:gd name="connsiteX11" fmla="*/ 1050499 w 4005239"/>
              <a:gd name="connsiteY11" fmla="*/ 518615 h 1367051"/>
              <a:gd name="connsiteX12" fmla="*/ 1064146 w 4005239"/>
              <a:gd name="connsiteY12" fmla="*/ 477672 h 1367051"/>
              <a:gd name="connsiteX13" fmla="*/ 1077794 w 4005239"/>
              <a:gd name="connsiteY13" fmla="*/ 423081 h 1367051"/>
              <a:gd name="connsiteX14" fmla="*/ 1132385 w 4005239"/>
              <a:gd name="connsiteY14" fmla="*/ 327547 h 1367051"/>
              <a:gd name="connsiteX15" fmla="*/ 1146033 w 4005239"/>
              <a:gd name="connsiteY15" fmla="*/ 286603 h 1367051"/>
              <a:gd name="connsiteX16" fmla="*/ 1186976 w 4005239"/>
              <a:gd name="connsiteY16" fmla="*/ 245660 h 1367051"/>
              <a:gd name="connsiteX17" fmla="*/ 1214272 w 4005239"/>
              <a:gd name="connsiteY17" fmla="*/ 204717 h 1367051"/>
              <a:gd name="connsiteX18" fmla="*/ 1255215 w 4005239"/>
              <a:gd name="connsiteY18" fmla="*/ 163773 h 1367051"/>
              <a:gd name="connsiteX19" fmla="*/ 1378045 w 4005239"/>
              <a:gd name="connsiteY19" fmla="*/ 81887 h 1367051"/>
              <a:gd name="connsiteX20" fmla="*/ 1432636 w 4005239"/>
              <a:gd name="connsiteY20" fmla="*/ 40944 h 1367051"/>
              <a:gd name="connsiteX21" fmla="*/ 1514523 w 4005239"/>
              <a:gd name="connsiteY21" fmla="*/ 13648 h 1367051"/>
              <a:gd name="connsiteX22" fmla="*/ 1555466 w 4005239"/>
              <a:gd name="connsiteY22" fmla="*/ 0 h 1367051"/>
              <a:gd name="connsiteX23" fmla="*/ 1855717 w 4005239"/>
              <a:gd name="connsiteY23" fmla="*/ 27296 h 1367051"/>
              <a:gd name="connsiteX24" fmla="*/ 1992194 w 4005239"/>
              <a:gd name="connsiteY24" fmla="*/ 109182 h 1367051"/>
              <a:gd name="connsiteX25" fmla="*/ 2033138 w 4005239"/>
              <a:gd name="connsiteY25" fmla="*/ 136478 h 1367051"/>
              <a:gd name="connsiteX26" fmla="*/ 2060433 w 4005239"/>
              <a:gd name="connsiteY26" fmla="*/ 177421 h 1367051"/>
              <a:gd name="connsiteX27" fmla="*/ 2074081 w 4005239"/>
              <a:gd name="connsiteY27" fmla="*/ 218364 h 1367051"/>
              <a:gd name="connsiteX28" fmla="*/ 2128672 w 4005239"/>
              <a:gd name="connsiteY28" fmla="*/ 300251 h 1367051"/>
              <a:gd name="connsiteX29" fmla="*/ 2142320 w 4005239"/>
              <a:gd name="connsiteY29" fmla="*/ 341194 h 1367051"/>
              <a:gd name="connsiteX30" fmla="*/ 2278797 w 4005239"/>
              <a:gd name="connsiteY30" fmla="*/ 504967 h 1367051"/>
              <a:gd name="connsiteX31" fmla="*/ 2319740 w 4005239"/>
              <a:gd name="connsiteY31" fmla="*/ 518615 h 1367051"/>
              <a:gd name="connsiteX32" fmla="*/ 2428923 w 4005239"/>
              <a:gd name="connsiteY32" fmla="*/ 504967 h 1367051"/>
              <a:gd name="connsiteX33" fmla="*/ 2469866 w 4005239"/>
              <a:gd name="connsiteY33" fmla="*/ 477672 h 1367051"/>
              <a:gd name="connsiteX34" fmla="*/ 2510809 w 4005239"/>
              <a:gd name="connsiteY34" fmla="*/ 464024 h 1367051"/>
              <a:gd name="connsiteX35" fmla="*/ 2933890 w 4005239"/>
              <a:gd name="connsiteY35" fmla="*/ 477672 h 1367051"/>
              <a:gd name="connsiteX36" fmla="*/ 3015776 w 4005239"/>
              <a:gd name="connsiteY36" fmla="*/ 559558 h 1367051"/>
              <a:gd name="connsiteX37" fmla="*/ 3043072 w 4005239"/>
              <a:gd name="connsiteY37" fmla="*/ 600502 h 1367051"/>
              <a:gd name="connsiteX38" fmla="*/ 3124958 w 4005239"/>
              <a:gd name="connsiteY38" fmla="*/ 668741 h 1367051"/>
              <a:gd name="connsiteX39" fmla="*/ 3165902 w 4005239"/>
              <a:gd name="connsiteY39" fmla="*/ 682388 h 1367051"/>
              <a:gd name="connsiteX40" fmla="*/ 3261436 w 4005239"/>
              <a:gd name="connsiteY40" fmla="*/ 668741 h 1367051"/>
              <a:gd name="connsiteX41" fmla="*/ 3302379 w 4005239"/>
              <a:gd name="connsiteY41" fmla="*/ 655093 h 1367051"/>
              <a:gd name="connsiteX42" fmla="*/ 3370618 w 4005239"/>
              <a:gd name="connsiteY42" fmla="*/ 641445 h 1367051"/>
              <a:gd name="connsiteX43" fmla="*/ 3575335 w 4005239"/>
              <a:gd name="connsiteY43" fmla="*/ 504967 h 1367051"/>
              <a:gd name="connsiteX44" fmla="*/ 3657221 w 4005239"/>
              <a:gd name="connsiteY44" fmla="*/ 477672 h 1367051"/>
              <a:gd name="connsiteX45" fmla="*/ 3929039 w 4005239"/>
              <a:gd name="connsiteY45" fmla="*/ 452651 h 1367051"/>
              <a:gd name="connsiteX46" fmla="*/ 4005239 w 4005239"/>
              <a:gd name="connsiteY46" fmla="*/ 1367051 h 1367051"/>
              <a:gd name="connsiteX47" fmla="*/ 42839 w 4005239"/>
              <a:gd name="connsiteY47" fmla="*/ 1367050 h 1367051"/>
              <a:gd name="connsiteX0" fmla="*/ 42839 w 4005239"/>
              <a:gd name="connsiteY0" fmla="*/ 1367050 h 1367051"/>
              <a:gd name="connsiteX1" fmla="*/ 42839 w 4005239"/>
              <a:gd name="connsiteY1" fmla="*/ 909850 h 1367051"/>
              <a:gd name="connsiteX2" fmla="*/ 299872 w 4005239"/>
              <a:gd name="connsiteY2" fmla="*/ 887105 h 1367051"/>
              <a:gd name="connsiteX3" fmla="*/ 313520 w 4005239"/>
              <a:gd name="connsiteY3" fmla="*/ 818866 h 1367051"/>
              <a:gd name="connsiteX4" fmla="*/ 368111 w 4005239"/>
              <a:gd name="connsiteY4" fmla="*/ 736979 h 1367051"/>
              <a:gd name="connsiteX5" fmla="*/ 409054 w 4005239"/>
              <a:gd name="connsiteY5" fmla="*/ 696036 h 1367051"/>
              <a:gd name="connsiteX6" fmla="*/ 490940 w 4005239"/>
              <a:gd name="connsiteY6" fmla="*/ 668741 h 1367051"/>
              <a:gd name="connsiteX7" fmla="*/ 531884 w 4005239"/>
              <a:gd name="connsiteY7" fmla="*/ 641445 h 1367051"/>
              <a:gd name="connsiteX8" fmla="*/ 777543 w 4005239"/>
              <a:gd name="connsiteY8" fmla="*/ 641445 h 1367051"/>
              <a:gd name="connsiteX9" fmla="*/ 818487 w 4005239"/>
              <a:gd name="connsiteY9" fmla="*/ 655093 h 1367051"/>
              <a:gd name="connsiteX10" fmla="*/ 1050499 w 4005239"/>
              <a:gd name="connsiteY10" fmla="*/ 518615 h 1367051"/>
              <a:gd name="connsiteX11" fmla="*/ 1064146 w 4005239"/>
              <a:gd name="connsiteY11" fmla="*/ 477672 h 1367051"/>
              <a:gd name="connsiteX12" fmla="*/ 1077794 w 4005239"/>
              <a:gd name="connsiteY12" fmla="*/ 423081 h 1367051"/>
              <a:gd name="connsiteX13" fmla="*/ 1132385 w 4005239"/>
              <a:gd name="connsiteY13" fmla="*/ 327547 h 1367051"/>
              <a:gd name="connsiteX14" fmla="*/ 1146033 w 4005239"/>
              <a:gd name="connsiteY14" fmla="*/ 286603 h 1367051"/>
              <a:gd name="connsiteX15" fmla="*/ 1186976 w 4005239"/>
              <a:gd name="connsiteY15" fmla="*/ 245660 h 1367051"/>
              <a:gd name="connsiteX16" fmla="*/ 1214272 w 4005239"/>
              <a:gd name="connsiteY16" fmla="*/ 204717 h 1367051"/>
              <a:gd name="connsiteX17" fmla="*/ 1255215 w 4005239"/>
              <a:gd name="connsiteY17" fmla="*/ 163773 h 1367051"/>
              <a:gd name="connsiteX18" fmla="*/ 1378045 w 4005239"/>
              <a:gd name="connsiteY18" fmla="*/ 81887 h 1367051"/>
              <a:gd name="connsiteX19" fmla="*/ 1432636 w 4005239"/>
              <a:gd name="connsiteY19" fmla="*/ 40944 h 1367051"/>
              <a:gd name="connsiteX20" fmla="*/ 1514523 w 4005239"/>
              <a:gd name="connsiteY20" fmla="*/ 13648 h 1367051"/>
              <a:gd name="connsiteX21" fmla="*/ 1555466 w 4005239"/>
              <a:gd name="connsiteY21" fmla="*/ 0 h 1367051"/>
              <a:gd name="connsiteX22" fmla="*/ 1855717 w 4005239"/>
              <a:gd name="connsiteY22" fmla="*/ 27296 h 1367051"/>
              <a:gd name="connsiteX23" fmla="*/ 1992194 w 4005239"/>
              <a:gd name="connsiteY23" fmla="*/ 109182 h 1367051"/>
              <a:gd name="connsiteX24" fmla="*/ 2033138 w 4005239"/>
              <a:gd name="connsiteY24" fmla="*/ 136478 h 1367051"/>
              <a:gd name="connsiteX25" fmla="*/ 2060433 w 4005239"/>
              <a:gd name="connsiteY25" fmla="*/ 177421 h 1367051"/>
              <a:gd name="connsiteX26" fmla="*/ 2074081 w 4005239"/>
              <a:gd name="connsiteY26" fmla="*/ 218364 h 1367051"/>
              <a:gd name="connsiteX27" fmla="*/ 2128672 w 4005239"/>
              <a:gd name="connsiteY27" fmla="*/ 300251 h 1367051"/>
              <a:gd name="connsiteX28" fmla="*/ 2142320 w 4005239"/>
              <a:gd name="connsiteY28" fmla="*/ 341194 h 1367051"/>
              <a:gd name="connsiteX29" fmla="*/ 2278797 w 4005239"/>
              <a:gd name="connsiteY29" fmla="*/ 504967 h 1367051"/>
              <a:gd name="connsiteX30" fmla="*/ 2319740 w 4005239"/>
              <a:gd name="connsiteY30" fmla="*/ 518615 h 1367051"/>
              <a:gd name="connsiteX31" fmla="*/ 2428923 w 4005239"/>
              <a:gd name="connsiteY31" fmla="*/ 504967 h 1367051"/>
              <a:gd name="connsiteX32" fmla="*/ 2469866 w 4005239"/>
              <a:gd name="connsiteY32" fmla="*/ 477672 h 1367051"/>
              <a:gd name="connsiteX33" fmla="*/ 2510809 w 4005239"/>
              <a:gd name="connsiteY33" fmla="*/ 464024 h 1367051"/>
              <a:gd name="connsiteX34" fmla="*/ 2933890 w 4005239"/>
              <a:gd name="connsiteY34" fmla="*/ 477672 h 1367051"/>
              <a:gd name="connsiteX35" fmla="*/ 3015776 w 4005239"/>
              <a:gd name="connsiteY35" fmla="*/ 559558 h 1367051"/>
              <a:gd name="connsiteX36" fmla="*/ 3043072 w 4005239"/>
              <a:gd name="connsiteY36" fmla="*/ 600502 h 1367051"/>
              <a:gd name="connsiteX37" fmla="*/ 3124958 w 4005239"/>
              <a:gd name="connsiteY37" fmla="*/ 668741 h 1367051"/>
              <a:gd name="connsiteX38" fmla="*/ 3165902 w 4005239"/>
              <a:gd name="connsiteY38" fmla="*/ 682388 h 1367051"/>
              <a:gd name="connsiteX39" fmla="*/ 3261436 w 4005239"/>
              <a:gd name="connsiteY39" fmla="*/ 668741 h 1367051"/>
              <a:gd name="connsiteX40" fmla="*/ 3302379 w 4005239"/>
              <a:gd name="connsiteY40" fmla="*/ 655093 h 1367051"/>
              <a:gd name="connsiteX41" fmla="*/ 3370618 w 4005239"/>
              <a:gd name="connsiteY41" fmla="*/ 641445 h 1367051"/>
              <a:gd name="connsiteX42" fmla="*/ 3575335 w 4005239"/>
              <a:gd name="connsiteY42" fmla="*/ 504967 h 1367051"/>
              <a:gd name="connsiteX43" fmla="*/ 3657221 w 4005239"/>
              <a:gd name="connsiteY43" fmla="*/ 477672 h 1367051"/>
              <a:gd name="connsiteX44" fmla="*/ 3929039 w 4005239"/>
              <a:gd name="connsiteY44" fmla="*/ 452651 h 1367051"/>
              <a:gd name="connsiteX45" fmla="*/ 4005239 w 4005239"/>
              <a:gd name="connsiteY45" fmla="*/ 1367051 h 1367051"/>
              <a:gd name="connsiteX46" fmla="*/ 42839 w 4005239"/>
              <a:gd name="connsiteY46" fmla="*/ 1367050 h 1367051"/>
              <a:gd name="connsiteX0" fmla="*/ 45114 w 4007514"/>
              <a:gd name="connsiteY0" fmla="*/ 1367050 h 1367051"/>
              <a:gd name="connsiteX1" fmla="*/ 45114 w 4007514"/>
              <a:gd name="connsiteY1" fmla="*/ 909850 h 1367051"/>
              <a:gd name="connsiteX2" fmla="*/ 315795 w 4007514"/>
              <a:gd name="connsiteY2" fmla="*/ 818866 h 1367051"/>
              <a:gd name="connsiteX3" fmla="*/ 370386 w 4007514"/>
              <a:gd name="connsiteY3" fmla="*/ 736979 h 1367051"/>
              <a:gd name="connsiteX4" fmla="*/ 411329 w 4007514"/>
              <a:gd name="connsiteY4" fmla="*/ 696036 h 1367051"/>
              <a:gd name="connsiteX5" fmla="*/ 493215 w 4007514"/>
              <a:gd name="connsiteY5" fmla="*/ 668741 h 1367051"/>
              <a:gd name="connsiteX6" fmla="*/ 534159 w 4007514"/>
              <a:gd name="connsiteY6" fmla="*/ 641445 h 1367051"/>
              <a:gd name="connsiteX7" fmla="*/ 779818 w 4007514"/>
              <a:gd name="connsiteY7" fmla="*/ 641445 h 1367051"/>
              <a:gd name="connsiteX8" fmla="*/ 820762 w 4007514"/>
              <a:gd name="connsiteY8" fmla="*/ 655093 h 1367051"/>
              <a:gd name="connsiteX9" fmla="*/ 1052774 w 4007514"/>
              <a:gd name="connsiteY9" fmla="*/ 518615 h 1367051"/>
              <a:gd name="connsiteX10" fmla="*/ 1066421 w 4007514"/>
              <a:gd name="connsiteY10" fmla="*/ 477672 h 1367051"/>
              <a:gd name="connsiteX11" fmla="*/ 1080069 w 4007514"/>
              <a:gd name="connsiteY11" fmla="*/ 423081 h 1367051"/>
              <a:gd name="connsiteX12" fmla="*/ 1134660 w 4007514"/>
              <a:gd name="connsiteY12" fmla="*/ 327547 h 1367051"/>
              <a:gd name="connsiteX13" fmla="*/ 1148308 w 4007514"/>
              <a:gd name="connsiteY13" fmla="*/ 286603 h 1367051"/>
              <a:gd name="connsiteX14" fmla="*/ 1189251 w 4007514"/>
              <a:gd name="connsiteY14" fmla="*/ 245660 h 1367051"/>
              <a:gd name="connsiteX15" fmla="*/ 1216547 w 4007514"/>
              <a:gd name="connsiteY15" fmla="*/ 204717 h 1367051"/>
              <a:gd name="connsiteX16" fmla="*/ 1257490 w 4007514"/>
              <a:gd name="connsiteY16" fmla="*/ 163773 h 1367051"/>
              <a:gd name="connsiteX17" fmla="*/ 1380320 w 4007514"/>
              <a:gd name="connsiteY17" fmla="*/ 81887 h 1367051"/>
              <a:gd name="connsiteX18" fmla="*/ 1434911 w 4007514"/>
              <a:gd name="connsiteY18" fmla="*/ 40944 h 1367051"/>
              <a:gd name="connsiteX19" fmla="*/ 1516798 w 4007514"/>
              <a:gd name="connsiteY19" fmla="*/ 13648 h 1367051"/>
              <a:gd name="connsiteX20" fmla="*/ 1557741 w 4007514"/>
              <a:gd name="connsiteY20" fmla="*/ 0 h 1367051"/>
              <a:gd name="connsiteX21" fmla="*/ 1857992 w 4007514"/>
              <a:gd name="connsiteY21" fmla="*/ 27296 h 1367051"/>
              <a:gd name="connsiteX22" fmla="*/ 1994469 w 4007514"/>
              <a:gd name="connsiteY22" fmla="*/ 109182 h 1367051"/>
              <a:gd name="connsiteX23" fmla="*/ 2035413 w 4007514"/>
              <a:gd name="connsiteY23" fmla="*/ 136478 h 1367051"/>
              <a:gd name="connsiteX24" fmla="*/ 2062708 w 4007514"/>
              <a:gd name="connsiteY24" fmla="*/ 177421 h 1367051"/>
              <a:gd name="connsiteX25" fmla="*/ 2076356 w 4007514"/>
              <a:gd name="connsiteY25" fmla="*/ 218364 h 1367051"/>
              <a:gd name="connsiteX26" fmla="*/ 2130947 w 4007514"/>
              <a:gd name="connsiteY26" fmla="*/ 300251 h 1367051"/>
              <a:gd name="connsiteX27" fmla="*/ 2144595 w 4007514"/>
              <a:gd name="connsiteY27" fmla="*/ 341194 h 1367051"/>
              <a:gd name="connsiteX28" fmla="*/ 2281072 w 4007514"/>
              <a:gd name="connsiteY28" fmla="*/ 504967 h 1367051"/>
              <a:gd name="connsiteX29" fmla="*/ 2322015 w 4007514"/>
              <a:gd name="connsiteY29" fmla="*/ 518615 h 1367051"/>
              <a:gd name="connsiteX30" fmla="*/ 2431198 w 4007514"/>
              <a:gd name="connsiteY30" fmla="*/ 504967 h 1367051"/>
              <a:gd name="connsiteX31" fmla="*/ 2472141 w 4007514"/>
              <a:gd name="connsiteY31" fmla="*/ 477672 h 1367051"/>
              <a:gd name="connsiteX32" fmla="*/ 2513084 w 4007514"/>
              <a:gd name="connsiteY32" fmla="*/ 464024 h 1367051"/>
              <a:gd name="connsiteX33" fmla="*/ 2936165 w 4007514"/>
              <a:gd name="connsiteY33" fmla="*/ 477672 h 1367051"/>
              <a:gd name="connsiteX34" fmla="*/ 3018051 w 4007514"/>
              <a:gd name="connsiteY34" fmla="*/ 559558 h 1367051"/>
              <a:gd name="connsiteX35" fmla="*/ 3045347 w 4007514"/>
              <a:gd name="connsiteY35" fmla="*/ 600502 h 1367051"/>
              <a:gd name="connsiteX36" fmla="*/ 3127233 w 4007514"/>
              <a:gd name="connsiteY36" fmla="*/ 668741 h 1367051"/>
              <a:gd name="connsiteX37" fmla="*/ 3168177 w 4007514"/>
              <a:gd name="connsiteY37" fmla="*/ 682388 h 1367051"/>
              <a:gd name="connsiteX38" fmla="*/ 3263711 w 4007514"/>
              <a:gd name="connsiteY38" fmla="*/ 668741 h 1367051"/>
              <a:gd name="connsiteX39" fmla="*/ 3304654 w 4007514"/>
              <a:gd name="connsiteY39" fmla="*/ 655093 h 1367051"/>
              <a:gd name="connsiteX40" fmla="*/ 3372893 w 4007514"/>
              <a:gd name="connsiteY40" fmla="*/ 641445 h 1367051"/>
              <a:gd name="connsiteX41" fmla="*/ 3577610 w 4007514"/>
              <a:gd name="connsiteY41" fmla="*/ 504967 h 1367051"/>
              <a:gd name="connsiteX42" fmla="*/ 3659496 w 4007514"/>
              <a:gd name="connsiteY42" fmla="*/ 477672 h 1367051"/>
              <a:gd name="connsiteX43" fmla="*/ 3931314 w 4007514"/>
              <a:gd name="connsiteY43" fmla="*/ 452651 h 1367051"/>
              <a:gd name="connsiteX44" fmla="*/ 4007514 w 4007514"/>
              <a:gd name="connsiteY44" fmla="*/ 1367051 h 1367051"/>
              <a:gd name="connsiteX45" fmla="*/ 45114 w 4007514"/>
              <a:gd name="connsiteY45" fmla="*/ 1367050 h 13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07514" h="1367051">
                <a:moveTo>
                  <a:pt x="45114" y="1367050"/>
                </a:moveTo>
                <a:cubicBezTo>
                  <a:pt x="95914" y="1265450"/>
                  <a:pt x="0" y="1001214"/>
                  <a:pt x="45114" y="909850"/>
                </a:cubicBezTo>
                <a:cubicBezTo>
                  <a:pt x="90228" y="818486"/>
                  <a:pt x="261583" y="847678"/>
                  <a:pt x="315795" y="818866"/>
                </a:cubicBezTo>
                <a:cubicBezTo>
                  <a:pt x="329370" y="789001"/>
                  <a:pt x="347189" y="760176"/>
                  <a:pt x="370386" y="736979"/>
                </a:cubicBezTo>
                <a:cubicBezTo>
                  <a:pt x="384034" y="723331"/>
                  <a:pt x="394457" y="705409"/>
                  <a:pt x="411329" y="696036"/>
                </a:cubicBezTo>
                <a:cubicBezTo>
                  <a:pt x="436480" y="682063"/>
                  <a:pt x="493215" y="668741"/>
                  <a:pt x="493215" y="668741"/>
                </a:cubicBezTo>
                <a:cubicBezTo>
                  <a:pt x="506863" y="659642"/>
                  <a:pt x="519488" y="648781"/>
                  <a:pt x="534159" y="641445"/>
                </a:cubicBezTo>
                <a:cubicBezTo>
                  <a:pt x="608859" y="604095"/>
                  <a:pt x="708709" y="636704"/>
                  <a:pt x="779818" y="641445"/>
                </a:cubicBezTo>
                <a:cubicBezTo>
                  <a:pt x="793466" y="645994"/>
                  <a:pt x="807895" y="648659"/>
                  <a:pt x="820762" y="655093"/>
                </a:cubicBezTo>
                <a:cubicBezTo>
                  <a:pt x="866255" y="634621"/>
                  <a:pt x="1011831" y="548185"/>
                  <a:pt x="1052774" y="518615"/>
                </a:cubicBezTo>
                <a:cubicBezTo>
                  <a:pt x="1057323" y="504967"/>
                  <a:pt x="1062932" y="491628"/>
                  <a:pt x="1066421" y="477672"/>
                </a:cubicBezTo>
                <a:cubicBezTo>
                  <a:pt x="1070970" y="459475"/>
                  <a:pt x="1073483" y="440644"/>
                  <a:pt x="1080069" y="423081"/>
                </a:cubicBezTo>
                <a:cubicBezTo>
                  <a:pt x="1115960" y="327372"/>
                  <a:pt x="1095064" y="406740"/>
                  <a:pt x="1134660" y="327547"/>
                </a:cubicBezTo>
                <a:cubicBezTo>
                  <a:pt x="1141094" y="314680"/>
                  <a:pt x="1140328" y="298573"/>
                  <a:pt x="1148308" y="286603"/>
                </a:cubicBezTo>
                <a:cubicBezTo>
                  <a:pt x="1159014" y="270544"/>
                  <a:pt x="1176895" y="260487"/>
                  <a:pt x="1189251" y="245660"/>
                </a:cubicBezTo>
                <a:cubicBezTo>
                  <a:pt x="1199752" y="233059"/>
                  <a:pt x="1206046" y="217318"/>
                  <a:pt x="1216547" y="204717"/>
                </a:cubicBezTo>
                <a:cubicBezTo>
                  <a:pt x="1228903" y="189890"/>
                  <a:pt x="1242255" y="175623"/>
                  <a:pt x="1257490" y="163773"/>
                </a:cubicBezTo>
                <a:cubicBezTo>
                  <a:pt x="1380303" y="68251"/>
                  <a:pt x="1298442" y="143295"/>
                  <a:pt x="1380320" y="81887"/>
                </a:cubicBezTo>
                <a:cubicBezTo>
                  <a:pt x="1398517" y="68239"/>
                  <a:pt x="1414566" y="51116"/>
                  <a:pt x="1434911" y="40944"/>
                </a:cubicBezTo>
                <a:cubicBezTo>
                  <a:pt x="1460646" y="28077"/>
                  <a:pt x="1489502" y="22747"/>
                  <a:pt x="1516798" y="13648"/>
                </a:cubicBezTo>
                <a:lnTo>
                  <a:pt x="1557741" y="0"/>
                </a:lnTo>
                <a:cubicBezTo>
                  <a:pt x="1578993" y="1250"/>
                  <a:pt x="1783827" y="2575"/>
                  <a:pt x="1857992" y="27296"/>
                </a:cubicBezTo>
                <a:cubicBezTo>
                  <a:pt x="1899961" y="41286"/>
                  <a:pt x="1963320" y="88416"/>
                  <a:pt x="1994469" y="109182"/>
                </a:cubicBezTo>
                <a:lnTo>
                  <a:pt x="2035413" y="136478"/>
                </a:lnTo>
                <a:cubicBezTo>
                  <a:pt x="2044511" y="150126"/>
                  <a:pt x="2055373" y="162750"/>
                  <a:pt x="2062708" y="177421"/>
                </a:cubicBezTo>
                <a:cubicBezTo>
                  <a:pt x="2069142" y="190288"/>
                  <a:pt x="2069370" y="205788"/>
                  <a:pt x="2076356" y="218364"/>
                </a:cubicBezTo>
                <a:cubicBezTo>
                  <a:pt x="2092288" y="247041"/>
                  <a:pt x="2120573" y="269129"/>
                  <a:pt x="2130947" y="300251"/>
                </a:cubicBezTo>
                <a:cubicBezTo>
                  <a:pt x="2135496" y="313899"/>
                  <a:pt x="2137609" y="328618"/>
                  <a:pt x="2144595" y="341194"/>
                </a:cubicBezTo>
                <a:cubicBezTo>
                  <a:pt x="2164460" y="376951"/>
                  <a:pt x="2242046" y="491958"/>
                  <a:pt x="2281072" y="504967"/>
                </a:cubicBezTo>
                <a:lnTo>
                  <a:pt x="2322015" y="518615"/>
                </a:lnTo>
                <a:cubicBezTo>
                  <a:pt x="2358409" y="514066"/>
                  <a:pt x="2395813" y="514617"/>
                  <a:pt x="2431198" y="504967"/>
                </a:cubicBezTo>
                <a:cubicBezTo>
                  <a:pt x="2447022" y="500651"/>
                  <a:pt x="2457470" y="485007"/>
                  <a:pt x="2472141" y="477672"/>
                </a:cubicBezTo>
                <a:cubicBezTo>
                  <a:pt x="2485008" y="471238"/>
                  <a:pt x="2499436" y="468573"/>
                  <a:pt x="2513084" y="464024"/>
                </a:cubicBezTo>
                <a:cubicBezTo>
                  <a:pt x="2654111" y="468573"/>
                  <a:pt x="2795611" y="465270"/>
                  <a:pt x="2936165" y="477672"/>
                </a:cubicBezTo>
                <a:cubicBezTo>
                  <a:pt x="2967774" y="480461"/>
                  <a:pt x="3006457" y="543326"/>
                  <a:pt x="3018051" y="559558"/>
                </a:cubicBezTo>
                <a:cubicBezTo>
                  <a:pt x="3027585" y="572906"/>
                  <a:pt x="3034846" y="587901"/>
                  <a:pt x="3045347" y="600502"/>
                </a:cubicBezTo>
                <a:cubicBezTo>
                  <a:pt x="3066905" y="626371"/>
                  <a:pt x="3096562" y="653406"/>
                  <a:pt x="3127233" y="668741"/>
                </a:cubicBezTo>
                <a:cubicBezTo>
                  <a:pt x="3140100" y="675175"/>
                  <a:pt x="3154529" y="677839"/>
                  <a:pt x="3168177" y="682388"/>
                </a:cubicBezTo>
                <a:cubicBezTo>
                  <a:pt x="3200022" y="677839"/>
                  <a:pt x="3232168" y="675050"/>
                  <a:pt x="3263711" y="668741"/>
                </a:cubicBezTo>
                <a:cubicBezTo>
                  <a:pt x="3277818" y="665920"/>
                  <a:pt x="3290698" y="658582"/>
                  <a:pt x="3304654" y="655093"/>
                </a:cubicBezTo>
                <a:cubicBezTo>
                  <a:pt x="3327158" y="649467"/>
                  <a:pt x="3350147" y="645994"/>
                  <a:pt x="3372893" y="641445"/>
                </a:cubicBezTo>
                <a:lnTo>
                  <a:pt x="3577610" y="504967"/>
                </a:lnTo>
                <a:cubicBezTo>
                  <a:pt x="3601550" y="489007"/>
                  <a:pt x="3632201" y="486770"/>
                  <a:pt x="3659496" y="477672"/>
                </a:cubicBezTo>
                <a:cubicBezTo>
                  <a:pt x="3673144" y="473123"/>
                  <a:pt x="3916928" y="452651"/>
                  <a:pt x="3931314" y="452651"/>
                </a:cubicBezTo>
                <a:lnTo>
                  <a:pt x="4007514" y="1367051"/>
                </a:lnTo>
                <a:lnTo>
                  <a:pt x="45114" y="1367050"/>
                </a:lnTo>
                <a:close/>
              </a:path>
            </a:pathLst>
          </a:custGeom>
          <a:solidFill>
            <a:srgbClr val="008E40"/>
          </a:solidFill>
          <a:ln w="9525" cap="flat" cmpd="sng" algn="ctr">
            <a:solidFill>
              <a:srgbClr val="0058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p:cNvSpPr>
            <a:spLocks noGrp="1"/>
          </p:cNvSpPr>
          <p:nvPr>
            <p:ph type="title"/>
          </p:nvPr>
        </p:nvSpPr>
        <p:spPr>
          <a:xfrm>
            <a:off x="381000" y="228600"/>
            <a:ext cx="8229600" cy="609600"/>
          </a:xfrm>
        </p:spPr>
        <p:txBody>
          <a:bodyPr/>
          <a:lstStyle/>
          <a:p>
            <a:pPr>
              <a:tabLst>
                <a:tab pos="2511425" algn="l"/>
                <a:tab pos="3316288" algn="l"/>
              </a:tabLst>
            </a:pPr>
            <a:r>
              <a:rPr lang="en-US" sz="3600" dirty="0">
                <a:solidFill>
                  <a:schemeClr val="bg1"/>
                </a:solidFill>
                <a:effectLst>
                  <a:outerShdw blurRad="38100" dist="38100" dir="2700000" algn="tl">
                    <a:srgbClr val="000000">
                      <a:alpha val="43137"/>
                    </a:srgbClr>
                  </a:outerShdw>
                </a:effectLst>
              </a:rPr>
              <a:t>Maryland Issues: </a:t>
            </a:r>
            <a:br>
              <a:rPr lang="en-US" sz="3600" dirty="0">
                <a:solidFill>
                  <a:schemeClr val="bg1"/>
                </a:solidFill>
                <a:effectLst>
                  <a:outerShdw blurRad="38100" dist="38100" dir="2700000" algn="tl">
                    <a:srgbClr val="000000">
                      <a:alpha val="43137"/>
                    </a:srgbClr>
                  </a:outerShdw>
                </a:effectLst>
              </a:rPr>
            </a:br>
            <a:r>
              <a:rPr lang="en-US" sz="2800" dirty="0">
                <a:solidFill>
                  <a:schemeClr val="bg1"/>
                </a:solidFill>
                <a:effectLst>
                  <a:outerShdw blurRad="38100" dist="38100" dir="2700000" algn="tl">
                    <a:srgbClr val="000000">
                      <a:alpha val="43137"/>
                    </a:srgbClr>
                  </a:outerShdw>
                </a:effectLst>
              </a:rPr>
              <a:t>MESO-SCALE MATTERS</a:t>
            </a:r>
            <a:endParaRPr lang="en-US" i="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1801" y="914401"/>
            <a:ext cx="4464727" cy="4191000"/>
          </a:xfrm>
        </p:spPr>
        <p:txBody>
          <a:bodyPr/>
          <a:lstStyle/>
          <a:p>
            <a:pPr marL="120650" indent="-120650">
              <a:buFont typeface="Arial" panose="020B0604020202020204" pitchFamily="34" charset="0"/>
              <a:buChar char="•"/>
            </a:pPr>
            <a:r>
              <a:rPr lang="en-US" sz="2600" dirty="0">
                <a:solidFill>
                  <a:schemeClr val="bg1"/>
                </a:solidFill>
              </a:rPr>
              <a:t>Regional NOx diminishing, local dominating</a:t>
            </a:r>
          </a:p>
          <a:p>
            <a:pPr marL="120650" indent="-120650">
              <a:buFont typeface="Arial" panose="020B0604020202020204" pitchFamily="34" charset="0"/>
              <a:buChar char="•"/>
            </a:pPr>
            <a:r>
              <a:rPr lang="en-US" sz="2600" dirty="0">
                <a:solidFill>
                  <a:schemeClr val="bg1"/>
                </a:solidFill>
              </a:rPr>
              <a:t>Long range vs local</a:t>
            </a:r>
          </a:p>
          <a:p>
            <a:pPr marL="120650" indent="-120650">
              <a:buFont typeface="Arial" panose="020B0604020202020204" pitchFamily="34" charset="0"/>
              <a:buChar char="•"/>
            </a:pPr>
            <a:r>
              <a:rPr lang="en-US" sz="2600" dirty="0">
                <a:solidFill>
                  <a:schemeClr val="bg1"/>
                </a:solidFill>
              </a:rPr>
              <a:t>Mobile vs point vs non-traditional</a:t>
            </a:r>
          </a:p>
          <a:p>
            <a:pPr marL="120650" indent="-120650">
              <a:buFont typeface="Arial" panose="020B0604020202020204" pitchFamily="34" charset="0"/>
              <a:buChar char="•"/>
            </a:pPr>
            <a:r>
              <a:rPr lang="en-US" sz="2600" dirty="0">
                <a:solidFill>
                  <a:schemeClr val="bg1"/>
                </a:solidFill>
              </a:rPr>
              <a:t>NOx emissions variability</a:t>
            </a:r>
          </a:p>
          <a:p>
            <a:pPr marL="120650" indent="-120650">
              <a:buFont typeface="Arial" panose="020B0604020202020204" pitchFamily="34" charset="0"/>
              <a:buChar char="•"/>
            </a:pPr>
            <a:r>
              <a:rPr lang="en-US" sz="2600" dirty="0">
                <a:solidFill>
                  <a:schemeClr val="bg1"/>
                </a:solidFill>
              </a:rPr>
              <a:t>NOx transport (Bay, intracity)</a:t>
            </a:r>
          </a:p>
          <a:p>
            <a:pPr marL="120650" indent="-120650">
              <a:buFont typeface="Arial" panose="020B0604020202020204" pitchFamily="34" charset="0"/>
              <a:buChar char="•"/>
            </a:pPr>
            <a:r>
              <a:rPr lang="en-US" sz="2600" dirty="0">
                <a:solidFill>
                  <a:schemeClr val="bg1"/>
                </a:solidFill>
              </a:rPr>
              <a:t>Smoke</a:t>
            </a:r>
          </a:p>
          <a:p>
            <a:endParaRPr lang="en-US" dirty="0">
              <a:solidFill>
                <a:schemeClr val="bg1"/>
              </a:solidFill>
            </a:endParaRPr>
          </a:p>
        </p:txBody>
      </p:sp>
      <p:pic>
        <p:nvPicPr>
          <p:cNvPr id="6" name="Picture 5">
            <a:extLst>
              <a:ext uri="{FF2B5EF4-FFF2-40B4-BE49-F238E27FC236}">
                <a16:creationId xmlns:a16="http://schemas.microsoft.com/office/drawing/2014/main" id="{FB379293-C04B-45A4-A2FB-8F83C458619D}"/>
              </a:ext>
            </a:extLst>
          </p:cNvPr>
          <p:cNvPicPr>
            <a:picLocks noChangeAspect="1"/>
          </p:cNvPicPr>
          <p:nvPr/>
        </p:nvPicPr>
        <p:blipFill>
          <a:blip r:embed="rId3" cstate="print"/>
          <a:stretch>
            <a:fillRect/>
          </a:stretch>
        </p:blipFill>
        <p:spPr>
          <a:xfrm>
            <a:off x="5486400" y="4114800"/>
            <a:ext cx="3657600" cy="2743200"/>
          </a:xfrm>
          <a:prstGeom prst="rect">
            <a:avLst/>
          </a:prstGeom>
          <a:effectLst>
            <a:softEdge rad="508000"/>
          </a:effectLst>
        </p:spPr>
      </p:pic>
      <p:sp>
        <p:nvSpPr>
          <p:cNvPr id="9" name="Freeform 8"/>
          <p:cNvSpPr/>
          <p:nvPr/>
        </p:nvSpPr>
        <p:spPr bwMode="auto">
          <a:xfrm>
            <a:off x="4419600" y="1905000"/>
            <a:ext cx="4503619" cy="1983449"/>
          </a:xfrm>
          <a:custGeom>
            <a:avLst/>
            <a:gdLst>
              <a:gd name="connsiteX0" fmla="*/ 0 w 3990053"/>
              <a:gd name="connsiteY0" fmla="*/ 887104 h 1201003"/>
              <a:gd name="connsiteX1" fmla="*/ 40943 w 3990053"/>
              <a:gd name="connsiteY1" fmla="*/ 873456 h 1201003"/>
              <a:gd name="connsiteX2" fmla="*/ 122829 w 3990053"/>
              <a:gd name="connsiteY2" fmla="*/ 900752 h 1201003"/>
              <a:gd name="connsiteX3" fmla="*/ 204716 w 3990053"/>
              <a:gd name="connsiteY3" fmla="*/ 968991 h 1201003"/>
              <a:gd name="connsiteX4" fmla="*/ 245659 w 3990053"/>
              <a:gd name="connsiteY4" fmla="*/ 982639 h 1201003"/>
              <a:gd name="connsiteX5" fmla="*/ 341194 w 3990053"/>
              <a:gd name="connsiteY5" fmla="*/ 968991 h 1201003"/>
              <a:gd name="connsiteX6" fmla="*/ 354841 w 3990053"/>
              <a:gd name="connsiteY6" fmla="*/ 928047 h 1201003"/>
              <a:gd name="connsiteX7" fmla="*/ 368489 w 3990053"/>
              <a:gd name="connsiteY7" fmla="*/ 764274 h 1201003"/>
              <a:gd name="connsiteX8" fmla="*/ 395785 w 3990053"/>
              <a:gd name="connsiteY8" fmla="*/ 709683 h 1201003"/>
              <a:gd name="connsiteX9" fmla="*/ 464023 w 3990053"/>
              <a:gd name="connsiteY9" fmla="*/ 586853 h 1201003"/>
              <a:gd name="connsiteX10" fmla="*/ 504967 w 3990053"/>
              <a:gd name="connsiteY10" fmla="*/ 559558 h 1201003"/>
              <a:gd name="connsiteX11" fmla="*/ 682388 w 3990053"/>
              <a:gd name="connsiteY11" fmla="*/ 573206 h 1201003"/>
              <a:gd name="connsiteX12" fmla="*/ 764274 w 3990053"/>
              <a:gd name="connsiteY12" fmla="*/ 627797 h 1201003"/>
              <a:gd name="connsiteX13" fmla="*/ 791570 w 3990053"/>
              <a:gd name="connsiteY13" fmla="*/ 682388 h 1201003"/>
              <a:gd name="connsiteX14" fmla="*/ 832513 w 3990053"/>
              <a:gd name="connsiteY14" fmla="*/ 709683 h 1201003"/>
              <a:gd name="connsiteX15" fmla="*/ 914400 w 3990053"/>
              <a:gd name="connsiteY15" fmla="*/ 777922 h 1201003"/>
              <a:gd name="connsiteX16" fmla="*/ 996286 w 3990053"/>
              <a:gd name="connsiteY16" fmla="*/ 805218 h 1201003"/>
              <a:gd name="connsiteX17" fmla="*/ 1037229 w 3990053"/>
              <a:gd name="connsiteY17" fmla="*/ 791570 h 1201003"/>
              <a:gd name="connsiteX18" fmla="*/ 1050877 w 3990053"/>
              <a:gd name="connsiteY18" fmla="*/ 750627 h 1201003"/>
              <a:gd name="connsiteX19" fmla="*/ 1078173 w 3990053"/>
              <a:gd name="connsiteY19" fmla="*/ 709683 h 1201003"/>
              <a:gd name="connsiteX20" fmla="*/ 1091821 w 3990053"/>
              <a:gd name="connsiteY20" fmla="*/ 668740 h 1201003"/>
              <a:gd name="connsiteX21" fmla="*/ 1119116 w 3990053"/>
              <a:gd name="connsiteY21" fmla="*/ 627797 h 1201003"/>
              <a:gd name="connsiteX22" fmla="*/ 1132764 w 3990053"/>
              <a:gd name="connsiteY22" fmla="*/ 586853 h 1201003"/>
              <a:gd name="connsiteX23" fmla="*/ 1173707 w 3990053"/>
              <a:gd name="connsiteY23" fmla="*/ 545910 h 1201003"/>
              <a:gd name="connsiteX24" fmla="*/ 1241946 w 3990053"/>
              <a:gd name="connsiteY24" fmla="*/ 423080 h 1201003"/>
              <a:gd name="connsiteX25" fmla="*/ 1255594 w 3990053"/>
              <a:gd name="connsiteY25" fmla="*/ 286603 h 1201003"/>
              <a:gd name="connsiteX26" fmla="*/ 1296537 w 3990053"/>
              <a:gd name="connsiteY26" fmla="*/ 204716 h 1201003"/>
              <a:gd name="connsiteX27" fmla="*/ 1323832 w 3990053"/>
              <a:gd name="connsiteY27" fmla="*/ 150125 h 1201003"/>
              <a:gd name="connsiteX28" fmla="*/ 1487606 w 3990053"/>
              <a:gd name="connsiteY28" fmla="*/ 13647 h 1201003"/>
              <a:gd name="connsiteX29" fmla="*/ 1528549 w 3990053"/>
              <a:gd name="connsiteY29" fmla="*/ 0 h 1201003"/>
              <a:gd name="connsiteX30" fmla="*/ 1705970 w 3990053"/>
              <a:gd name="connsiteY30" fmla="*/ 13647 h 1201003"/>
              <a:gd name="connsiteX31" fmla="*/ 1787856 w 3990053"/>
              <a:gd name="connsiteY31" fmla="*/ 54591 h 1201003"/>
              <a:gd name="connsiteX32" fmla="*/ 1828800 w 3990053"/>
              <a:gd name="connsiteY32" fmla="*/ 68239 h 1201003"/>
              <a:gd name="connsiteX33" fmla="*/ 1856095 w 3990053"/>
              <a:gd name="connsiteY33" fmla="*/ 109182 h 1201003"/>
              <a:gd name="connsiteX34" fmla="*/ 1897038 w 3990053"/>
              <a:gd name="connsiteY34" fmla="*/ 136477 h 1201003"/>
              <a:gd name="connsiteX35" fmla="*/ 1910686 w 3990053"/>
              <a:gd name="connsiteY35" fmla="*/ 177421 h 1201003"/>
              <a:gd name="connsiteX36" fmla="*/ 1951629 w 3990053"/>
              <a:gd name="connsiteY36" fmla="*/ 218364 h 1201003"/>
              <a:gd name="connsiteX37" fmla="*/ 1992573 w 3990053"/>
              <a:gd name="connsiteY37" fmla="*/ 300250 h 1201003"/>
              <a:gd name="connsiteX38" fmla="*/ 2019868 w 3990053"/>
              <a:gd name="connsiteY38" fmla="*/ 382137 h 1201003"/>
              <a:gd name="connsiteX39" fmla="*/ 2047164 w 3990053"/>
              <a:gd name="connsiteY39" fmla="*/ 464024 h 1201003"/>
              <a:gd name="connsiteX40" fmla="*/ 2060812 w 3990053"/>
              <a:gd name="connsiteY40" fmla="*/ 504967 h 1201003"/>
              <a:gd name="connsiteX41" fmla="*/ 2088107 w 3990053"/>
              <a:gd name="connsiteY41" fmla="*/ 545910 h 1201003"/>
              <a:gd name="connsiteX42" fmla="*/ 2156346 w 3990053"/>
              <a:gd name="connsiteY42" fmla="*/ 682388 h 1201003"/>
              <a:gd name="connsiteX43" fmla="*/ 2197289 w 3990053"/>
              <a:gd name="connsiteY43" fmla="*/ 723331 h 1201003"/>
              <a:gd name="connsiteX44" fmla="*/ 2251880 w 3990053"/>
              <a:gd name="connsiteY44" fmla="*/ 736979 h 1201003"/>
              <a:gd name="connsiteX45" fmla="*/ 2292823 w 3990053"/>
              <a:gd name="connsiteY45" fmla="*/ 750627 h 1201003"/>
              <a:gd name="connsiteX46" fmla="*/ 2402006 w 3990053"/>
              <a:gd name="connsiteY46" fmla="*/ 709683 h 1201003"/>
              <a:gd name="connsiteX47" fmla="*/ 2429301 w 3990053"/>
              <a:gd name="connsiteY47" fmla="*/ 627797 h 1201003"/>
              <a:gd name="connsiteX48" fmla="*/ 2511188 w 3990053"/>
              <a:gd name="connsiteY48" fmla="*/ 559558 h 1201003"/>
              <a:gd name="connsiteX49" fmla="*/ 2565779 w 3990053"/>
              <a:gd name="connsiteY49" fmla="*/ 518615 h 1201003"/>
              <a:gd name="connsiteX50" fmla="*/ 2606722 w 3990053"/>
              <a:gd name="connsiteY50" fmla="*/ 504967 h 1201003"/>
              <a:gd name="connsiteX51" fmla="*/ 2770495 w 3990053"/>
              <a:gd name="connsiteY51" fmla="*/ 518615 h 1201003"/>
              <a:gd name="connsiteX52" fmla="*/ 2811438 w 3990053"/>
              <a:gd name="connsiteY52" fmla="*/ 545910 h 1201003"/>
              <a:gd name="connsiteX53" fmla="*/ 2852382 w 3990053"/>
              <a:gd name="connsiteY53" fmla="*/ 559558 h 1201003"/>
              <a:gd name="connsiteX54" fmla="*/ 2906973 w 3990053"/>
              <a:gd name="connsiteY54" fmla="*/ 641444 h 1201003"/>
              <a:gd name="connsiteX55" fmla="*/ 2988859 w 3990053"/>
              <a:gd name="connsiteY55" fmla="*/ 805218 h 1201003"/>
              <a:gd name="connsiteX56" fmla="*/ 3029803 w 3990053"/>
              <a:gd name="connsiteY56" fmla="*/ 846161 h 1201003"/>
              <a:gd name="connsiteX57" fmla="*/ 3070746 w 3990053"/>
              <a:gd name="connsiteY57" fmla="*/ 859809 h 1201003"/>
              <a:gd name="connsiteX58" fmla="*/ 3343701 w 3990053"/>
              <a:gd name="connsiteY58" fmla="*/ 832513 h 1201003"/>
              <a:gd name="connsiteX59" fmla="*/ 3384644 w 3990053"/>
              <a:gd name="connsiteY59" fmla="*/ 805218 h 1201003"/>
              <a:gd name="connsiteX60" fmla="*/ 3425588 w 3990053"/>
              <a:gd name="connsiteY60" fmla="*/ 791570 h 1201003"/>
              <a:gd name="connsiteX61" fmla="*/ 3480179 w 3990053"/>
              <a:gd name="connsiteY61" fmla="*/ 655092 h 1201003"/>
              <a:gd name="connsiteX62" fmla="*/ 3521122 w 3990053"/>
              <a:gd name="connsiteY62" fmla="*/ 573206 h 1201003"/>
              <a:gd name="connsiteX63" fmla="*/ 3643952 w 3990053"/>
              <a:gd name="connsiteY63" fmla="*/ 477671 h 1201003"/>
              <a:gd name="connsiteX64" fmla="*/ 3753134 w 3990053"/>
              <a:gd name="connsiteY64" fmla="*/ 450376 h 1201003"/>
              <a:gd name="connsiteX65" fmla="*/ 3971498 w 3990053"/>
              <a:gd name="connsiteY65" fmla="*/ 464024 h 1201003"/>
              <a:gd name="connsiteX66" fmla="*/ 3985146 w 3990053"/>
              <a:gd name="connsiteY66" fmla="*/ 504967 h 1201003"/>
              <a:gd name="connsiteX67" fmla="*/ 3957850 w 3990053"/>
              <a:gd name="connsiteY67" fmla="*/ 750627 h 1201003"/>
              <a:gd name="connsiteX68" fmla="*/ 3944203 w 3990053"/>
              <a:gd name="connsiteY68" fmla="*/ 818865 h 1201003"/>
              <a:gd name="connsiteX69" fmla="*/ 3930555 w 3990053"/>
              <a:gd name="connsiteY69" fmla="*/ 873456 h 1201003"/>
              <a:gd name="connsiteX70" fmla="*/ 3930555 w 3990053"/>
              <a:gd name="connsiteY70" fmla="*/ 1201003 h 1201003"/>
              <a:gd name="connsiteX0" fmla="*/ 0 w 3990053"/>
              <a:gd name="connsiteY0" fmla="*/ 887104 h 1201003"/>
              <a:gd name="connsiteX1" fmla="*/ 40943 w 3990053"/>
              <a:gd name="connsiteY1" fmla="*/ 873456 h 1201003"/>
              <a:gd name="connsiteX2" fmla="*/ 122829 w 3990053"/>
              <a:gd name="connsiteY2" fmla="*/ 900752 h 1201003"/>
              <a:gd name="connsiteX3" fmla="*/ 204716 w 3990053"/>
              <a:gd name="connsiteY3" fmla="*/ 968991 h 1201003"/>
              <a:gd name="connsiteX4" fmla="*/ 245659 w 3990053"/>
              <a:gd name="connsiteY4" fmla="*/ 982639 h 1201003"/>
              <a:gd name="connsiteX5" fmla="*/ 341194 w 3990053"/>
              <a:gd name="connsiteY5" fmla="*/ 968991 h 1201003"/>
              <a:gd name="connsiteX6" fmla="*/ 354841 w 3990053"/>
              <a:gd name="connsiteY6" fmla="*/ 928047 h 1201003"/>
              <a:gd name="connsiteX7" fmla="*/ 368489 w 3990053"/>
              <a:gd name="connsiteY7" fmla="*/ 764274 h 1201003"/>
              <a:gd name="connsiteX8" fmla="*/ 395785 w 3990053"/>
              <a:gd name="connsiteY8" fmla="*/ 709683 h 1201003"/>
              <a:gd name="connsiteX9" fmla="*/ 464023 w 3990053"/>
              <a:gd name="connsiteY9" fmla="*/ 586853 h 1201003"/>
              <a:gd name="connsiteX10" fmla="*/ 504967 w 3990053"/>
              <a:gd name="connsiteY10" fmla="*/ 559558 h 1201003"/>
              <a:gd name="connsiteX11" fmla="*/ 682388 w 3990053"/>
              <a:gd name="connsiteY11" fmla="*/ 573206 h 1201003"/>
              <a:gd name="connsiteX12" fmla="*/ 764274 w 3990053"/>
              <a:gd name="connsiteY12" fmla="*/ 627797 h 1201003"/>
              <a:gd name="connsiteX13" fmla="*/ 791570 w 3990053"/>
              <a:gd name="connsiteY13" fmla="*/ 682388 h 1201003"/>
              <a:gd name="connsiteX14" fmla="*/ 832513 w 3990053"/>
              <a:gd name="connsiteY14" fmla="*/ 709683 h 1201003"/>
              <a:gd name="connsiteX15" fmla="*/ 914400 w 3990053"/>
              <a:gd name="connsiteY15" fmla="*/ 777922 h 1201003"/>
              <a:gd name="connsiteX16" fmla="*/ 996286 w 3990053"/>
              <a:gd name="connsiteY16" fmla="*/ 805218 h 1201003"/>
              <a:gd name="connsiteX17" fmla="*/ 1037229 w 3990053"/>
              <a:gd name="connsiteY17" fmla="*/ 791570 h 1201003"/>
              <a:gd name="connsiteX18" fmla="*/ 1050877 w 3990053"/>
              <a:gd name="connsiteY18" fmla="*/ 750627 h 1201003"/>
              <a:gd name="connsiteX19" fmla="*/ 1078173 w 3990053"/>
              <a:gd name="connsiteY19" fmla="*/ 709683 h 1201003"/>
              <a:gd name="connsiteX20" fmla="*/ 1091821 w 3990053"/>
              <a:gd name="connsiteY20" fmla="*/ 668740 h 1201003"/>
              <a:gd name="connsiteX21" fmla="*/ 1119116 w 3990053"/>
              <a:gd name="connsiteY21" fmla="*/ 627797 h 1201003"/>
              <a:gd name="connsiteX22" fmla="*/ 1132764 w 3990053"/>
              <a:gd name="connsiteY22" fmla="*/ 586853 h 1201003"/>
              <a:gd name="connsiteX23" fmla="*/ 1173707 w 3990053"/>
              <a:gd name="connsiteY23" fmla="*/ 545910 h 1201003"/>
              <a:gd name="connsiteX24" fmla="*/ 1241946 w 3990053"/>
              <a:gd name="connsiteY24" fmla="*/ 423080 h 1201003"/>
              <a:gd name="connsiteX25" fmla="*/ 1255594 w 3990053"/>
              <a:gd name="connsiteY25" fmla="*/ 286603 h 1201003"/>
              <a:gd name="connsiteX26" fmla="*/ 1296537 w 3990053"/>
              <a:gd name="connsiteY26" fmla="*/ 204716 h 1201003"/>
              <a:gd name="connsiteX27" fmla="*/ 1323832 w 3990053"/>
              <a:gd name="connsiteY27" fmla="*/ 150125 h 1201003"/>
              <a:gd name="connsiteX28" fmla="*/ 1487606 w 3990053"/>
              <a:gd name="connsiteY28" fmla="*/ 13647 h 1201003"/>
              <a:gd name="connsiteX29" fmla="*/ 1528549 w 3990053"/>
              <a:gd name="connsiteY29" fmla="*/ 0 h 1201003"/>
              <a:gd name="connsiteX30" fmla="*/ 1705970 w 3990053"/>
              <a:gd name="connsiteY30" fmla="*/ 13647 h 1201003"/>
              <a:gd name="connsiteX31" fmla="*/ 1787856 w 3990053"/>
              <a:gd name="connsiteY31" fmla="*/ 54591 h 1201003"/>
              <a:gd name="connsiteX32" fmla="*/ 1828800 w 3990053"/>
              <a:gd name="connsiteY32" fmla="*/ 68239 h 1201003"/>
              <a:gd name="connsiteX33" fmla="*/ 1856095 w 3990053"/>
              <a:gd name="connsiteY33" fmla="*/ 109182 h 1201003"/>
              <a:gd name="connsiteX34" fmla="*/ 1897038 w 3990053"/>
              <a:gd name="connsiteY34" fmla="*/ 136477 h 1201003"/>
              <a:gd name="connsiteX35" fmla="*/ 1910686 w 3990053"/>
              <a:gd name="connsiteY35" fmla="*/ 177421 h 1201003"/>
              <a:gd name="connsiteX36" fmla="*/ 1951629 w 3990053"/>
              <a:gd name="connsiteY36" fmla="*/ 218364 h 1201003"/>
              <a:gd name="connsiteX37" fmla="*/ 1992573 w 3990053"/>
              <a:gd name="connsiteY37" fmla="*/ 300250 h 1201003"/>
              <a:gd name="connsiteX38" fmla="*/ 2019868 w 3990053"/>
              <a:gd name="connsiteY38" fmla="*/ 382137 h 1201003"/>
              <a:gd name="connsiteX39" fmla="*/ 2047164 w 3990053"/>
              <a:gd name="connsiteY39" fmla="*/ 464024 h 1201003"/>
              <a:gd name="connsiteX40" fmla="*/ 2060812 w 3990053"/>
              <a:gd name="connsiteY40" fmla="*/ 504967 h 1201003"/>
              <a:gd name="connsiteX41" fmla="*/ 2088107 w 3990053"/>
              <a:gd name="connsiteY41" fmla="*/ 545910 h 1201003"/>
              <a:gd name="connsiteX42" fmla="*/ 2156346 w 3990053"/>
              <a:gd name="connsiteY42" fmla="*/ 682388 h 1201003"/>
              <a:gd name="connsiteX43" fmla="*/ 2197289 w 3990053"/>
              <a:gd name="connsiteY43" fmla="*/ 723331 h 1201003"/>
              <a:gd name="connsiteX44" fmla="*/ 2251880 w 3990053"/>
              <a:gd name="connsiteY44" fmla="*/ 736979 h 1201003"/>
              <a:gd name="connsiteX45" fmla="*/ 2292823 w 3990053"/>
              <a:gd name="connsiteY45" fmla="*/ 750627 h 1201003"/>
              <a:gd name="connsiteX46" fmla="*/ 2402006 w 3990053"/>
              <a:gd name="connsiteY46" fmla="*/ 709683 h 1201003"/>
              <a:gd name="connsiteX47" fmla="*/ 2429301 w 3990053"/>
              <a:gd name="connsiteY47" fmla="*/ 627797 h 1201003"/>
              <a:gd name="connsiteX48" fmla="*/ 2511188 w 3990053"/>
              <a:gd name="connsiteY48" fmla="*/ 559558 h 1201003"/>
              <a:gd name="connsiteX49" fmla="*/ 2565779 w 3990053"/>
              <a:gd name="connsiteY49" fmla="*/ 518615 h 1201003"/>
              <a:gd name="connsiteX50" fmla="*/ 2606722 w 3990053"/>
              <a:gd name="connsiteY50" fmla="*/ 504967 h 1201003"/>
              <a:gd name="connsiteX51" fmla="*/ 2770495 w 3990053"/>
              <a:gd name="connsiteY51" fmla="*/ 518615 h 1201003"/>
              <a:gd name="connsiteX52" fmla="*/ 2811438 w 3990053"/>
              <a:gd name="connsiteY52" fmla="*/ 545910 h 1201003"/>
              <a:gd name="connsiteX53" fmla="*/ 2852382 w 3990053"/>
              <a:gd name="connsiteY53" fmla="*/ 559558 h 1201003"/>
              <a:gd name="connsiteX54" fmla="*/ 2906973 w 3990053"/>
              <a:gd name="connsiteY54" fmla="*/ 641444 h 1201003"/>
              <a:gd name="connsiteX55" fmla="*/ 2988859 w 3990053"/>
              <a:gd name="connsiteY55" fmla="*/ 805218 h 1201003"/>
              <a:gd name="connsiteX56" fmla="*/ 3029803 w 3990053"/>
              <a:gd name="connsiteY56" fmla="*/ 846161 h 1201003"/>
              <a:gd name="connsiteX57" fmla="*/ 3070746 w 3990053"/>
              <a:gd name="connsiteY57" fmla="*/ 859809 h 1201003"/>
              <a:gd name="connsiteX58" fmla="*/ 3343701 w 3990053"/>
              <a:gd name="connsiteY58" fmla="*/ 832513 h 1201003"/>
              <a:gd name="connsiteX59" fmla="*/ 3384644 w 3990053"/>
              <a:gd name="connsiteY59" fmla="*/ 805218 h 1201003"/>
              <a:gd name="connsiteX60" fmla="*/ 3425588 w 3990053"/>
              <a:gd name="connsiteY60" fmla="*/ 791570 h 1201003"/>
              <a:gd name="connsiteX61" fmla="*/ 3480179 w 3990053"/>
              <a:gd name="connsiteY61" fmla="*/ 655092 h 1201003"/>
              <a:gd name="connsiteX62" fmla="*/ 3521122 w 3990053"/>
              <a:gd name="connsiteY62" fmla="*/ 573206 h 1201003"/>
              <a:gd name="connsiteX63" fmla="*/ 3643952 w 3990053"/>
              <a:gd name="connsiteY63" fmla="*/ 477671 h 1201003"/>
              <a:gd name="connsiteX64" fmla="*/ 3753134 w 3990053"/>
              <a:gd name="connsiteY64" fmla="*/ 450376 h 1201003"/>
              <a:gd name="connsiteX65" fmla="*/ 3971498 w 3990053"/>
              <a:gd name="connsiteY65" fmla="*/ 464024 h 1201003"/>
              <a:gd name="connsiteX66" fmla="*/ 3985146 w 3990053"/>
              <a:gd name="connsiteY66" fmla="*/ 504967 h 1201003"/>
              <a:gd name="connsiteX67" fmla="*/ 3957850 w 3990053"/>
              <a:gd name="connsiteY67" fmla="*/ 750627 h 1201003"/>
              <a:gd name="connsiteX68" fmla="*/ 3944203 w 3990053"/>
              <a:gd name="connsiteY68" fmla="*/ 818865 h 1201003"/>
              <a:gd name="connsiteX69" fmla="*/ 3930555 w 3990053"/>
              <a:gd name="connsiteY69" fmla="*/ 873456 h 1201003"/>
              <a:gd name="connsiteX70" fmla="*/ 3930555 w 3990053"/>
              <a:gd name="connsiteY70" fmla="*/ 1201003 h 1201003"/>
              <a:gd name="connsiteX71" fmla="*/ 0 w 3990053"/>
              <a:gd name="connsiteY71" fmla="*/ 887104 h 1201003"/>
              <a:gd name="connsiteX0" fmla="*/ 0 w 3990053"/>
              <a:gd name="connsiteY0" fmla="*/ 887104 h 1201003"/>
              <a:gd name="connsiteX1" fmla="*/ 40943 w 3990053"/>
              <a:gd name="connsiteY1" fmla="*/ 873456 h 1201003"/>
              <a:gd name="connsiteX2" fmla="*/ 122829 w 3990053"/>
              <a:gd name="connsiteY2" fmla="*/ 900752 h 1201003"/>
              <a:gd name="connsiteX3" fmla="*/ 204716 w 3990053"/>
              <a:gd name="connsiteY3" fmla="*/ 968991 h 1201003"/>
              <a:gd name="connsiteX4" fmla="*/ 245659 w 3990053"/>
              <a:gd name="connsiteY4" fmla="*/ 982639 h 1201003"/>
              <a:gd name="connsiteX5" fmla="*/ 341194 w 3990053"/>
              <a:gd name="connsiteY5" fmla="*/ 968991 h 1201003"/>
              <a:gd name="connsiteX6" fmla="*/ 244522 w 3990053"/>
              <a:gd name="connsiteY6" fmla="*/ 1107743 h 1201003"/>
              <a:gd name="connsiteX7" fmla="*/ 368489 w 3990053"/>
              <a:gd name="connsiteY7" fmla="*/ 764274 h 1201003"/>
              <a:gd name="connsiteX8" fmla="*/ 395785 w 3990053"/>
              <a:gd name="connsiteY8" fmla="*/ 709683 h 1201003"/>
              <a:gd name="connsiteX9" fmla="*/ 464023 w 3990053"/>
              <a:gd name="connsiteY9" fmla="*/ 586853 h 1201003"/>
              <a:gd name="connsiteX10" fmla="*/ 504967 w 3990053"/>
              <a:gd name="connsiteY10" fmla="*/ 559558 h 1201003"/>
              <a:gd name="connsiteX11" fmla="*/ 682388 w 3990053"/>
              <a:gd name="connsiteY11" fmla="*/ 573206 h 1201003"/>
              <a:gd name="connsiteX12" fmla="*/ 764274 w 3990053"/>
              <a:gd name="connsiteY12" fmla="*/ 627797 h 1201003"/>
              <a:gd name="connsiteX13" fmla="*/ 791570 w 3990053"/>
              <a:gd name="connsiteY13" fmla="*/ 682388 h 1201003"/>
              <a:gd name="connsiteX14" fmla="*/ 832513 w 3990053"/>
              <a:gd name="connsiteY14" fmla="*/ 709683 h 1201003"/>
              <a:gd name="connsiteX15" fmla="*/ 914400 w 3990053"/>
              <a:gd name="connsiteY15" fmla="*/ 777922 h 1201003"/>
              <a:gd name="connsiteX16" fmla="*/ 996286 w 3990053"/>
              <a:gd name="connsiteY16" fmla="*/ 805218 h 1201003"/>
              <a:gd name="connsiteX17" fmla="*/ 1037229 w 3990053"/>
              <a:gd name="connsiteY17" fmla="*/ 791570 h 1201003"/>
              <a:gd name="connsiteX18" fmla="*/ 1050877 w 3990053"/>
              <a:gd name="connsiteY18" fmla="*/ 750627 h 1201003"/>
              <a:gd name="connsiteX19" fmla="*/ 1078173 w 3990053"/>
              <a:gd name="connsiteY19" fmla="*/ 709683 h 1201003"/>
              <a:gd name="connsiteX20" fmla="*/ 1091821 w 3990053"/>
              <a:gd name="connsiteY20" fmla="*/ 668740 h 1201003"/>
              <a:gd name="connsiteX21" fmla="*/ 1119116 w 3990053"/>
              <a:gd name="connsiteY21" fmla="*/ 627797 h 1201003"/>
              <a:gd name="connsiteX22" fmla="*/ 1132764 w 3990053"/>
              <a:gd name="connsiteY22" fmla="*/ 586853 h 1201003"/>
              <a:gd name="connsiteX23" fmla="*/ 1173707 w 3990053"/>
              <a:gd name="connsiteY23" fmla="*/ 545910 h 1201003"/>
              <a:gd name="connsiteX24" fmla="*/ 1241946 w 3990053"/>
              <a:gd name="connsiteY24" fmla="*/ 423080 h 1201003"/>
              <a:gd name="connsiteX25" fmla="*/ 1255594 w 3990053"/>
              <a:gd name="connsiteY25" fmla="*/ 286603 h 1201003"/>
              <a:gd name="connsiteX26" fmla="*/ 1296537 w 3990053"/>
              <a:gd name="connsiteY26" fmla="*/ 204716 h 1201003"/>
              <a:gd name="connsiteX27" fmla="*/ 1323832 w 3990053"/>
              <a:gd name="connsiteY27" fmla="*/ 150125 h 1201003"/>
              <a:gd name="connsiteX28" fmla="*/ 1487606 w 3990053"/>
              <a:gd name="connsiteY28" fmla="*/ 13647 h 1201003"/>
              <a:gd name="connsiteX29" fmla="*/ 1528549 w 3990053"/>
              <a:gd name="connsiteY29" fmla="*/ 0 h 1201003"/>
              <a:gd name="connsiteX30" fmla="*/ 1705970 w 3990053"/>
              <a:gd name="connsiteY30" fmla="*/ 13647 h 1201003"/>
              <a:gd name="connsiteX31" fmla="*/ 1787856 w 3990053"/>
              <a:gd name="connsiteY31" fmla="*/ 54591 h 1201003"/>
              <a:gd name="connsiteX32" fmla="*/ 1828800 w 3990053"/>
              <a:gd name="connsiteY32" fmla="*/ 68239 h 1201003"/>
              <a:gd name="connsiteX33" fmla="*/ 1856095 w 3990053"/>
              <a:gd name="connsiteY33" fmla="*/ 109182 h 1201003"/>
              <a:gd name="connsiteX34" fmla="*/ 1897038 w 3990053"/>
              <a:gd name="connsiteY34" fmla="*/ 136477 h 1201003"/>
              <a:gd name="connsiteX35" fmla="*/ 1910686 w 3990053"/>
              <a:gd name="connsiteY35" fmla="*/ 177421 h 1201003"/>
              <a:gd name="connsiteX36" fmla="*/ 1951629 w 3990053"/>
              <a:gd name="connsiteY36" fmla="*/ 218364 h 1201003"/>
              <a:gd name="connsiteX37" fmla="*/ 1992573 w 3990053"/>
              <a:gd name="connsiteY37" fmla="*/ 300250 h 1201003"/>
              <a:gd name="connsiteX38" fmla="*/ 2019868 w 3990053"/>
              <a:gd name="connsiteY38" fmla="*/ 382137 h 1201003"/>
              <a:gd name="connsiteX39" fmla="*/ 2047164 w 3990053"/>
              <a:gd name="connsiteY39" fmla="*/ 464024 h 1201003"/>
              <a:gd name="connsiteX40" fmla="*/ 2060812 w 3990053"/>
              <a:gd name="connsiteY40" fmla="*/ 504967 h 1201003"/>
              <a:gd name="connsiteX41" fmla="*/ 2088107 w 3990053"/>
              <a:gd name="connsiteY41" fmla="*/ 545910 h 1201003"/>
              <a:gd name="connsiteX42" fmla="*/ 2156346 w 3990053"/>
              <a:gd name="connsiteY42" fmla="*/ 682388 h 1201003"/>
              <a:gd name="connsiteX43" fmla="*/ 2197289 w 3990053"/>
              <a:gd name="connsiteY43" fmla="*/ 723331 h 1201003"/>
              <a:gd name="connsiteX44" fmla="*/ 2251880 w 3990053"/>
              <a:gd name="connsiteY44" fmla="*/ 736979 h 1201003"/>
              <a:gd name="connsiteX45" fmla="*/ 2292823 w 3990053"/>
              <a:gd name="connsiteY45" fmla="*/ 750627 h 1201003"/>
              <a:gd name="connsiteX46" fmla="*/ 2402006 w 3990053"/>
              <a:gd name="connsiteY46" fmla="*/ 709683 h 1201003"/>
              <a:gd name="connsiteX47" fmla="*/ 2429301 w 3990053"/>
              <a:gd name="connsiteY47" fmla="*/ 627797 h 1201003"/>
              <a:gd name="connsiteX48" fmla="*/ 2511188 w 3990053"/>
              <a:gd name="connsiteY48" fmla="*/ 559558 h 1201003"/>
              <a:gd name="connsiteX49" fmla="*/ 2565779 w 3990053"/>
              <a:gd name="connsiteY49" fmla="*/ 518615 h 1201003"/>
              <a:gd name="connsiteX50" fmla="*/ 2606722 w 3990053"/>
              <a:gd name="connsiteY50" fmla="*/ 504967 h 1201003"/>
              <a:gd name="connsiteX51" fmla="*/ 2770495 w 3990053"/>
              <a:gd name="connsiteY51" fmla="*/ 518615 h 1201003"/>
              <a:gd name="connsiteX52" fmla="*/ 2811438 w 3990053"/>
              <a:gd name="connsiteY52" fmla="*/ 545910 h 1201003"/>
              <a:gd name="connsiteX53" fmla="*/ 2852382 w 3990053"/>
              <a:gd name="connsiteY53" fmla="*/ 559558 h 1201003"/>
              <a:gd name="connsiteX54" fmla="*/ 2906973 w 3990053"/>
              <a:gd name="connsiteY54" fmla="*/ 641444 h 1201003"/>
              <a:gd name="connsiteX55" fmla="*/ 2988859 w 3990053"/>
              <a:gd name="connsiteY55" fmla="*/ 805218 h 1201003"/>
              <a:gd name="connsiteX56" fmla="*/ 3029803 w 3990053"/>
              <a:gd name="connsiteY56" fmla="*/ 846161 h 1201003"/>
              <a:gd name="connsiteX57" fmla="*/ 3070746 w 3990053"/>
              <a:gd name="connsiteY57" fmla="*/ 859809 h 1201003"/>
              <a:gd name="connsiteX58" fmla="*/ 3343701 w 3990053"/>
              <a:gd name="connsiteY58" fmla="*/ 832513 h 1201003"/>
              <a:gd name="connsiteX59" fmla="*/ 3384644 w 3990053"/>
              <a:gd name="connsiteY59" fmla="*/ 805218 h 1201003"/>
              <a:gd name="connsiteX60" fmla="*/ 3425588 w 3990053"/>
              <a:gd name="connsiteY60" fmla="*/ 791570 h 1201003"/>
              <a:gd name="connsiteX61" fmla="*/ 3480179 w 3990053"/>
              <a:gd name="connsiteY61" fmla="*/ 655092 h 1201003"/>
              <a:gd name="connsiteX62" fmla="*/ 3521122 w 3990053"/>
              <a:gd name="connsiteY62" fmla="*/ 573206 h 1201003"/>
              <a:gd name="connsiteX63" fmla="*/ 3643952 w 3990053"/>
              <a:gd name="connsiteY63" fmla="*/ 477671 h 1201003"/>
              <a:gd name="connsiteX64" fmla="*/ 3753134 w 3990053"/>
              <a:gd name="connsiteY64" fmla="*/ 450376 h 1201003"/>
              <a:gd name="connsiteX65" fmla="*/ 3971498 w 3990053"/>
              <a:gd name="connsiteY65" fmla="*/ 464024 h 1201003"/>
              <a:gd name="connsiteX66" fmla="*/ 3985146 w 3990053"/>
              <a:gd name="connsiteY66" fmla="*/ 504967 h 1201003"/>
              <a:gd name="connsiteX67" fmla="*/ 3957850 w 3990053"/>
              <a:gd name="connsiteY67" fmla="*/ 750627 h 1201003"/>
              <a:gd name="connsiteX68" fmla="*/ 3944203 w 3990053"/>
              <a:gd name="connsiteY68" fmla="*/ 818865 h 1201003"/>
              <a:gd name="connsiteX69" fmla="*/ 3930555 w 3990053"/>
              <a:gd name="connsiteY69" fmla="*/ 873456 h 1201003"/>
              <a:gd name="connsiteX70" fmla="*/ 3930555 w 3990053"/>
              <a:gd name="connsiteY70" fmla="*/ 1201003 h 1201003"/>
              <a:gd name="connsiteX71" fmla="*/ 0 w 3990053"/>
              <a:gd name="connsiteY71" fmla="*/ 887104 h 1201003"/>
              <a:gd name="connsiteX0" fmla="*/ 0 w 3974131"/>
              <a:gd name="connsiteY0" fmla="*/ 1183943 h 1201003"/>
              <a:gd name="connsiteX1" fmla="*/ 25021 w 3974131"/>
              <a:gd name="connsiteY1" fmla="*/ 873456 h 1201003"/>
              <a:gd name="connsiteX2" fmla="*/ 106907 w 3974131"/>
              <a:gd name="connsiteY2" fmla="*/ 900752 h 1201003"/>
              <a:gd name="connsiteX3" fmla="*/ 188794 w 3974131"/>
              <a:gd name="connsiteY3" fmla="*/ 968991 h 1201003"/>
              <a:gd name="connsiteX4" fmla="*/ 229737 w 3974131"/>
              <a:gd name="connsiteY4" fmla="*/ 982639 h 1201003"/>
              <a:gd name="connsiteX5" fmla="*/ 325272 w 3974131"/>
              <a:gd name="connsiteY5" fmla="*/ 968991 h 1201003"/>
              <a:gd name="connsiteX6" fmla="*/ 228600 w 3974131"/>
              <a:gd name="connsiteY6" fmla="*/ 1107743 h 1201003"/>
              <a:gd name="connsiteX7" fmla="*/ 352567 w 3974131"/>
              <a:gd name="connsiteY7" fmla="*/ 764274 h 1201003"/>
              <a:gd name="connsiteX8" fmla="*/ 379863 w 3974131"/>
              <a:gd name="connsiteY8" fmla="*/ 709683 h 1201003"/>
              <a:gd name="connsiteX9" fmla="*/ 448101 w 3974131"/>
              <a:gd name="connsiteY9" fmla="*/ 586853 h 1201003"/>
              <a:gd name="connsiteX10" fmla="*/ 489045 w 3974131"/>
              <a:gd name="connsiteY10" fmla="*/ 559558 h 1201003"/>
              <a:gd name="connsiteX11" fmla="*/ 666466 w 3974131"/>
              <a:gd name="connsiteY11" fmla="*/ 573206 h 1201003"/>
              <a:gd name="connsiteX12" fmla="*/ 748352 w 3974131"/>
              <a:gd name="connsiteY12" fmla="*/ 627797 h 1201003"/>
              <a:gd name="connsiteX13" fmla="*/ 775648 w 3974131"/>
              <a:gd name="connsiteY13" fmla="*/ 682388 h 1201003"/>
              <a:gd name="connsiteX14" fmla="*/ 816591 w 3974131"/>
              <a:gd name="connsiteY14" fmla="*/ 709683 h 1201003"/>
              <a:gd name="connsiteX15" fmla="*/ 898478 w 3974131"/>
              <a:gd name="connsiteY15" fmla="*/ 777922 h 1201003"/>
              <a:gd name="connsiteX16" fmla="*/ 980364 w 3974131"/>
              <a:gd name="connsiteY16" fmla="*/ 805218 h 1201003"/>
              <a:gd name="connsiteX17" fmla="*/ 1021307 w 3974131"/>
              <a:gd name="connsiteY17" fmla="*/ 791570 h 1201003"/>
              <a:gd name="connsiteX18" fmla="*/ 1034955 w 3974131"/>
              <a:gd name="connsiteY18" fmla="*/ 750627 h 1201003"/>
              <a:gd name="connsiteX19" fmla="*/ 1062251 w 3974131"/>
              <a:gd name="connsiteY19" fmla="*/ 709683 h 1201003"/>
              <a:gd name="connsiteX20" fmla="*/ 1075899 w 3974131"/>
              <a:gd name="connsiteY20" fmla="*/ 668740 h 1201003"/>
              <a:gd name="connsiteX21" fmla="*/ 1103194 w 3974131"/>
              <a:gd name="connsiteY21" fmla="*/ 627797 h 1201003"/>
              <a:gd name="connsiteX22" fmla="*/ 1116842 w 3974131"/>
              <a:gd name="connsiteY22" fmla="*/ 586853 h 1201003"/>
              <a:gd name="connsiteX23" fmla="*/ 1157785 w 3974131"/>
              <a:gd name="connsiteY23" fmla="*/ 545910 h 1201003"/>
              <a:gd name="connsiteX24" fmla="*/ 1226024 w 3974131"/>
              <a:gd name="connsiteY24" fmla="*/ 423080 h 1201003"/>
              <a:gd name="connsiteX25" fmla="*/ 1239672 w 3974131"/>
              <a:gd name="connsiteY25" fmla="*/ 286603 h 1201003"/>
              <a:gd name="connsiteX26" fmla="*/ 1280615 w 3974131"/>
              <a:gd name="connsiteY26" fmla="*/ 204716 h 1201003"/>
              <a:gd name="connsiteX27" fmla="*/ 1307910 w 3974131"/>
              <a:gd name="connsiteY27" fmla="*/ 150125 h 1201003"/>
              <a:gd name="connsiteX28" fmla="*/ 1471684 w 3974131"/>
              <a:gd name="connsiteY28" fmla="*/ 13647 h 1201003"/>
              <a:gd name="connsiteX29" fmla="*/ 1512627 w 3974131"/>
              <a:gd name="connsiteY29" fmla="*/ 0 h 1201003"/>
              <a:gd name="connsiteX30" fmla="*/ 1690048 w 3974131"/>
              <a:gd name="connsiteY30" fmla="*/ 13647 h 1201003"/>
              <a:gd name="connsiteX31" fmla="*/ 1771934 w 3974131"/>
              <a:gd name="connsiteY31" fmla="*/ 54591 h 1201003"/>
              <a:gd name="connsiteX32" fmla="*/ 1812878 w 3974131"/>
              <a:gd name="connsiteY32" fmla="*/ 68239 h 1201003"/>
              <a:gd name="connsiteX33" fmla="*/ 1840173 w 3974131"/>
              <a:gd name="connsiteY33" fmla="*/ 109182 h 1201003"/>
              <a:gd name="connsiteX34" fmla="*/ 1881116 w 3974131"/>
              <a:gd name="connsiteY34" fmla="*/ 136477 h 1201003"/>
              <a:gd name="connsiteX35" fmla="*/ 1894764 w 3974131"/>
              <a:gd name="connsiteY35" fmla="*/ 177421 h 1201003"/>
              <a:gd name="connsiteX36" fmla="*/ 1935707 w 3974131"/>
              <a:gd name="connsiteY36" fmla="*/ 218364 h 1201003"/>
              <a:gd name="connsiteX37" fmla="*/ 1976651 w 3974131"/>
              <a:gd name="connsiteY37" fmla="*/ 300250 h 1201003"/>
              <a:gd name="connsiteX38" fmla="*/ 2003946 w 3974131"/>
              <a:gd name="connsiteY38" fmla="*/ 382137 h 1201003"/>
              <a:gd name="connsiteX39" fmla="*/ 2031242 w 3974131"/>
              <a:gd name="connsiteY39" fmla="*/ 464024 h 1201003"/>
              <a:gd name="connsiteX40" fmla="*/ 2044890 w 3974131"/>
              <a:gd name="connsiteY40" fmla="*/ 504967 h 1201003"/>
              <a:gd name="connsiteX41" fmla="*/ 2072185 w 3974131"/>
              <a:gd name="connsiteY41" fmla="*/ 545910 h 1201003"/>
              <a:gd name="connsiteX42" fmla="*/ 2140424 w 3974131"/>
              <a:gd name="connsiteY42" fmla="*/ 682388 h 1201003"/>
              <a:gd name="connsiteX43" fmla="*/ 2181367 w 3974131"/>
              <a:gd name="connsiteY43" fmla="*/ 723331 h 1201003"/>
              <a:gd name="connsiteX44" fmla="*/ 2235958 w 3974131"/>
              <a:gd name="connsiteY44" fmla="*/ 736979 h 1201003"/>
              <a:gd name="connsiteX45" fmla="*/ 2276901 w 3974131"/>
              <a:gd name="connsiteY45" fmla="*/ 750627 h 1201003"/>
              <a:gd name="connsiteX46" fmla="*/ 2386084 w 3974131"/>
              <a:gd name="connsiteY46" fmla="*/ 709683 h 1201003"/>
              <a:gd name="connsiteX47" fmla="*/ 2413379 w 3974131"/>
              <a:gd name="connsiteY47" fmla="*/ 627797 h 1201003"/>
              <a:gd name="connsiteX48" fmla="*/ 2495266 w 3974131"/>
              <a:gd name="connsiteY48" fmla="*/ 559558 h 1201003"/>
              <a:gd name="connsiteX49" fmla="*/ 2549857 w 3974131"/>
              <a:gd name="connsiteY49" fmla="*/ 518615 h 1201003"/>
              <a:gd name="connsiteX50" fmla="*/ 2590800 w 3974131"/>
              <a:gd name="connsiteY50" fmla="*/ 504967 h 1201003"/>
              <a:gd name="connsiteX51" fmla="*/ 2754573 w 3974131"/>
              <a:gd name="connsiteY51" fmla="*/ 518615 h 1201003"/>
              <a:gd name="connsiteX52" fmla="*/ 2795516 w 3974131"/>
              <a:gd name="connsiteY52" fmla="*/ 545910 h 1201003"/>
              <a:gd name="connsiteX53" fmla="*/ 2836460 w 3974131"/>
              <a:gd name="connsiteY53" fmla="*/ 559558 h 1201003"/>
              <a:gd name="connsiteX54" fmla="*/ 2891051 w 3974131"/>
              <a:gd name="connsiteY54" fmla="*/ 641444 h 1201003"/>
              <a:gd name="connsiteX55" fmla="*/ 2972937 w 3974131"/>
              <a:gd name="connsiteY55" fmla="*/ 805218 h 1201003"/>
              <a:gd name="connsiteX56" fmla="*/ 3013881 w 3974131"/>
              <a:gd name="connsiteY56" fmla="*/ 846161 h 1201003"/>
              <a:gd name="connsiteX57" fmla="*/ 3054824 w 3974131"/>
              <a:gd name="connsiteY57" fmla="*/ 859809 h 1201003"/>
              <a:gd name="connsiteX58" fmla="*/ 3327779 w 3974131"/>
              <a:gd name="connsiteY58" fmla="*/ 832513 h 1201003"/>
              <a:gd name="connsiteX59" fmla="*/ 3368722 w 3974131"/>
              <a:gd name="connsiteY59" fmla="*/ 805218 h 1201003"/>
              <a:gd name="connsiteX60" fmla="*/ 3409666 w 3974131"/>
              <a:gd name="connsiteY60" fmla="*/ 791570 h 1201003"/>
              <a:gd name="connsiteX61" fmla="*/ 3464257 w 3974131"/>
              <a:gd name="connsiteY61" fmla="*/ 655092 h 1201003"/>
              <a:gd name="connsiteX62" fmla="*/ 3505200 w 3974131"/>
              <a:gd name="connsiteY62" fmla="*/ 573206 h 1201003"/>
              <a:gd name="connsiteX63" fmla="*/ 3628030 w 3974131"/>
              <a:gd name="connsiteY63" fmla="*/ 477671 h 1201003"/>
              <a:gd name="connsiteX64" fmla="*/ 3737212 w 3974131"/>
              <a:gd name="connsiteY64" fmla="*/ 450376 h 1201003"/>
              <a:gd name="connsiteX65" fmla="*/ 3955576 w 3974131"/>
              <a:gd name="connsiteY65" fmla="*/ 464024 h 1201003"/>
              <a:gd name="connsiteX66" fmla="*/ 3969224 w 3974131"/>
              <a:gd name="connsiteY66" fmla="*/ 504967 h 1201003"/>
              <a:gd name="connsiteX67" fmla="*/ 3941928 w 3974131"/>
              <a:gd name="connsiteY67" fmla="*/ 750627 h 1201003"/>
              <a:gd name="connsiteX68" fmla="*/ 3928281 w 3974131"/>
              <a:gd name="connsiteY68" fmla="*/ 818865 h 1201003"/>
              <a:gd name="connsiteX69" fmla="*/ 3914633 w 3974131"/>
              <a:gd name="connsiteY69" fmla="*/ 873456 h 1201003"/>
              <a:gd name="connsiteX70" fmla="*/ 3914633 w 3974131"/>
              <a:gd name="connsiteY70" fmla="*/ 1201003 h 1201003"/>
              <a:gd name="connsiteX71" fmla="*/ 0 w 3974131"/>
              <a:gd name="connsiteY71" fmla="*/ 1183943 h 1201003"/>
              <a:gd name="connsiteX0" fmla="*/ 0 w 3974131"/>
              <a:gd name="connsiteY0" fmla="*/ 1183943 h 1201003"/>
              <a:gd name="connsiteX1" fmla="*/ 25021 w 3974131"/>
              <a:gd name="connsiteY1" fmla="*/ 873456 h 1201003"/>
              <a:gd name="connsiteX2" fmla="*/ 106907 w 3974131"/>
              <a:gd name="connsiteY2" fmla="*/ 900752 h 1201003"/>
              <a:gd name="connsiteX3" fmla="*/ 188794 w 3974131"/>
              <a:gd name="connsiteY3" fmla="*/ 968991 h 1201003"/>
              <a:gd name="connsiteX4" fmla="*/ 229737 w 3974131"/>
              <a:gd name="connsiteY4" fmla="*/ 982639 h 1201003"/>
              <a:gd name="connsiteX5" fmla="*/ 228600 w 3974131"/>
              <a:gd name="connsiteY5" fmla="*/ 1107743 h 1201003"/>
              <a:gd name="connsiteX6" fmla="*/ 352567 w 3974131"/>
              <a:gd name="connsiteY6" fmla="*/ 764274 h 1201003"/>
              <a:gd name="connsiteX7" fmla="*/ 379863 w 3974131"/>
              <a:gd name="connsiteY7" fmla="*/ 709683 h 1201003"/>
              <a:gd name="connsiteX8" fmla="*/ 448101 w 3974131"/>
              <a:gd name="connsiteY8" fmla="*/ 586853 h 1201003"/>
              <a:gd name="connsiteX9" fmla="*/ 489045 w 3974131"/>
              <a:gd name="connsiteY9" fmla="*/ 559558 h 1201003"/>
              <a:gd name="connsiteX10" fmla="*/ 666466 w 3974131"/>
              <a:gd name="connsiteY10" fmla="*/ 573206 h 1201003"/>
              <a:gd name="connsiteX11" fmla="*/ 748352 w 3974131"/>
              <a:gd name="connsiteY11" fmla="*/ 627797 h 1201003"/>
              <a:gd name="connsiteX12" fmla="*/ 775648 w 3974131"/>
              <a:gd name="connsiteY12" fmla="*/ 682388 h 1201003"/>
              <a:gd name="connsiteX13" fmla="*/ 816591 w 3974131"/>
              <a:gd name="connsiteY13" fmla="*/ 709683 h 1201003"/>
              <a:gd name="connsiteX14" fmla="*/ 898478 w 3974131"/>
              <a:gd name="connsiteY14" fmla="*/ 777922 h 1201003"/>
              <a:gd name="connsiteX15" fmla="*/ 980364 w 3974131"/>
              <a:gd name="connsiteY15" fmla="*/ 805218 h 1201003"/>
              <a:gd name="connsiteX16" fmla="*/ 1021307 w 3974131"/>
              <a:gd name="connsiteY16" fmla="*/ 791570 h 1201003"/>
              <a:gd name="connsiteX17" fmla="*/ 1034955 w 3974131"/>
              <a:gd name="connsiteY17" fmla="*/ 750627 h 1201003"/>
              <a:gd name="connsiteX18" fmla="*/ 1062251 w 3974131"/>
              <a:gd name="connsiteY18" fmla="*/ 709683 h 1201003"/>
              <a:gd name="connsiteX19" fmla="*/ 1075899 w 3974131"/>
              <a:gd name="connsiteY19" fmla="*/ 668740 h 1201003"/>
              <a:gd name="connsiteX20" fmla="*/ 1103194 w 3974131"/>
              <a:gd name="connsiteY20" fmla="*/ 627797 h 1201003"/>
              <a:gd name="connsiteX21" fmla="*/ 1116842 w 3974131"/>
              <a:gd name="connsiteY21" fmla="*/ 586853 h 1201003"/>
              <a:gd name="connsiteX22" fmla="*/ 1157785 w 3974131"/>
              <a:gd name="connsiteY22" fmla="*/ 545910 h 1201003"/>
              <a:gd name="connsiteX23" fmla="*/ 1226024 w 3974131"/>
              <a:gd name="connsiteY23" fmla="*/ 423080 h 1201003"/>
              <a:gd name="connsiteX24" fmla="*/ 1239672 w 3974131"/>
              <a:gd name="connsiteY24" fmla="*/ 286603 h 1201003"/>
              <a:gd name="connsiteX25" fmla="*/ 1280615 w 3974131"/>
              <a:gd name="connsiteY25" fmla="*/ 204716 h 1201003"/>
              <a:gd name="connsiteX26" fmla="*/ 1307910 w 3974131"/>
              <a:gd name="connsiteY26" fmla="*/ 150125 h 1201003"/>
              <a:gd name="connsiteX27" fmla="*/ 1471684 w 3974131"/>
              <a:gd name="connsiteY27" fmla="*/ 13647 h 1201003"/>
              <a:gd name="connsiteX28" fmla="*/ 1512627 w 3974131"/>
              <a:gd name="connsiteY28" fmla="*/ 0 h 1201003"/>
              <a:gd name="connsiteX29" fmla="*/ 1690048 w 3974131"/>
              <a:gd name="connsiteY29" fmla="*/ 13647 h 1201003"/>
              <a:gd name="connsiteX30" fmla="*/ 1771934 w 3974131"/>
              <a:gd name="connsiteY30" fmla="*/ 54591 h 1201003"/>
              <a:gd name="connsiteX31" fmla="*/ 1812878 w 3974131"/>
              <a:gd name="connsiteY31" fmla="*/ 68239 h 1201003"/>
              <a:gd name="connsiteX32" fmla="*/ 1840173 w 3974131"/>
              <a:gd name="connsiteY32" fmla="*/ 109182 h 1201003"/>
              <a:gd name="connsiteX33" fmla="*/ 1881116 w 3974131"/>
              <a:gd name="connsiteY33" fmla="*/ 136477 h 1201003"/>
              <a:gd name="connsiteX34" fmla="*/ 1894764 w 3974131"/>
              <a:gd name="connsiteY34" fmla="*/ 177421 h 1201003"/>
              <a:gd name="connsiteX35" fmla="*/ 1935707 w 3974131"/>
              <a:gd name="connsiteY35" fmla="*/ 218364 h 1201003"/>
              <a:gd name="connsiteX36" fmla="*/ 1976651 w 3974131"/>
              <a:gd name="connsiteY36" fmla="*/ 300250 h 1201003"/>
              <a:gd name="connsiteX37" fmla="*/ 2003946 w 3974131"/>
              <a:gd name="connsiteY37" fmla="*/ 382137 h 1201003"/>
              <a:gd name="connsiteX38" fmla="*/ 2031242 w 3974131"/>
              <a:gd name="connsiteY38" fmla="*/ 464024 h 1201003"/>
              <a:gd name="connsiteX39" fmla="*/ 2044890 w 3974131"/>
              <a:gd name="connsiteY39" fmla="*/ 504967 h 1201003"/>
              <a:gd name="connsiteX40" fmla="*/ 2072185 w 3974131"/>
              <a:gd name="connsiteY40" fmla="*/ 545910 h 1201003"/>
              <a:gd name="connsiteX41" fmla="*/ 2140424 w 3974131"/>
              <a:gd name="connsiteY41" fmla="*/ 682388 h 1201003"/>
              <a:gd name="connsiteX42" fmla="*/ 2181367 w 3974131"/>
              <a:gd name="connsiteY42" fmla="*/ 723331 h 1201003"/>
              <a:gd name="connsiteX43" fmla="*/ 2235958 w 3974131"/>
              <a:gd name="connsiteY43" fmla="*/ 736979 h 1201003"/>
              <a:gd name="connsiteX44" fmla="*/ 2276901 w 3974131"/>
              <a:gd name="connsiteY44" fmla="*/ 750627 h 1201003"/>
              <a:gd name="connsiteX45" fmla="*/ 2386084 w 3974131"/>
              <a:gd name="connsiteY45" fmla="*/ 709683 h 1201003"/>
              <a:gd name="connsiteX46" fmla="*/ 2413379 w 3974131"/>
              <a:gd name="connsiteY46" fmla="*/ 627797 h 1201003"/>
              <a:gd name="connsiteX47" fmla="*/ 2495266 w 3974131"/>
              <a:gd name="connsiteY47" fmla="*/ 559558 h 1201003"/>
              <a:gd name="connsiteX48" fmla="*/ 2549857 w 3974131"/>
              <a:gd name="connsiteY48" fmla="*/ 518615 h 1201003"/>
              <a:gd name="connsiteX49" fmla="*/ 2590800 w 3974131"/>
              <a:gd name="connsiteY49" fmla="*/ 504967 h 1201003"/>
              <a:gd name="connsiteX50" fmla="*/ 2754573 w 3974131"/>
              <a:gd name="connsiteY50" fmla="*/ 518615 h 1201003"/>
              <a:gd name="connsiteX51" fmla="*/ 2795516 w 3974131"/>
              <a:gd name="connsiteY51" fmla="*/ 545910 h 1201003"/>
              <a:gd name="connsiteX52" fmla="*/ 2836460 w 3974131"/>
              <a:gd name="connsiteY52" fmla="*/ 559558 h 1201003"/>
              <a:gd name="connsiteX53" fmla="*/ 2891051 w 3974131"/>
              <a:gd name="connsiteY53" fmla="*/ 641444 h 1201003"/>
              <a:gd name="connsiteX54" fmla="*/ 2972937 w 3974131"/>
              <a:gd name="connsiteY54" fmla="*/ 805218 h 1201003"/>
              <a:gd name="connsiteX55" fmla="*/ 3013881 w 3974131"/>
              <a:gd name="connsiteY55" fmla="*/ 846161 h 1201003"/>
              <a:gd name="connsiteX56" fmla="*/ 3054824 w 3974131"/>
              <a:gd name="connsiteY56" fmla="*/ 859809 h 1201003"/>
              <a:gd name="connsiteX57" fmla="*/ 3327779 w 3974131"/>
              <a:gd name="connsiteY57" fmla="*/ 832513 h 1201003"/>
              <a:gd name="connsiteX58" fmla="*/ 3368722 w 3974131"/>
              <a:gd name="connsiteY58" fmla="*/ 805218 h 1201003"/>
              <a:gd name="connsiteX59" fmla="*/ 3409666 w 3974131"/>
              <a:gd name="connsiteY59" fmla="*/ 791570 h 1201003"/>
              <a:gd name="connsiteX60" fmla="*/ 3464257 w 3974131"/>
              <a:gd name="connsiteY60" fmla="*/ 655092 h 1201003"/>
              <a:gd name="connsiteX61" fmla="*/ 3505200 w 3974131"/>
              <a:gd name="connsiteY61" fmla="*/ 573206 h 1201003"/>
              <a:gd name="connsiteX62" fmla="*/ 3628030 w 3974131"/>
              <a:gd name="connsiteY62" fmla="*/ 477671 h 1201003"/>
              <a:gd name="connsiteX63" fmla="*/ 3737212 w 3974131"/>
              <a:gd name="connsiteY63" fmla="*/ 450376 h 1201003"/>
              <a:gd name="connsiteX64" fmla="*/ 3955576 w 3974131"/>
              <a:gd name="connsiteY64" fmla="*/ 464024 h 1201003"/>
              <a:gd name="connsiteX65" fmla="*/ 3969224 w 3974131"/>
              <a:gd name="connsiteY65" fmla="*/ 504967 h 1201003"/>
              <a:gd name="connsiteX66" fmla="*/ 3941928 w 3974131"/>
              <a:gd name="connsiteY66" fmla="*/ 750627 h 1201003"/>
              <a:gd name="connsiteX67" fmla="*/ 3928281 w 3974131"/>
              <a:gd name="connsiteY67" fmla="*/ 818865 h 1201003"/>
              <a:gd name="connsiteX68" fmla="*/ 3914633 w 3974131"/>
              <a:gd name="connsiteY68" fmla="*/ 873456 h 1201003"/>
              <a:gd name="connsiteX69" fmla="*/ 3914633 w 3974131"/>
              <a:gd name="connsiteY69" fmla="*/ 1201003 h 1201003"/>
              <a:gd name="connsiteX70" fmla="*/ 0 w 3974131"/>
              <a:gd name="connsiteY70" fmla="*/ 1183943 h 1201003"/>
              <a:gd name="connsiteX0" fmla="*/ 0 w 3974131"/>
              <a:gd name="connsiteY0" fmla="*/ 1183943 h 1201003"/>
              <a:gd name="connsiteX1" fmla="*/ 25021 w 3974131"/>
              <a:gd name="connsiteY1" fmla="*/ 873456 h 1201003"/>
              <a:gd name="connsiteX2" fmla="*/ 106907 w 3974131"/>
              <a:gd name="connsiteY2" fmla="*/ 900752 h 1201003"/>
              <a:gd name="connsiteX3" fmla="*/ 188794 w 3974131"/>
              <a:gd name="connsiteY3" fmla="*/ 968991 h 1201003"/>
              <a:gd name="connsiteX4" fmla="*/ 229737 w 3974131"/>
              <a:gd name="connsiteY4" fmla="*/ 982639 h 1201003"/>
              <a:gd name="connsiteX5" fmla="*/ 352567 w 3974131"/>
              <a:gd name="connsiteY5" fmla="*/ 764274 h 1201003"/>
              <a:gd name="connsiteX6" fmla="*/ 379863 w 3974131"/>
              <a:gd name="connsiteY6" fmla="*/ 709683 h 1201003"/>
              <a:gd name="connsiteX7" fmla="*/ 448101 w 3974131"/>
              <a:gd name="connsiteY7" fmla="*/ 586853 h 1201003"/>
              <a:gd name="connsiteX8" fmla="*/ 489045 w 3974131"/>
              <a:gd name="connsiteY8" fmla="*/ 559558 h 1201003"/>
              <a:gd name="connsiteX9" fmla="*/ 666466 w 3974131"/>
              <a:gd name="connsiteY9" fmla="*/ 573206 h 1201003"/>
              <a:gd name="connsiteX10" fmla="*/ 748352 w 3974131"/>
              <a:gd name="connsiteY10" fmla="*/ 627797 h 1201003"/>
              <a:gd name="connsiteX11" fmla="*/ 775648 w 3974131"/>
              <a:gd name="connsiteY11" fmla="*/ 682388 h 1201003"/>
              <a:gd name="connsiteX12" fmla="*/ 816591 w 3974131"/>
              <a:gd name="connsiteY12" fmla="*/ 709683 h 1201003"/>
              <a:gd name="connsiteX13" fmla="*/ 898478 w 3974131"/>
              <a:gd name="connsiteY13" fmla="*/ 777922 h 1201003"/>
              <a:gd name="connsiteX14" fmla="*/ 980364 w 3974131"/>
              <a:gd name="connsiteY14" fmla="*/ 805218 h 1201003"/>
              <a:gd name="connsiteX15" fmla="*/ 1021307 w 3974131"/>
              <a:gd name="connsiteY15" fmla="*/ 791570 h 1201003"/>
              <a:gd name="connsiteX16" fmla="*/ 1034955 w 3974131"/>
              <a:gd name="connsiteY16" fmla="*/ 750627 h 1201003"/>
              <a:gd name="connsiteX17" fmla="*/ 1062251 w 3974131"/>
              <a:gd name="connsiteY17" fmla="*/ 709683 h 1201003"/>
              <a:gd name="connsiteX18" fmla="*/ 1075899 w 3974131"/>
              <a:gd name="connsiteY18" fmla="*/ 668740 h 1201003"/>
              <a:gd name="connsiteX19" fmla="*/ 1103194 w 3974131"/>
              <a:gd name="connsiteY19" fmla="*/ 627797 h 1201003"/>
              <a:gd name="connsiteX20" fmla="*/ 1116842 w 3974131"/>
              <a:gd name="connsiteY20" fmla="*/ 586853 h 1201003"/>
              <a:gd name="connsiteX21" fmla="*/ 1157785 w 3974131"/>
              <a:gd name="connsiteY21" fmla="*/ 545910 h 1201003"/>
              <a:gd name="connsiteX22" fmla="*/ 1226024 w 3974131"/>
              <a:gd name="connsiteY22" fmla="*/ 423080 h 1201003"/>
              <a:gd name="connsiteX23" fmla="*/ 1239672 w 3974131"/>
              <a:gd name="connsiteY23" fmla="*/ 286603 h 1201003"/>
              <a:gd name="connsiteX24" fmla="*/ 1280615 w 3974131"/>
              <a:gd name="connsiteY24" fmla="*/ 204716 h 1201003"/>
              <a:gd name="connsiteX25" fmla="*/ 1307910 w 3974131"/>
              <a:gd name="connsiteY25" fmla="*/ 150125 h 1201003"/>
              <a:gd name="connsiteX26" fmla="*/ 1471684 w 3974131"/>
              <a:gd name="connsiteY26" fmla="*/ 13647 h 1201003"/>
              <a:gd name="connsiteX27" fmla="*/ 1512627 w 3974131"/>
              <a:gd name="connsiteY27" fmla="*/ 0 h 1201003"/>
              <a:gd name="connsiteX28" fmla="*/ 1690048 w 3974131"/>
              <a:gd name="connsiteY28" fmla="*/ 13647 h 1201003"/>
              <a:gd name="connsiteX29" fmla="*/ 1771934 w 3974131"/>
              <a:gd name="connsiteY29" fmla="*/ 54591 h 1201003"/>
              <a:gd name="connsiteX30" fmla="*/ 1812878 w 3974131"/>
              <a:gd name="connsiteY30" fmla="*/ 68239 h 1201003"/>
              <a:gd name="connsiteX31" fmla="*/ 1840173 w 3974131"/>
              <a:gd name="connsiteY31" fmla="*/ 109182 h 1201003"/>
              <a:gd name="connsiteX32" fmla="*/ 1881116 w 3974131"/>
              <a:gd name="connsiteY32" fmla="*/ 136477 h 1201003"/>
              <a:gd name="connsiteX33" fmla="*/ 1894764 w 3974131"/>
              <a:gd name="connsiteY33" fmla="*/ 177421 h 1201003"/>
              <a:gd name="connsiteX34" fmla="*/ 1935707 w 3974131"/>
              <a:gd name="connsiteY34" fmla="*/ 218364 h 1201003"/>
              <a:gd name="connsiteX35" fmla="*/ 1976651 w 3974131"/>
              <a:gd name="connsiteY35" fmla="*/ 300250 h 1201003"/>
              <a:gd name="connsiteX36" fmla="*/ 2003946 w 3974131"/>
              <a:gd name="connsiteY36" fmla="*/ 382137 h 1201003"/>
              <a:gd name="connsiteX37" fmla="*/ 2031242 w 3974131"/>
              <a:gd name="connsiteY37" fmla="*/ 464024 h 1201003"/>
              <a:gd name="connsiteX38" fmla="*/ 2044890 w 3974131"/>
              <a:gd name="connsiteY38" fmla="*/ 504967 h 1201003"/>
              <a:gd name="connsiteX39" fmla="*/ 2072185 w 3974131"/>
              <a:gd name="connsiteY39" fmla="*/ 545910 h 1201003"/>
              <a:gd name="connsiteX40" fmla="*/ 2140424 w 3974131"/>
              <a:gd name="connsiteY40" fmla="*/ 682388 h 1201003"/>
              <a:gd name="connsiteX41" fmla="*/ 2181367 w 3974131"/>
              <a:gd name="connsiteY41" fmla="*/ 723331 h 1201003"/>
              <a:gd name="connsiteX42" fmla="*/ 2235958 w 3974131"/>
              <a:gd name="connsiteY42" fmla="*/ 736979 h 1201003"/>
              <a:gd name="connsiteX43" fmla="*/ 2276901 w 3974131"/>
              <a:gd name="connsiteY43" fmla="*/ 750627 h 1201003"/>
              <a:gd name="connsiteX44" fmla="*/ 2386084 w 3974131"/>
              <a:gd name="connsiteY44" fmla="*/ 709683 h 1201003"/>
              <a:gd name="connsiteX45" fmla="*/ 2413379 w 3974131"/>
              <a:gd name="connsiteY45" fmla="*/ 627797 h 1201003"/>
              <a:gd name="connsiteX46" fmla="*/ 2495266 w 3974131"/>
              <a:gd name="connsiteY46" fmla="*/ 559558 h 1201003"/>
              <a:gd name="connsiteX47" fmla="*/ 2549857 w 3974131"/>
              <a:gd name="connsiteY47" fmla="*/ 518615 h 1201003"/>
              <a:gd name="connsiteX48" fmla="*/ 2590800 w 3974131"/>
              <a:gd name="connsiteY48" fmla="*/ 504967 h 1201003"/>
              <a:gd name="connsiteX49" fmla="*/ 2754573 w 3974131"/>
              <a:gd name="connsiteY49" fmla="*/ 518615 h 1201003"/>
              <a:gd name="connsiteX50" fmla="*/ 2795516 w 3974131"/>
              <a:gd name="connsiteY50" fmla="*/ 545910 h 1201003"/>
              <a:gd name="connsiteX51" fmla="*/ 2836460 w 3974131"/>
              <a:gd name="connsiteY51" fmla="*/ 559558 h 1201003"/>
              <a:gd name="connsiteX52" fmla="*/ 2891051 w 3974131"/>
              <a:gd name="connsiteY52" fmla="*/ 641444 h 1201003"/>
              <a:gd name="connsiteX53" fmla="*/ 2972937 w 3974131"/>
              <a:gd name="connsiteY53" fmla="*/ 805218 h 1201003"/>
              <a:gd name="connsiteX54" fmla="*/ 3013881 w 3974131"/>
              <a:gd name="connsiteY54" fmla="*/ 846161 h 1201003"/>
              <a:gd name="connsiteX55" fmla="*/ 3054824 w 3974131"/>
              <a:gd name="connsiteY55" fmla="*/ 859809 h 1201003"/>
              <a:gd name="connsiteX56" fmla="*/ 3327779 w 3974131"/>
              <a:gd name="connsiteY56" fmla="*/ 832513 h 1201003"/>
              <a:gd name="connsiteX57" fmla="*/ 3368722 w 3974131"/>
              <a:gd name="connsiteY57" fmla="*/ 805218 h 1201003"/>
              <a:gd name="connsiteX58" fmla="*/ 3409666 w 3974131"/>
              <a:gd name="connsiteY58" fmla="*/ 791570 h 1201003"/>
              <a:gd name="connsiteX59" fmla="*/ 3464257 w 3974131"/>
              <a:gd name="connsiteY59" fmla="*/ 655092 h 1201003"/>
              <a:gd name="connsiteX60" fmla="*/ 3505200 w 3974131"/>
              <a:gd name="connsiteY60" fmla="*/ 573206 h 1201003"/>
              <a:gd name="connsiteX61" fmla="*/ 3628030 w 3974131"/>
              <a:gd name="connsiteY61" fmla="*/ 477671 h 1201003"/>
              <a:gd name="connsiteX62" fmla="*/ 3737212 w 3974131"/>
              <a:gd name="connsiteY62" fmla="*/ 450376 h 1201003"/>
              <a:gd name="connsiteX63" fmla="*/ 3955576 w 3974131"/>
              <a:gd name="connsiteY63" fmla="*/ 464024 h 1201003"/>
              <a:gd name="connsiteX64" fmla="*/ 3969224 w 3974131"/>
              <a:gd name="connsiteY64" fmla="*/ 504967 h 1201003"/>
              <a:gd name="connsiteX65" fmla="*/ 3941928 w 3974131"/>
              <a:gd name="connsiteY65" fmla="*/ 750627 h 1201003"/>
              <a:gd name="connsiteX66" fmla="*/ 3928281 w 3974131"/>
              <a:gd name="connsiteY66" fmla="*/ 818865 h 1201003"/>
              <a:gd name="connsiteX67" fmla="*/ 3914633 w 3974131"/>
              <a:gd name="connsiteY67" fmla="*/ 873456 h 1201003"/>
              <a:gd name="connsiteX68" fmla="*/ 3914633 w 3974131"/>
              <a:gd name="connsiteY68" fmla="*/ 1201003 h 1201003"/>
              <a:gd name="connsiteX69" fmla="*/ 0 w 3974131"/>
              <a:gd name="connsiteY69" fmla="*/ 1183943 h 1201003"/>
              <a:gd name="connsiteX0" fmla="*/ 0 w 3974131"/>
              <a:gd name="connsiteY0" fmla="*/ 1183943 h 1201003"/>
              <a:gd name="connsiteX1" fmla="*/ 25021 w 3974131"/>
              <a:gd name="connsiteY1" fmla="*/ 873456 h 1201003"/>
              <a:gd name="connsiteX2" fmla="*/ 106907 w 3974131"/>
              <a:gd name="connsiteY2" fmla="*/ 900752 h 1201003"/>
              <a:gd name="connsiteX3" fmla="*/ 188794 w 3974131"/>
              <a:gd name="connsiteY3" fmla="*/ 968991 h 1201003"/>
              <a:gd name="connsiteX4" fmla="*/ 352567 w 3974131"/>
              <a:gd name="connsiteY4" fmla="*/ 764274 h 1201003"/>
              <a:gd name="connsiteX5" fmla="*/ 379863 w 3974131"/>
              <a:gd name="connsiteY5" fmla="*/ 709683 h 1201003"/>
              <a:gd name="connsiteX6" fmla="*/ 448101 w 3974131"/>
              <a:gd name="connsiteY6" fmla="*/ 586853 h 1201003"/>
              <a:gd name="connsiteX7" fmla="*/ 489045 w 3974131"/>
              <a:gd name="connsiteY7" fmla="*/ 559558 h 1201003"/>
              <a:gd name="connsiteX8" fmla="*/ 666466 w 3974131"/>
              <a:gd name="connsiteY8" fmla="*/ 573206 h 1201003"/>
              <a:gd name="connsiteX9" fmla="*/ 748352 w 3974131"/>
              <a:gd name="connsiteY9" fmla="*/ 627797 h 1201003"/>
              <a:gd name="connsiteX10" fmla="*/ 775648 w 3974131"/>
              <a:gd name="connsiteY10" fmla="*/ 682388 h 1201003"/>
              <a:gd name="connsiteX11" fmla="*/ 816591 w 3974131"/>
              <a:gd name="connsiteY11" fmla="*/ 709683 h 1201003"/>
              <a:gd name="connsiteX12" fmla="*/ 898478 w 3974131"/>
              <a:gd name="connsiteY12" fmla="*/ 777922 h 1201003"/>
              <a:gd name="connsiteX13" fmla="*/ 980364 w 3974131"/>
              <a:gd name="connsiteY13" fmla="*/ 805218 h 1201003"/>
              <a:gd name="connsiteX14" fmla="*/ 1021307 w 3974131"/>
              <a:gd name="connsiteY14" fmla="*/ 791570 h 1201003"/>
              <a:gd name="connsiteX15" fmla="*/ 1034955 w 3974131"/>
              <a:gd name="connsiteY15" fmla="*/ 750627 h 1201003"/>
              <a:gd name="connsiteX16" fmla="*/ 1062251 w 3974131"/>
              <a:gd name="connsiteY16" fmla="*/ 709683 h 1201003"/>
              <a:gd name="connsiteX17" fmla="*/ 1075899 w 3974131"/>
              <a:gd name="connsiteY17" fmla="*/ 668740 h 1201003"/>
              <a:gd name="connsiteX18" fmla="*/ 1103194 w 3974131"/>
              <a:gd name="connsiteY18" fmla="*/ 627797 h 1201003"/>
              <a:gd name="connsiteX19" fmla="*/ 1116842 w 3974131"/>
              <a:gd name="connsiteY19" fmla="*/ 586853 h 1201003"/>
              <a:gd name="connsiteX20" fmla="*/ 1157785 w 3974131"/>
              <a:gd name="connsiteY20" fmla="*/ 545910 h 1201003"/>
              <a:gd name="connsiteX21" fmla="*/ 1226024 w 3974131"/>
              <a:gd name="connsiteY21" fmla="*/ 423080 h 1201003"/>
              <a:gd name="connsiteX22" fmla="*/ 1239672 w 3974131"/>
              <a:gd name="connsiteY22" fmla="*/ 286603 h 1201003"/>
              <a:gd name="connsiteX23" fmla="*/ 1280615 w 3974131"/>
              <a:gd name="connsiteY23" fmla="*/ 204716 h 1201003"/>
              <a:gd name="connsiteX24" fmla="*/ 1307910 w 3974131"/>
              <a:gd name="connsiteY24" fmla="*/ 150125 h 1201003"/>
              <a:gd name="connsiteX25" fmla="*/ 1471684 w 3974131"/>
              <a:gd name="connsiteY25" fmla="*/ 13647 h 1201003"/>
              <a:gd name="connsiteX26" fmla="*/ 1512627 w 3974131"/>
              <a:gd name="connsiteY26" fmla="*/ 0 h 1201003"/>
              <a:gd name="connsiteX27" fmla="*/ 1690048 w 3974131"/>
              <a:gd name="connsiteY27" fmla="*/ 13647 h 1201003"/>
              <a:gd name="connsiteX28" fmla="*/ 1771934 w 3974131"/>
              <a:gd name="connsiteY28" fmla="*/ 54591 h 1201003"/>
              <a:gd name="connsiteX29" fmla="*/ 1812878 w 3974131"/>
              <a:gd name="connsiteY29" fmla="*/ 68239 h 1201003"/>
              <a:gd name="connsiteX30" fmla="*/ 1840173 w 3974131"/>
              <a:gd name="connsiteY30" fmla="*/ 109182 h 1201003"/>
              <a:gd name="connsiteX31" fmla="*/ 1881116 w 3974131"/>
              <a:gd name="connsiteY31" fmla="*/ 136477 h 1201003"/>
              <a:gd name="connsiteX32" fmla="*/ 1894764 w 3974131"/>
              <a:gd name="connsiteY32" fmla="*/ 177421 h 1201003"/>
              <a:gd name="connsiteX33" fmla="*/ 1935707 w 3974131"/>
              <a:gd name="connsiteY33" fmla="*/ 218364 h 1201003"/>
              <a:gd name="connsiteX34" fmla="*/ 1976651 w 3974131"/>
              <a:gd name="connsiteY34" fmla="*/ 300250 h 1201003"/>
              <a:gd name="connsiteX35" fmla="*/ 2003946 w 3974131"/>
              <a:gd name="connsiteY35" fmla="*/ 382137 h 1201003"/>
              <a:gd name="connsiteX36" fmla="*/ 2031242 w 3974131"/>
              <a:gd name="connsiteY36" fmla="*/ 464024 h 1201003"/>
              <a:gd name="connsiteX37" fmla="*/ 2044890 w 3974131"/>
              <a:gd name="connsiteY37" fmla="*/ 504967 h 1201003"/>
              <a:gd name="connsiteX38" fmla="*/ 2072185 w 3974131"/>
              <a:gd name="connsiteY38" fmla="*/ 545910 h 1201003"/>
              <a:gd name="connsiteX39" fmla="*/ 2140424 w 3974131"/>
              <a:gd name="connsiteY39" fmla="*/ 682388 h 1201003"/>
              <a:gd name="connsiteX40" fmla="*/ 2181367 w 3974131"/>
              <a:gd name="connsiteY40" fmla="*/ 723331 h 1201003"/>
              <a:gd name="connsiteX41" fmla="*/ 2235958 w 3974131"/>
              <a:gd name="connsiteY41" fmla="*/ 736979 h 1201003"/>
              <a:gd name="connsiteX42" fmla="*/ 2276901 w 3974131"/>
              <a:gd name="connsiteY42" fmla="*/ 750627 h 1201003"/>
              <a:gd name="connsiteX43" fmla="*/ 2386084 w 3974131"/>
              <a:gd name="connsiteY43" fmla="*/ 709683 h 1201003"/>
              <a:gd name="connsiteX44" fmla="*/ 2413379 w 3974131"/>
              <a:gd name="connsiteY44" fmla="*/ 627797 h 1201003"/>
              <a:gd name="connsiteX45" fmla="*/ 2495266 w 3974131"/>
              <a:gd name="connsiteY45" fmla="*/ 559558 h 1201003"/>
              <a:gd name="connsiteX46" fmla="*/ 2549857 w 3974131"/>
              <a:gd name="connsiteY46" fmla="*/ 518615 h 1201003"/>
              <a:gd name="connsiteX47" fmla="*/ 2590800 w 3974131"/>
              <a:gd name="connsiteY47" fmla="*/ 504967 h 1201003"/>
              <a:gd name="connsiteX48" fmla="*/ 2754573 w 3974131"/>
              <a:gd name="connsiteY48" fmla="*/ 518615 h 1201003"/>
              <a:gd name="connsiteX49" fmla="*/ 2795516 w 3974131"/>
              <a:gd name="connsiteY49" fmla="*/ 545910 h 1201003"/>
              <a:gd name="connsiteX50" fmla="*/ 2836460 w 3974131"/>
              <a:gd name="connsiteY50" fmla="*/ 559558 h 1201003"/>
              <a:gd name="connsiteX51" fmla="*/ 2891051 w 3974131"/>
              <a:gd name="connsiteY51" fmla="*/ 641444 h 1201003"/>
              <a:gd name="connsiteX52" fmla="*/ 2972937 w 3974131"/>
              <a:gd name="connsiteY52" fmla="*/ 805218 h 1201003"/>
              <a:gd name="connsiteX53" fmla="*/ 3013881 w 3974131"/>
              <a:gd name="connsiteY53" fmla="*/ 846161 h 1201003"/>
              <a:gd name="connsiteX54" fmla="*/ 3054824 w 3974131"/>
              <a:gd name="connsiteY54" fmla="*/ 859809 h 1201003"/>
              <a:gd name="connsiteX55" fmla="*/ 3327779 w 3974131"/>
              <a:gd name="connsiteY55" fmla="*/ 832513 h 1201003"/>
              <a:gd name="connsiteX56" fmla="*/ 3368722 w 3974131"/>
              <a:gd name="connsiteY56" fmla="*/ 805218 h 1201003"/>
              <a:gd name="connsiteX57" fmla="*/ 3409666 w 3974131"/>
              <a:gd name="connsiteY57" fmla="*/ 791570 h 1201003"/>
              <a:gd name="connsiteX58" fmla="*/ 3464257 w 3974131"/>
              <a:gd name="connsiteY58" fmla="*/ 655092 h 1201003"/>
              <a:gd name="connsiteX59" fmla="*/ 3505200 w 3974131"/>
              <a:gd name="connsiteY59" fmla="*/ 573206 h 1201003"/>
              <a:gd name="connsiteX60" fmla="*/ 3628030 w 3974131"/>
              <a:gd name="connsiteY60" fmla="*/ 477671 h 1201003"/>
              <a:gd name="connsiteX61" fmla="*/ 3737212 w 3974131"/>
              <a:gd name="connsiteY61" fmla="*/ 450376 h 1201003"/>
              <a:gd name="connsiteX62" fmla="*/ 3955576 w 3974131"/>
              <a:gd name="connsiteY62" fmla="*/ 464024 h 1201003"/>
              <a:gd name="connsiteX63" fmla="*/ 3969224 w 3974131"/>
              <a:gd name="connsiteY63" fmla="*/ 504967 h 1201003"/>
              <a:gd name="connsiteX64" fmla="*/ 3941928 w 3974131"/>
              <a:gd name="connsiteY64" fmla="*/ 750627 h 1201003"/>
              <a:gd name="connsiteX65" fmla="*/ 3928281 w 3974131"/>
              <a:gd name="connsiteY65" fmla="*/ 818865 h 1201003"/>
              <a:gd name="connsiteX66" fmla="*/ 3914633 w 3974131"/>
              <a:gd name="connsiteY66" fmla="*/ 873456 h 1201003"/>
              <a:gd name="connsiteX67" fmla="*/ 3914633 w 3974131"/>
              <a:gd name="connsiteY67" fmla="*/ 1201003 h 1201003"/>
              <a:gd name="connsiteX68" fmla="*/ 0 w 3974131"/>
              <a:gd name="connsiteY68" fmla="*/ 1183943 h 1201003"/>
              <a:gd name="connsiteX0" fmla="*/ 0 w 3974131"/>
              <a:gd name="connsiteY0" fmla="*/ 1183943 h 1201003"/>
              <a:gd name="connsiteX1" fmla="*/ 25021 w 3974131"/>
              <a:gd name="connsiteY1" fmla="*/ 873456 h 1201003"/>
              <a:gd name="connsiteX2" fmla="*/ 106907 w 3974131"/>
              <a:gd name="connsiteY2" fmla="*/ 900752 h 1201003"/>
              <a:gd name="connsiteX3" fmla="*/ 304800 w 3974131"/>
              <a:gd name="connsiteY3" fmla="*/ 1031543 h 1201003"/>
              <a:gd name="connsiteX4" fmla="*/ 352567 w 3974131"/>
              <a:gd name="connsiteY4" fmla="*/ 764274 h 1201003"/>
              <a:gd name="connsiteX5" fmla="*/ 379863 w 3974131"/>
              <a:gd name="connsiteY5" fmla="*/ 709683 h 1201003"/>
              <a:gd name="connsiteX6" fmla="*/ 448101 w 3974131"/>
              <a:gd name="connsiteY6" fmla="*/ 586853 h 1201003"/>
              <a:gd name="connsiteX7" fmla="*/ 489045 w 3974131"/>
              <a:gd name="connsiteY7" fmla="*/ 559558 h 1201003"/>
              <a:gd name="connsiteX8" fmla="*/ 666466 w 3974131"/>
              <a:gd name="connsiteY8" fmla="*/ 573206 h 1201003"/>
              <a:gd name="connsiteX9" fmla="*/ 748352 w 3974131"/>
              <a:gd name="connsiteY9" fmla="*/ 627797 h 1201003"/>
              <a:gd name="connsiteX10" fmla="*/ 775648 w 3974131"/>
              <a:gd name="connsiteY10" fmla="*/ 682388 h 1201003"/>
              <a:gd name="connsiteX11" fmla="*/ 816591 w 3974131"/>
              <a:gd name="connsiteY11" fmla="*/ 709683 h 1201003"/>
              <a:gd name="connsiteX12" fmla="*/ 898478 w 3974131"/>
              <a:gd name="connsiteY12" fmla="*/ 777922 h 1201003"/>
              <a:gd name="connsiteX13" fmla="*/ 980364 w 3974131"/>
              <a:gd name="connsiteY13" fmla="*/ 805218 h 1201003"/>
              <a:gd name="connsiteX14" fmla="*/ 1021307 w 3974131"/>
              <a:gd name="connsiteY14" fmla="*/ 791570 h 1201003"/>
              <a:gd name="connsiteX15" fmla="*/ 1034955 w 3974131"/>
              <a:gd name="connsiteY15" fmla="*/ 750627 h 1201003"/>
              <a:gd name="connsiteX16" fmla="*/ 1062251 w 3974131"/>
              <a:gd name="connsiteY16" fmla="*/ 709683 h 1201003"/>
              <a:gd name="connsiteX17" fmla="*/ 1075899 w 3974131"/>
              <a:gd name="connsiteY17" fmla="*/ 668740 h 1201003"/>
              <a:gd name="connsiteX18" fmla="*/ 1103194 w 3974131"/>
              <a:gd name="connsiteY18" fmla="*/ 627797 h 1201003"/>
              <a:gd name="connsiteX19" fmla="*/ 1116842 w 3974131"/>
              <a:gd name="connsiteY19" fmla="*/ 586853 h 1201003"/>
              <a:gd name="connsiteX20" fmla="*/ 1157785 w 3974131"/>
              <a:gd name="connsiteY20" fmla="*/ 545910 h 1201003"/>
              <a:gd name="connsiteX21" fmla="*/ 1226024 w 3974131"/>
              <a:gd name="connsiteY21" fmla="*/ 423080 h 1201003"/>
              <a:gd name="connsiteX22" fmla="*/ 1239672 w 3974131"/>
              <a:gd name="connsiteY22" fmla="*/ 286603 h 1201003"/>
              <a:gd name="connsiteX23" fmla="*/ 1280615 w 3974131"/>
              <a:gd name="connsiteY23" fmla="*/ 204716 h 1201003"/>
              <a:gd name="connsiteX24" fmla="*/ 1307910 w 3974131"/>
              <a:gd name="connsiteY24" fmla="*/ 150125 h 1201003"/>
              <a:gd name="connsiteX25" fmla="*/ 1471684 w 3974131"/>
              <a:gd name="connsiteY25" fmla="*/ 13647 h 1201003"/>
              <a:gd name="connsiteX26" fmla="*/ 1512627 w 3974131"/>
              <a:gd name="connsiteY26" fmla="*/ 0 h 1201003"/>
              <a:gd name="connsiteX27" fmla="*/ 1690048 w 3974131"/>
              <a:gd name="connsiteY27" fmla="*/ 13647 h 1201003"/>
              <a:gd name="connsiteX28" fmla="*/ 1771934 w 3974131"/>
              <a:gd name="connsiteY28" fmla="*/ 54591 h 1201003"/>
              <a:gd name="connsiteX29" fmla="*/ 1812878 w 3974131"/>
              <a:gd name="connsiteY29" fmla="*/ 68239 h 1201003"/>
              <a:gd name="connsiteX30" fmla="*/ 1840173 w 3974131"/>
              <a:gd name="connsiteY30" fmla="*/ 109182 h 1201003"/>
              <a:gd name="connsiteX31" fmla="*/ 1881116 w 3974131"/>
              <a:gd name="connsiteY31" fmla="*/ 136477 h 1201003"/>
              <a:gd name="connsiteX32" fmla="*/ 1894764 w 3974131"/>
              <a:gd name="connsiteY32" fmla="*/ 177421 h 1201003"/>
              <a:gd name="connsiteX33" fmla="*/ 1935707 w 3974131"/>
              <a:gd name="connsiteY33" fmla="*/ 218364 h 1201003"/>
              <a:gd name="connsiteX34" fmla="*/ 1976651 w 3974131"/>
              <a:gd name="connsiteY34" fmla="*/ 300250 h 1201003"/>
              <a:gd name="connsiteX35" fmla="*/ 2003946 w 3974131"/>
              <a:gd name="connsiteY35" fmla="*/ 382137 h 1201003"/>
              <a:gd name="connsiteX36" fmla="*/ 2031242 w 3974131"/>
              <a:gd name="connsiteY36" fmla="*/ 464024 h 1201003"/>
              <a:gd name="connsiteX37" fmla="*/ 2044890 w 3974131"/>
              <a:gd name="connsiteY37" fmla="*/ 504967 h 1201003"/>
              <a:gd name="connsiteX38" fmla="*/ 2072185 w 3974131"/>
              <a:gd name="connsiteY38" fmla="*/ 545910 h 1201003"/>
              <a:gd name="connsiteX39" fmla="*/ 2140424 w 3974131"/>
              <a:gd name="connsiteY39" fmla="*/ 682388 h 1201003"/>
              <a:gd name="connsiteX40" fmla="*/ 2181367 w 3974131"/>
              <a:gd name="connsiteY40" fmla="*/ 723331 h 1201003"/>
              <a:gd name="connsiteX41" fmla="*/ 2235958 w 3974131"/>
              <a:gd name="connsiteY41" fmla="*/ 736979 h 1201003"/>
              <a:gd name="connsiteX42" fmla="*/ 2276901 w 3974131"/>
              <a:gd name="connsiteY42" fmla="*/ 750627 h 1201003"/>
              <a:gd name="connsiteX43" fmla="*/ 2386084 w 3974131"/>
              <a:gd name="connsiteY43" fmla="*/ 709683 h 1201003"/>
              <a:gd name="connsiteX44" fmla="*/ 2413379 w 3974131"/>
              <a:gd name="connsiteY44" fmla="*/ 627797 h 1201003"/>
              <a:gd name="connsiteX45" fmla="*/ 2495266 w 3974131"/>
              <a:gd name="connsiteY45" fmla="*/ 559558 h 1201003"/>
              <a:gd name="connsiteX46" fmla="*/ 2549857 w 3974131"/>
              <a:gd name="connsiteY46" fmla="*/ 518615 h 1201003"/>
              <a:gd name="connsiteX47" fmla="*/ 2590800 w 3974131"/>
              <a:gd name="connsiteY47" fmla="*/ 504967 h 1201003"/>
              <a:gd name="connsiteX48" fmla="*/ 2754573 w 3974131"/>
              <a:gd name="connsiteY48" fmla="*/ 518615 h 1201003"/>
              <a:gd name="connsiteX49" fmla="*/ 2795516 w 3974131"/>
              <a:gd name="connsiteY49" fmla="*/ 545910 h 1201003"/>
              <a:gd name="connsiteX50" fmla="*/ 2836460 w 3974131"/>
              <a:gd name="connsiteY50" fmla="*/ 559558 h 1201003"/>
              <a:gd name="connsiteX51" fmla="*/ 2891051 w 3974131"/>
              <a:gd name="connsiteY51" fmla="*/ 641444 h 1201003"/>
              <a:gd name="connsiteX52" fmla="*/ 2972937 w 3974131"/>
              <a:gd name="connsiteY52" fmla="*/ 805218 h 1201003"/>
              <a:gd name="connsiteX53" fmla="*/ 3013881 w 3974131"/>
              <a:gd name="connsiteY53" fmla="*/ 846161 h 1201003"/>
              <a:gd name="connsiteX54" fmla="*/ 3054824 w 3974131"/>
              <a:gd name="connsiteY54" fmla="*/ 859809 h 1201003"/>
              <a:gd name="connsiteX55" fmla="*/ 3327779 w 3974131"/>
              <a:gd name="connsiteY55" fmla="*/ 832513 h 1201003"/>
              <a:gd name="connsiteX56" fmla="*/ 3368722 w 3974131"/>
              <a:gd name="connsiteY56" fmla="*/ 805218 h 1201003"/>
              <a:gd name="connsiteX57" fmla="*/ 3409666 w 3974131"/>
              <a:gd name="connsiteY57" fmla="*/ 791570 h 1201003"/>
              <a:gd name="connsiteX58" fmla="*/ 3464257 w 3974131"/>
              <a:gd name="connsiteY58" fmla="*/ 655092 h 1201003"/>
              <a:gd name="connsiteX59" fmla="*/ 3505200 w 3974131"/>
              <a:gd name="connsiteY59" fmla="*/ 573206 h 1201003"/>
              <a:gd name="connsiteX60" fmla="*/ 3628030 w 3974131"/>
              <a:gd name="connsiteY60" fmla="*/ 477671 h 1201003"/>
              <a:gd name="connsiteX61" fmla="*/ 3737212 w 3974131"/>
              <a:gd name="connsiteY61" fmla="*/ 450376 h 1201003"/>
              <a:gd name="connsiteX62" fmla="*/ 3955576 w 3974131"/>
              <a:gd name="connsiteY62" fmla="*/ 464024 h 1201003"/>
              <a:gd name="connsiteX63" fmla="*/ 3969224 w 3974131"/>
              <a:gd name="connsiteY63" fmla="*/ 504967 h 1201003"/>
              <a:gd name="connsiteX64" fmla="*/ 3941928 w 3974131"/>
              <a:gd name="connsiteY64" fmla="*/ 750627 h 1201003"/>
              <a:gd name="connsiteX65" fmla="*/ 3928281 w 3974131"/>
              <a:gd name="connsiteY65" fmla="*/ 818865 h 1201003"/>
              <a:gd name="connsiteX66" fmla="*/ 3914633 w 3974131"/>
              <a:gd name="connsiteY66" fmla="*/ 873456 h 1201003"/>
              <a:gd name="connsiteX67" fmla="*/ 3914633 w 3974131"/>
              <a:gd name="connsiteY67" fmla="*/ 1201003 h 1201003"/>
              <a:gd name="connsiteX68" fmla="*/ 0 w 3974131"/>
              <a:gd name="connsiteY68" fmla="*/ 1183943 h 1201003"/>
              <a:gd name="connsiteX0" fmla="*/ 0 w 3974131"/>
              <a:gd name="connsiteY0" fmla="*/ 1183943 h 1183943"/>
              <a:gd name="connsiteX1" fmla="*/ 25021 w 3974131"/>
              <a:gd name="connsiteY1" fmla="*/ 873456 h 1183943"/>
              <a:gd name="connsiteX2" fmla="*/ 106907 w 3974131"/>
              <a:gd name="connsiteY2" fmla="*/ 900752 h 1183943"/>
              <a:gd name="connsiteX3" fmla="*/ 304800 w 3974131"/>
              <a:gd name="connsiteY3" fmla="*/ 1031543 h 1183943"/>
              <a:gd name="connsiteX4" fmla="*/ 352567 w 3974131"/>
              <a:gd name="connsiteY4" fmla="*/ 764274 h 1183943"/>
              <a:gd name="connsiteX5" fmla="*/ 379863 w 3974131"/>
              <a:gd name="connsiteY5" fmla="*/ 709683 h 1183943"/>
              <a:gd name="connsiteX6" fmla="*/ 448101 w 3974131"/>
              <a:gd name="connsiteY6" fmla="*/ 586853 h 1183943"/>
              <a:gd name="connsiteX7" fmla="*/ 489045 w 3974131"/>
              <a:gd name="connsiteY7" fmla="*/ 559558 h 1183943"/>
              <a:gd name="connsiteX8" fmla="*/ 666466 w 3974131"/>
              <a:gd name="connsiteY8" fmla="*/ 573206 h 1183943"/>
              <a:gd name="connsiteX9" fmla="*/ 748352 w 3974131"/>
              <a:gd name="connsiteY9" fmla="*/ 627797 h 1183943"/>
              <a:gd name="connsiteX10" fmla="*/ 775648 w 3974131"/>
              <a:gd name="connsiteY10" fmla="*/ 682388 h 1183943"/>
              <a:gd name="connsiteX11" fmla="*/ 816591 w 3974131"/>
              <a:gd name="connsiteY11" fmla="*/ 709683 h 1183943"/>
              <a:gd name="connsiteX12" fmla="*/ 898478 w 3974131"/>
              <a:gd name="connsiteY12" fmla="*/ 777922 h 1183943"/>
              <a:gd name="connsiteX13" fmla="*/ 980364 w 3974131"/>
              <a:gd name="connsiteY13" fmla="*/ 805218 h 1183943"/>
              <a:gd name="connsiteX14" fmla="*/ 1021307 w 3974131"/>
              <a:gd name="connsiteY14" fmla="*/ 791570 h 1183943"/>
              <a:gd name="connsiteX15" fmla="*/ 1034955 w 3974131"/>
              <a:gd name="connsiteY15" fmla="*/ 750627 h 1183943"/>
              <a:gd name="connsiteX16" fmla="*/ 1062251 w 3974131"/>
              <a:gd name="connsiteY16" fmla="*/ 709683 h 1183943"/>
              <a:gd name="connsiteX17" fmla="*/ 1075899 w 3974131"/>
              <a:gd name="connsiteY17" fmla="*/ 668740 h 1183943"/>
              <a:gd name="connsiteX18" fmla="*/ 1103194 w 3974131"/>
              <a:gd name="connsiteY18" fmla="*/ 627797 h 1183943"/>
              <a:gd name="connsiteX19" fmla="*/ 1116842 w 3974131"/>
              <a:gd name="connsiteY19" fmla="*/ 586853 h 1183943"/>
              <a:gd name="connsiteX20" fmla="*/ 1157785 w 3974131"/>
              <a:gd name="connsiteY20" fmla="*/ 545910 h 1183943"/>
              <a:gd name="connsiteX21" fmla="*/ 1226024 w 3974131"/>
              <a:gd name="connsiteY21" fmla="*/ 423080 h 1183943"/>
              <a:gd name="connsiteX22" fmla="*/ 1239672 w 3974131"/>
              <a:gd name="connsiteY22" fmla="*/ 286603 h 1183943"/>
              <a:gd name="connsiteX23" fmla="*/ 1280615 w 3974131"/>
              <a:gd name="connsiteY23" fmla="*/ 204716 h 1183943"/>
              <a:gd name="connsiteX24" fmla="*/ 1307910 w 3974131"/>
              <a:gd name="connsiteY24" fmla="*/ 150125 h 1183943"/>
              <a:gd name="connsiteX25" fmla="*/ 1471684 w 3974131"/>
              <a:gd name="connsiteY25" fmla="*/ 13647 h 1183943"/>
              <a:gd name="connsiteX26" fmla="*/ 1512627 w 3974131"/>
              <a:gd name="connsiteY26" fmla="*/ 0 h 1183943"/>
              <a:gd name="connsiteX27" fmla="*/ 1690048 w 3974131"/>
              <a:gd name="connsiteY27" fmla="*/ 13647 h 1183943"/>
              <a:gd name="connsiteX28" fmla="*/ 1771934 w 3974131"/>
              <a:gd name="connsiteY28" fmla="*/ 54591 h 1183943"/>
              <a:gd name="connsiteX29" fmla="*/ 1812878 w 3974131"/>
              <a:gd name="connsiteY29" fmla="*/ 68239 h 1183943"/>
              <a:gd name="connsiteX30" fmla="*/ 1840173 w 3974131"/>
              <a:gd name="connsiteY30" fmla="*/ 109182 h 1183943"/>
              <a:gd name="connsiteX31" fmla="*/ 1881116 w 3974131"/>
              <a:gd name="connsiteY31" fmla="*/ 136477 h 1183943"/>
              <a:gd name="connsiteX32" fmla="*/ 1894764 w 3974131"/>
              <a:gd name="connsiteY32" fmla="*/ 177421 h 1183943"/>
              <a:gd name="connsiteX33" fmla="*/ 1935707 w 3974131"/>
              <a:gd name="connsiteY33" fmla="*/ 218364 h 1183943"/>
              <a:gd name="connsiteX34" fmla="*/ 1976651 w 3974131"/>
              <a:gd name="connsiteY34" fmla="*/ 300250 h 1183943"/>
              <a:gd name="connsiteX35" fmla="*/ 2003946 w 3974131"/>
              <a:gd name="connsiteY35" fmla="*/ 382137 h 1183943"/>
              <a:gd name="connsiteX36" fmla="*/ 2031242 w 3974131"/>
              <a:gd name="connsiteY36" fmla="*/ 464024 h 1183943"/>
              <a:gd name="connsiteX37" fmla="*/ 2044890 w 3974131"/>
              <a:gd name="connsiteY37" fmla="*/ 504967 h 1183943"/>
              <a:gd name="connsiteX38" fmla="*/ 2072185 w 3974131"/>
              <a:gd name="connsiteY38" fmla="*/ 545910 h 1183943"/>
              <a:gd name="connsiteX39" fmla="*/ 2140424 w 3974131"/>
              <a:gd name="connsiteY39" fmla="*/ 682388 h 1183943"/>
              <a:gd name="connsiteX40" fmla="*/ 2181367 w 3974131"/>
              <a:gd name="connsiteY40" fmla="*/ 723331 h 1183943"/>
              <a:gd name="connsiteX41" fmla="*/ 2235958 w 3974131"/>
              <a:gd name="connsiteY41" fmla="*/ 736979 h 1183943"/>
              <a:gd name="connsiteX42" fmla="*/ 2276901 w 3974131"/>
              <a:gd name="connsiteY42" fmla="*/ 750627 h 1183943"/>
              <a:gd name="connsiteX43" fmla="*/ 2386084 w 3974131"/>
              <a:gd name="connsiteY43" fmla="*/ 709683 h 1183943"/>
              <a:gd name="connsiteX44" fmla="*/ 2413379 w 3974131"/>
              <a:gd name="connsiteY44" fmla="*/ 627797 h 1183943"/>
              <a:gd name="connsiteX45" fmla="*/ 2495266 w 3974131"/>
              <a:gd name="connsiteY45" fmla="*/ 559558 h 1183943"/>
              <a:gd name="connsiteX46" fmla="*/ 2549857 w 3974131"/>
              <a:gd name="connsiteY46" fmla="*/ 518615 h 1183943"/>
              <a:gd name="connsiteX47" fmla="*/ 2590800 w 3974131"/>
              <a:gd name="connsiteY47" fmla="*/ 504967 h 1183943"/>
              <a:gd name="connsiteX48" fmla="*/ 2754573 w 3974131"/>
              <a:gd name="connsiteY48" fmla="*/ 518615 h 1183943"/>
              <a:gd name="connsiteX49" fmla="*/ 2795516 w 3974131"/>
              <a:gd name="connsiteY49" fmla="*/ 545910 h 1183943"/>
              <a:gd name="connsiteX50" fmla="*/ 2836460 w 3974131"/>
              <a:gd name="connsiteY50" fmla="*/ 559558 h 1183943"/>
              <a:gd name="connsiteX51" fmla="*/ 2891051 w 3974131"/>
              <a:gd name="connsiteY51" fmla="*/ 641444 h 1183943"/>
              <a:gd name="connsiteX52" fmla="*/ 2972937 w 3974131"/>
              <a:gd name="connsiteY52" fmla="*/ 805218 h 1183943"/>
              <a:gd name="connsiteX53" fmla="*/ 3013881 w 3974131"/>
              <a:gd name="connsiteY53" fmla="*/ 846161 h 1183943"/>
              <a:gd name="connsiteX54" fmla="*/ 3054824 w 3974131"/>
              <a:gd name="connsiteY54" fmla="*/ 859809 h 1183943"/>
              <a:gd name="connsiteX55" fmla="*/ 3327779 w 3974131"/>
              <a:gd name="connsiteY55" fmla="*/ 832513 h 1183943"/>
              <a:gd name="connsiteX56" fmla="*/ 3368722 w 3974131"/>
              <a:gd name="connsiteY56" fmla="*/ 805218 h 1183943"/>
              <a:gd name="connsiteX57" fmla="*/ 3409666 w 3974131"/>
              <a:gd name="connsiteY57" fmla="*/ 791570 h 1183943"/>
              <a:gd name="connsiteX58" fmla="*/ 3464257 w 3974131"/>
              <a:gd name="connsiteY58" fmla="*/ 655092 h 1183943"/>
              <a:gd name="connsiteX59" fmla="*/ 3505200 w 3974131"/>
              <a:gd name="connsiteY59" fmla="*/ 573206 h 1183943"/>
              <a:gd name="connsiteX60" fmla="*/ 3628030 w 3974131"/>
              <a:gd name="connsiteY60" fmla="*/ 477671 h 1183943"/>
              <a:gd name="connsiteX61" fmla="*/ 3737212 w 3974131"/>
              <a:gd name="connsiteY61" fmla="*/ 450376 h 1183943"/>
              <a:gd name="connsiteX62" fmla="*/ 3955576 w 3974131"/>
              <a:gd name="connsiteY62" fmla="*/ 464024 h 1183943"/>
              <a:gd name="connsiteX63" fmla="*/ 3969224 w 3974131"/>
              <a:gd name="connsiteY63" fmla="*/ 504967 h 1183943"/>
              <a:gd name="connsiteX64" fmla="*/ 3941928 w 3974131"/>
              <a:gd name="connsiteY64" fmla="*/ 750627 h 1183943"/>
              <a:gd name="connsiteX65" fmla="*/ 3928281 w 3974131"/>
              <a:gd name="connsiteY65" fmla="*/ 818865 h 1183943"/>
              <a:gd name="connsiteX66" fmla="*/ 3914633 w 3974131"/>
              <a:gd name="connsiteY66" fmla="*/ 873456 h 1183943"/>
              <a:gd name="connsiteX67" fmla="*/ 3962400 w 3974131"/>
              <a:gd name="connsiteY67" fmla="*/ 1183943 h 1183943"/>
              <a:gd name="connsiteX68" fmla="*/ 0 w 3974131"/>
              <a:gd name="connsiteY68" fmla="*/ 1183943 h 1183943"/>
              <a:gd name="connsiteX0" fmla="*/ 0 w 4617113"/>
              <a:gd name="connsiteY0" fmla="*/ 1183943 h 1183943"/>
              <a:gd name="connsiteX1" fmla="*/ 25021 w 4617113"/>
              <a:gd name="connsiteY1" fmla="*/ 873456 h 1183943"/>
              <a:gd name="connsiteX2" fmla="*/ 106907 w 4617113"/>
              <a:gd name="connsiteY2" fmla="*/ 900752 h 1183943"/>
              <a:gd name="connsiteX3" fmla="*/ 304800 w 4617113"/>
              <a:gd name="connsiteY3" fmla="*/ 1031543 h 1183943"/>
              <a:gd name="connsiteX4" fmla="*/ 352567 w 4617113"/>
              <a:gd name="connsiteY4" fmla="*/ 764274 h 1183943"/>
              <a:gd name="connsiteX5" fmla="*/ 379863 w 4617113"/>
              <a:gd name="connsiteY5" fmla="*/ 709683 h 1183943"/>
              <a:gd name="connsiteX6" fmla="*/ 448101 w 4617113"/>
              <a:gd name="connsiteY6" fmla="*/ 586853 h 1183943"/>
              <a:gd name="connsiteX7" fmla="*/ 489045 w 4617113"/>
              <a:gd name="connsiteY7" fmla="*/ 559558 h 1183943"/>
              <a:gd name="connsiteX8" fmla="*/ 666466 w 4617113"/>
              <a:gd name="connsiteY8" fmla="*/ 573206 h 1183943"/>
              <a:gd name="connsiteX9" fmla="*/ 748352 w 4617113"/>
              <a:gd name="connsiteY9" fmla="*/ 627797 h 1183943"/>
              <a:gd name="connsiteX10" fmla="*/ 775648 w 4617113"/>
              <a:gd name="connsiteY10" fmla="*/ 682388 h 1183943"/>
              <a:gd name="connsiteX11" fmla="*/ 816591 w 4617113"/>
              <a:gd name="connsiteY11" fmla="*/ 709683 h 1183943"/>
              <a:gd name="connsiteX12" fmla="*/ 898478 w 4617113"/>
              <a:gd name="connsiteY12" fmla="*/ 777922 h 1183943"/>
              <a:gd name="connsiteX13" fmla="*/ 980364 w 4617113"/>
              <a:gd name="connsiteY13" fmla="*/ 805218 h 1183943"/>
              <a:gd name="connsiteX14" fmla="*/ 1021307 w 4617113"/>
              <a:gd name="connsiteY14" fmla="*/ 791570 h 1183943"/>
              <a:gd name="connsiteX15" fmla="*/ 1034955 w 4617113"/>
              <a:gd name="connsiteY15" fmla="*/ 750627 h 1183943"/>
              <a:gd name="connsiteX16" fmla="*/ 1062251 w 4617113"/>
              <a:gd name="connsiteY16" fmla="*/ 709683 h 1183943"/>
              <a:gd name="connsiteX17" fmla="*/ 1075899 w 4617113"/>
              <a:gd name="connsiteY17" fmla="*/ 668740 h 1183943"/>
              <a:gd name="connsiteX18" fmla="*/ 1103194 w 4617113"/>
              <a:gd name="connsiteY18" fmla="*/ 627797 h 1183943"/>
              <a:gd name="connsiteX19" fmla="*/ 1116842 w 4617113"/>
              <a:gd name="connsiteY19" fmla="*/ 586853 h 1183943"/>
              <a:gd name="connsiteX20" fmla="*/ 1157785 w 4617113"/>
              <a:gd name="connsiteY20" fmla="*/ 545910 h 1183943"/>
              <a:gd name="connsiteX21" fmla="*/ 1226024 w 4617113"/>
              <a:gd name="connsiteY21" fmla="*/ 423080 h 1183943"/>
              <a:gd name="connsiteX22" fmla="*/ 1239672 w 4617113"/>
              <a:gd name="connsiteY22" fmla="*/ 286603 h 1183943"/>
              <a:gd name="connsiteX23" fmla="*/ 1280615 w 4617113"/>
              <a:gd name="connsiteY23" fmla="*/ 204716 h 1183943"/>
              <a:gd name="connsiteX24" fmla="*/ 1307910 w 4617113"/>
              <a:gd name="connsiteY24" fmla="*/ 150125 h 1183943"/>
              <a:gd name="connsiteX25" fmla="*/ 1471684 w 4617113"/>
              <a:gd name="connsiteY25" fmla="*/ 13647 h 1183943"/>
              <a:gd name="connsiteX26" fmla="*/ 1512627 w 4617113"/>
              <a:gd name="connsiteY26" fmla="*/ 0 h 1183943"/>
              <a:gd name="connsiteX27" fmla="*/ 1690048 w 4617113"/>
              <a:gd name="connsiteY27" fmla="*/ 13647 h 1183943"/>
              <a:gd name="connsiteX28" fmla="*/ 1771934 w 4617113"/>
              <a:gd name="connsiteY28" fmla="*/ 54591 h 1183943"/>
              <a:gd name="connsiteX29" fmla="*/ 1812878 w 4617113"/>
              <a:gd name="connsiteY29" fmla="*/ 68239 h 1183943"/>
              <a:gd name="connsiteX30" fmla="*/ 1840173 w 4617113"/>
              <a:gd name="connsiteY30" fmla="*/ 109182 h 1183943"/>
              <a:gd name="connsiteX31" fmla="*/ 1881116 w 4617113"/>
              <a:gd name="connsiteY31" fmla="*/ 136477 h 1183943"/>
              <a:gd name="connsiteX32" fmla="*/ 1894764 w 4617113"/>
              <a:gd name="connsiteY32" fmla="*/ 177421 h 1183943"/>
              <a:gd name="connsiteX33" fmla="*/ 1935707 w 4617113"/>
              <a:gd name="connsiteY33" fmla="*/ 218364 h 1183943"/>
              <a:gd name="connsiteX34" fmla="*/ 1976651 w 4617113"/>
              <a:gd name="connsiteY34" fmla="*/ 300250 h 1183943"/>
              <a:gd name="connsiteX35" fmla="*/ 2003946 w 4617113"/>
              <a:gd name="connsiteY35" fmla="*/ 382137 h 1183943"/>
              <a:gd name="connsiteX36" fmla="*/ 2031242 w 4617113"/>
              <a:gd name="connsiteY36" fmla="*/ 464024 h 1183943"/>
              <a:gd name="connsiteX37" fmla="*/ 2044890 w 4617113"/>
              <a:gd name="connsiteY37" fmla="*/ 504967 h 1183943"/>
              <a:gd name="connsiteX38" fmla="*/ 2072185 w 4617113"/>
              <a:gd name="connsiteY38" fmla="*/ 545910 h 1183943"/>
              <a:gd name="connsiteX39" fmla="*/ 2140424 w 4617113"/>
              <a:gd name="connsiteY39" fmla="*/ 682388 h 1183943"/>
              <a:gd name="connsiteX40" fmla="*/ 2181367 w 4617113"/>
              <a:gd name="connsiteY40" fmla="*/ 723331 h 1183943"/>
              <a:gd name="connsiteX41" fmla="*/ 2235958 w 4617113"/>
              <a:gd name="connsiteY41" fmla="*/ 736979 h 1183943"/>
              <a:gd name="connsiteX42" fmla="*/ 2276901 w 4617113"/>
              <a:gd name="connsiteY42" fmla="*/ 750627 h 1183943"/>
              <a:gd name="connsiteX43" fmla="*/ 2386084 w 4617113"/>
              <a:gd name="connsiteY43" fmla="*/ 709683 h 1183943"/>
              <a:gd name="connsiteX44" fmla="*/ 2413379 w 4617113"/>
              <a:gd name="connsiteY44" fmla="*/ 627797 h 1183943"/>
              <a:gd name="connsiteX45" fmla="*/ 2495266 w 4617113"/>
              <a:gd name="connsiteY45" fmla="*/ 559558 h 1183943"/>
              <a:gd name="connsiteX46" fmla="*/ 2549857 w 4617113"/>
              <a:gd name="connsiteY46" fmla="*/ 518615 h 1183943"/>
              <a:gd name="connsiteX47" fmla="*/ 2590800 w 4617113"/>
              <a:gd name="connsiteY47" fmla="*/ 504967 h 1183943"/>
              <a:gd name="connsiteX48" fmla="*/ 2754573 w 4617113"/>
              <a:gd name="connsiteY48" fmla="*/ 518615 h 1183943"/>
              <a:gd name="connsiteX49" fmla="*/ 2795516 w 4617113"/>
              <a:gd name="connsiteY49" fmla="*/ 545910 h 1183943"/>
              <a:gd name="connsiteX50" fmla="*/ 2836460 w 4617113"/>
              <a:gd name="connsiteY50" fmla="*/ 559558 h 1183943"/>
              <a:gd name="connsiteX51" fmla="*/ 2891051 w 4617113"/>
              <a:gd name="connsiteY51" fmla="*/ 641444 h 1183943"/>
              <a:gd name="connsiteX52" fmla="*/ 2972937 w 4617113"/>
              <a:gd name="connsiteY52" fmla="*/ 805218 h 1183943"/>
              <a:gd name="connsiteX53" fmla="*/ 3013881 w 4617113"/>
              <a:gd name="connsiteY53" fmla="*/ 846161 h 1183943"/>
              <a:gd name="connsiteX54" fmla="*/ 3054824 w 4617113"/>
              <a:gd name="connsiteY54" fmla="*/ 859809 h 1183943"/>
              <a:gd name="connsiteX55" fmla="*/ 3327779 w 4617113"/>
              <a:gd name="connsiteY55" fmla="*/ 832513 h 1183943"/>
              <a:gd name="connsiteX56" fmla="*/ 3368722 w 4617113"/>
              <a:gd name="connsiteY56" fmla="*/ 805218 h 1183943"/>
              <a:gd name="connsiteX57" fmla="*/ 3409666 w 4617113"/>
              <a:gd name="connsiteY57" fmla="*/ 791570 h 1183943"/>
              <a:gd name="connsiteX58" fmla="*/ 3464257 w 4617113"/>
              <a:gd name="connsiteY58" fmla="*/ 655092 h 1183943"/>
              <a:gd name="connsiteX59" fmla="*/ 3505200 w 4617113"/>
              <a:gd name="connsiteY59" fmla="*/ 573206 h 1183943"/>
              <a:gd name="connsiteX60" fmla="*/ 3628030 w 4617113"/>
              <a:gd name="connsiteY60" fmla="*/ 477671 h 1183943"/>
              <a:gd name="connsiteX61" fmla="*/ 3737212 w 4617113"/>
              <a:gd name="connsiteY61" fmla="*/ 450376 h 1183943"/>
              <a:gd name="connsiteX62" fmla="*/ 3955576 w 4617113"/>
              <a:gd name="connsiteY62" fmla="*/ 464024 h 1183943"/>
              <a:gd name="connsiteX63" fmla="*/ 3969224 w 4617113"/>
              <a:gd name="connsiteY63" fmla="*/ 504967 h 1183943"/>
              <a:gd name="connsiteX64" fmla="*/ 3941928 w 4617113"/>
              <a:gd name="connsiteY64" fmla="*/ 750627 h 1183943"/>
              <a:gd name="connsiteX65" fmla="*/ 3928281 w 4617113"/>
              <a:gd name="connsiteY65" fmla="*/ 818865 h 1183943"/>
              <a:gd name="connsiteX66" fmla="*/ 3962400 w 4617113"/>
              <a:gd name="connsiteY66" fmla="*/ 1183943 h 1183943"/>
              <a:gd name="connsiteX67" fmla="*/ 0 w 4617113"/>
              <a:gd name="connsiteY67" fmla="*/ 1183943 h 1183943"/>
              <a:gd name="connsiteX0" fmla="*/ 0 w 4619388"/>
              <a:gd name="connsiteY0" fmla="*/ 1183943 h 1183943"/>
              <a:gd name="connsiteX1" fmla="*/ 25021 w 4619388"/>
              <a:gd name="connsiteY1" fmla="*/ 873456 h 1183943"/>
              <a:gd name="connsiteX2" fmla="*/ 106907 w 4619388"/>
              <a:gd name="connsiteY2" fmla="*/ 900752 h 1183943"/>
              <a:gd name="connsiteX3" fmla="*/ 304800 w 4619388"/>
              <a:gd name="connsiteY3" fmla="*/ 1031543 h 1183943"/>
              <a:gd name="connsiteX4" fmla="*/ 352567 w 4619388"/>
              <a:gd name="connsiteY4" fmla="*/ 764274 h 1183943"/>
              <a:gd name="connsiteX5" fmla="*/ 379863 w 4619388"/>
              <a:gd name="connsiteY5" fmla="*/ 709683 h 1183943"/>
              <a:gd name="connsiteX6" fmla="*/ 448101 w 4619388"/>
              <a:gd name="connsiteY6" fmla="*/ 586853 h 1183943"/>
              <a:gd name="connsiteX7" fmla="*/ 489045 w 4619388"/>
              <a:gd name="connsiteY7" fmla="*/ 559558 h 1183943"/>
              <a:gd name="connsiteX8" fmla="*/ 666466 w 4619388"/>
              <a:gd name="connsiteY8" fmla="*/ 573206 h 1183943"/>
              <a:gd name="connsiteX9" fmla="*/ 748352 w 4619388"/>
              <a:gd name="connsiteY9" fmla="*/ 627797 h 1183943"/>
              <a:gd name="connsiteX10" fmla="*/ 775648 w 4619388"/>
              <a:gd name="connsiteY10" fmla="*/ 682388 h 1183943"/>
              <a:gd name="connsiteX11" fmla="*/ 816591 w 4619388"/>
              <a:gd name="connsiteY11" fmla="*/ 709683 h 1183943"/>
              <a:gd name="connsiteX12" fmla="*/ 898478 w 4619388"/>
              <a:gd name="connsiteY12" fmla="*/ 777922 h 1183943"/>
              <a:gd name="connsiteX13" fmla="*/ 980364 w 4619388"/>
              <a:gd name="connsiteY13" fmla="*/ 805218 h 1183943"/>
              <a:gd name="connsiteX14" fmla="*/ 1021307 w 4619388"/>
              <a:gd name="connsiteY14" fmla="*/ 791570 h 1183943"/>
              <a:gd name="connsiteX15" fmla="*/ 1034955 w 4619388"/>
              <a:gd name="connsiteY15" fmla="*/ 750627 h 1183943"/>
              <a:gd name="connsiteX16" fmla="*/ 1062251 w 4619388"/>
              <a:gd name="connsiteY16" fmla="*/ 709683 h 1183943"/>
              <a:gd name="connsiteX17" fmla="*/ 1075899 w 4619388"/>
              <a:gd name="connsiteY17" fmla="*/ 668740 h 1183943"/>
              <a:gd name="connsiteX18" fmla="*/ 1103194 w 4619388"/>
              <a:gd name="connsiteY18" fmla="*/ 627797 h 1183943"/>
              <a:gd name="connsiteX19" fmla="*/ 1116842 w 4619388"/>
              <a:gd name="connsiteY19" fmla="*/ 586853 h 1183943"/>
              <a:gd name="connsiteX20" fmla="*/ 1157785 w 4619388"/>
              <a:gd name="connsiteY20" fmla="*/ 545910 h 1183943"/>
              <a:gd name="connsiteX21" fmla="*/ 1226024 w 4619388"/>
              <a:gd name="connsiteY21" fmla="*/ 423080 h 1183943"/>
              <a:gd name="connsiteX22" fmla="*/ 1239672 w 4619388"/>
              <a:gd name="connsiteY22" fmla="*/ 286603 h 1183943"/>
              <a:gd name="connsiteX23" fmla="*/ 1280615 w 4619388"/>
              <a:gd name="connsiteY23" fmla="*/ 204716 h 1183943"/>
              <a:gd name="connsiteX24" fmla="*/ 1307910 w 4619388"/>
              <a:gd name="connsiteY24" fmla="*/ 150125 h 1183943"/>
              <a:gd name="connsiteX25" fmla="*/ 1471684 w 4619388"/>
              <a:gd name="connsiteY25" fmla="*/ 13647 h 1183943"/>
              <a:gd name="connsiteX26" fmla="*/ 1512627 w 4619388"/>
              <a:gd name="connsiteY26" fmla="*/ 0 h 1183943"/>
              <a:gd name="connsiteX27" fmla="*/ 1690048 w 4619388"/>
              <a:gd name="connsiteY27" fmla="*/ 13647 h 1183943"/>
              <a:gd name="connsiteX28" fmla="*/ 1771934 w 4619388"/>
              <a:gd name="connsiteY28" fmla="*/ 54591 h 1183943"/>
              <a:gd name="connsiteX29" fmla="*/ 1812878 w 4619388"/>
              <a:gd name="connsiteY29" fmla="*/ 68239 h 1183943"/>
              <a:gd name="connsiteX30" fmla="*/ 1840173 w 4619388"/>
              <a:gd name="connsiteY30" fmla="*/ 109182 h 1183943"/>
              <a:gd name="connsiteX31" fmla="*/ 1881116 w 4619388"/>
              <a:gd name="connsiteY31" fmla="*/ 136477 h 1183943"/>
              <a:gd name="connsiteX32" fmla="*/ 1894764 w 4619388"/>
              <a:gd name="connsiteY32" fmla="*/ 177421 h 1183943"/>
              <a:gd name="connsiteX33" fmla="*/ 1935707 w 4619388"/>
              <a:gd name="connsiteY33" fmla="*/ 218364 h 1183943"/>
              <a:gd name="connsiteX34" fmla="*/ 1976651 w 4619388"/>
              <a:gd name="connsiteY34" fmla="*/ 300250 h 1183943"/>
              <a:gd name="connsiteX35" fmla="*/ 2003946 w 4619388"/>
              <a:gd name="connsiteY35" fmla="*/ 382137 h 1183943"/>
              <a:gd name="connsiteX36" fmla="*/ 2031242 w 4619388"/>
              <a:gd name="connsiteY36" fmla="*/ 464024 h 1183943"/>
              <a:gd name="connsiteX37" fmla="*/ 2044890 w 4619388"/>
              <a:gd name="connsiteY37" fmla="*/ 504967 h 1183943"/>
              <a:gd name="connsiteX38" fmla="*/ 2072185 w 4619388"/>
              <a:gd name="connsiteY38" fmla="*/ 545910 h 1183943"/>
              <a:gd name="connsiteX39" fmla="*/ 2140424 w 4619388"/>
              <a:gd name="connsiteY39" fmla="*/ 682388 h 1183943"/>
              <a:gd name="connsiteX40" fmla="*/ 2181367 w 4619388"/>
              <a:gd name="connsiteY40" fmla="*/ 723331 h 1183943"/>
              <a:gd name="connsiteX41" fmla="*/ 2235958 w 4619388"/>
              <a:gd name="connsiteY41" fmla="*/ 736979 h 1183943"/>
              <a:gd name="connsiteX42" fmla="*/ 2276901 w 4619388"/>
              <a:gd name="connsiteY42" fmla="*/ 750627 h 1183943"/>
              <a:gd name="connsiteX43" fmla="*/ 2386084 w 4619388"/>
              <a:gd name="connsiteY43" fmla="*/ 709683 h 1183943"/>
              <a:gd name="connsiteX44" fmla="*/ 2413379 w 4619388"/>
              <a:gd name="connsiteY44" fmla="*/ 627797 h 1183943"/>
              <a:gd name="connsiteX45" fmla="*/ 2495266 w 4619388"/>
              <a:gd name="connsiteY45" fmla="*/ 559558 h 1183943"/>
              <a:gd name="connsiteX46" fmla="*/ 2549857 w 4619388"/>
              <a:gd name="connsiteY46" fmla="*/ 518615 h 1183943"/>
              <a:gd name="connsiteX47" fmla="*/ 2590800 w 4619388"/>
              <a:gd name="connsiteY47" fmla="*/ 504967 h 1183943"/>
              <a:gd name="connsiteX48" fmla="*/ 2754573 w 4619388"/>
              <a:gd name="connsiteY48" fmla="*/ 518615 h 1183943"/>
              <a:gd name="connsiteX49" fmla="*/ 2795516 w 4619388"/>
              <a:gd name="connsiteY49" fmla="*/ 545910 h 1183943"/>
              <a:gd name="connsiteX50" fmla="*/ 2836460 w 4619388"/>
              <a:gd name="connsiteY50" fmla="*/ 559558 h 1183943"/>
              <a:gd name="connsiteX51" fmla="*/ 2891051 w 4619388"/>
              <a:gd name="connsiteY51" fmla="*/ 641444 h 1183943"/>
              <a:gd name="connsiteX52" fmla="*/ 2972937 w 4619388"/>
              <a:gd name="connsiteY52" fmla="*/ 805218 h 1183943"/>
              <a:gd name="connsiteX53" fmla="*/ 3013881 w 4619388"/>
              <a:gd name="connsiteY53" fmla="*/ 846161 h 1183943"/>
              <a:gd name="connsiteX54" fmla="*/ 3054824 w 4619388"/>
              <a:gd name="connsiteY54" fmla="*/ 859809 h 1183943"/>
              <a:gd name="connsiteX55" fmla="*/ 3327779 w 4619388"/>
              <a:gd name="connsiteY55" fmla="*/ 832513 h 1183943"/>
              <a:gd name="connsiteX56" fmla="*/ 3368722 w 4619388"/>
              <a:gd name="connsiteY56" fmla="*/ 805218 h 1183943"/>
              <a:gd name="connsiteX57" fmla="*/ 3409666 w 4619388"/>
              <a:gd name="connsiteY57" fmla="*/ 791570 h 1183943"/>
              <a:gd name="connsiteX58" fmla="*/ 3464257 w 4619388"/>
              <a:gd name="connsiteY58" fmla="*/ 655092 h 1183943"/>
              <a:gd name="connsiteX59" fmla="*/ 3505200 w 4619388"/>
              <a:gd name="connsiteY59" fmla="*/ 573206 h 1183943"/>
              <a:gd name="connsiteX60" fmla="*/ 3628030 w 4619388"/>
              <a:gd name="connsiteY60" fmla="*/ 477671 h 1183943"/>
              <a:gd name="connsiteX61" fmla="*/ 3737212 w 4619388"/>
              <a:gd name="connsiteY61" fmla="*/ 450376 h 1183943"/>
              <a:gd name="connsiteX62" fmla="*/ 3955576 w 4619388"/>
              <a:gd name="connsiteY62" fmla="*/ 464024 h 1183943"/>
              <a:gd name="connsiteX63" fmla="*/ 3969224 w 4619388"/>
              <a:gd name="connsiteY63" fmla="*/ 504967 h 1183943"/>
              <a:gd name="connsiteX64" fmla="*/ 3941928 w 4619388"/>
              <a:gd name="connsiteY64" fmla="*/ 750627 h 1183943"/>
              <a:gd name="connsiteX65" fmla="*/ 3962400 w 4619388"/>
              <a:gd name="connsiteY65" fmla="*/ 1183943 h 1183943"/>
              <a:gd name="connsiteX66" fmla="*/ 0 w 4619388"/>
              <a:gd name="connsiteY66" fmla="*/ 1183943 h 1183943"/>
              <a:gd name="connsiteX0" fmla="*/ 0 w 3974131"/>
              <a:gd name="connsiteY0" fmla="*/ 1183943 h 1183943"/>
              <a:gd name="connsiteX1" fmla="*/ 25021 w 3974131"/>
              <a:gd name="connsiteY1" fmla="*/ 873456 h 1183943"/>
              <a:gd name="connsiteX2" fmla="*/ 106907 w 3974131"/>
              <a:gd name="connsiteY2" fmla="*/ 900752 h 1183943"/>
              <a:gd name="connsiteX3" fmla="*/ 304800 w 3974131"/>
              <a:gd name="connsiteY3" fmla="*/ 1031543 h 1183943"/>
              <a:gd name="connsiteX4" fmla="*/ 352567 w 3974131"/>
              <a:gd name="connsiteY4" fmla="*/ 764274 h 1183943"/>
              <a:gd name="connsiteX5" fmla="*/ 379863 w 3974131"/>
              <a:gd name="connsiteY5" fmla="*/ 709683 h 1183943"/>
              <a:gd name="connsiteX6" fmla="*/ 448101 w 3974131"/>
              <a:gd name="connsiteY6" fmla="*/ 586853 h 1183943"/>
              <a:gd name="connsiteX7" fmla="*/ 489045 w 3974131"/>
              <a:gd name="connsiteY7" fmla="*/ 559558 h 1183943"/>
              <a:gd name="connsiteX8" fmla="*/ 666466 w 3974131"/>
              <a:gd name="connsiteY8" fmla="*/ 573206 h 1183943"/>
              <a:gd name="connsiteX9" fmla="*/ 748352 w 3974131"/>
              <a:gd name="connsiteY9" fmla="*/ 627797 h 1183943"/>
              <a:gd name="connsiteX10" fmla="*/ 775648 w 3974131"/>
              <a:gd name="connsiteY10" fmla="*/ 682388 h 1183943"/>
              <a:gd name="connsiteX11" fmla="*/ 816591 w 3974131"/>
              <a:gd name="connsiteY11" fmla="*/ 709683 h 1183943"/>
              <a:gd name="connsiteX12" fmla="*/ 898478 w 3974131"/>
              <a:gd name="connsiteY12" fmla="*/ 777922 h 1183943"/>
              <a:gd name="connsiteX13" fmla="*/ 980364 w 3974131"/>
              <a:gd name="connsiteY13" fmla="*/ 805218 h 1183943"/>
              <a:gd name="connsiteX14" fmla="*/ 1021307 w 3974131"/>
              <a:gd name="connsiteY14" fmla="*/ 791570 h 1183943"/>
              <a:gd name="connsiteX15" fmla="*/ 1034955 w 3974131"/>
              <a:gd name="connsiteY15" fmla="*/ 750627 h 1183943"/>
              <a:gd name="connsiteX16" fmla="*/ 1062251 w 3974131"/>
              <a:gd name="connsiteY16" fmla="*/ 709683 h 1183943"/>
              <a:gd name="connsiteX17" fmla="*/ 1075899 w 3974131"/>
              <a:gd name="connsiteY17" fmla="*/ 668740 h 1183943"/>
              <a:gd name="connsiteX18" fmla="*/ 1103194 w 3974131"/>
              <a:gd name="connsiteY18" fmla="*/ 627797 h 1183943"/>
              <a:gd name="connsiteX19" fmla="*/ 1116842 w 3974131"/>
              <a:gd name="connsiteY19" fmla="*/ 586853 h 1183943"/>
              <a:gd name="connsiteX20" fmla="*/ 1157785 w 3974131"/>
              <a:gd name="connsiteY20" fmla="*/ 545910 h 1183943"/>
              <a:gd name="connsiteX21" fmla="*/ 1226024 w 3974131"/>
              <a:gd name="connsiteY21" fmla="*/ 423080 h 1183943"/>
              <a:gd name="connsiteX22" fmla="*/ 1239672 w 3974131"/>
              <a:gd name="connsiteY22" fmla="*/ 286603 h 1183943"/>
              <a:gd name="connsiteX23" fmla="*/ 1280615 w 3974131"/>
              <a:gd name="connsiteY23" fmla="*/ 204716 h 1183943"/>
              <a:gd name="connsiteX24" fmla="*/ 1307910 w 3974131"/>
              <a:gd name="connsiteY24" fmla="*/ 150125 h 1183943"/>
              <a:gd name="connsiteX25" fmla="*/ 1471684 w 3974131"/>
              <a:gd name="connsiteY25" fmla="*/ 13647 h 1183943"/>
              <a:gd name="connsiteX26" fmla="*/ 1512627 w 3974131"/>
              <a:gd name="connsiteY26" fmla="*/ 0 h 1183943"/>
              <a:gd name="connsiteX27" fmla="*/ 1690048 w 3974131"/>
              <a:gd name="connsiteY27" fmla="*/ 13647 h 1183943"/>
              <a:gd name="connsiteX28" fmla="*/ 1771934 w 3974131"/>
              <a:gd name="connsiteY28" fmla="*/ 54591 h 1183943"/>
              <a:gd name="connsiteX29" fmla="*/ 1812878 w 3974131"/>
              <a:gd name="connsiteY29" fmla="*/ 68239 h 1183943"/>
              <a:gd name="connsiteX30" fmla="*/ 1840173 w 3974131"/>
              <a:gd name="connsiteY30" fmla="*/ 109182 h 1183943"/>
              <a:gd name="connsiteX31" fmla="*/ 1881116 w 3974131"/>
              <a:gd name="connsiteY31" fmla="*/ 136477 h 1183943"/>
              <a:gd name="connsiteX32" fmla="*/ 1894764 w 3974131"/>
              <a:gd name="connsiteY32" fmla="*/ 177421 h 1183943"/>
              <a:gd name="connsiteX33" fmla="*/ 1935707 w 3974131"/>
              <a:gd name="connsiteY33" fmla="*/ 218364 h 1183943"/>
              <a:gd name="connsiteX34" fmla="*/ 1976651 w 3974131"/>
              <a:gd name="connsiteY34" fmla="*/ 300250 h 1183943"/>
              <a:gd name="connsiteX35" fmla="*/ 2003946 w 3974131"/>
              <a:gd name="connsiteY35" fmla="*/ 382137 h 1183943"/>
              <a:gd name="connsiteX36" fmla="*/ 2031242 w 3974131"/>
              <a:gd name="connsiteY36" fmla="*/ 464024 h 1183943"/>
              <a:gd name="connsiteX37" fmla="*/ 2044890 w 3974131"/>
              <a:gd name="connsiteY37" fmla="*/ 504967 h 1183943"/>
              <a:gd name="connsiteX38" fmla="*/ 2072185 w 3974131"/>
              <a:gd name="connsiteY38" fmla="*/ 545910 h 1183943"/>
              <a:gd name="connsiteX39" fmla="*/ 2140424 w 3974131"/>
              <a:gd name="connsiteY39" fmla="*/ 682388 h 1183943"/>
              <a:gd name="connsiteX40" fmla="*/ 2181367 w 3974131"/>
              <a:gd name="connsiteY40" fmla="*/ 723331 h 1183943"/>
              <a:gd name="connsiteX41" fmla="*/ 2235958 w 3974131"/>
              <a:gd name="connsiteY41" fmla="*/ 736979 h 1183943"/>
              <a:gd name="connsiteX42" fmla="*/ 2276901 w 3974131"/>
              <a:gd name="connsiteY42" fmla="*/ 750627 h 1183943"/>
              <a:gd name="connsiteX43" fmla="*/ 2386084 w 3974131"/>
              <a:gd name="connsiteY43" fmla="*/ 709683 h 1183943"/>
              <a:gd name="connsiteX44" fmla="*/ 2413379 w 3974131"/>
              <a:gd name="connsiteY44" fmla="*/ 627797 h 1183943"/>
              <a:gd name="connsiteX45" fmla="*/ 2495266 w 3974131"/>
              <a:gd name="connsiteY45" fmla="*/ 559558 h 1183943"/>
              <a:gd name="connsiteX46" fmla="*/ 2549857 w 3974131"/>
              <a:gd name="connsiteY46" fmla="*/ 518615 h 1183943"/>
              <a:gd name="connsiteX47" fmla="*/ 2590800 w 3974131"/>
              <a:gd name="connsiteY47" fmla="*/ 504967 h 1183943"/>
              <a:gd name="connsiteX48" fmla="*/ 2754573 w 3974131"/>
              <a:gd name="connsiteY48" fmla="*/ 518615 h 1183943"/>
              <a:gd name="connsiteX49" fmla="*/ 2795516 w 3974131"/>
              <a:gd name="connsiteY49" fmla="*/ 545910 h 1183943"/>
              <a:gd name="connsiteX50" fmla="*/ 2836460 w 3974131"/>
              <a:gd name="connsiteY50" fmla="*/ 559558 h 1183943"/>
              <a:gd name="connsiteX51" fmla="*/ 2891051 w 3974131"/>
              <a:gd name="connsiteY51" fmla="*/ 641444 h 1183943"/>
              <a:gd name="connsiteX52" fmla="*/ 2972937 w 3974131"/>
              <a:gd name="connsiteY52" fmla="*/ 805218 h 1183943"/>
              <a:gd name="connsiteX53" fmla="*/ 3013881 w 3974131"/>
              <a:gd name="connsiteY53" fmla="*/ 846161 h 1183943"/>
              <a:gd name="connsiteX54" fmla="*/ 3054824 w 3974131"/>
              <a:gd name="connsiteY54" fmla="*/ 859809 h 1183943"/>
              <a:gd name="connsiteX55" fmla="*/ 3327779 w 3974131"/>
              <a:gd name="connsiteY55" fmla="*/ 832513 h 1183943"/>
              <a:gd name="connsiteX56" fmla="*/ 3368722 w 3974131"/>
              <a:gd name="connsiteY56" fmla="*/ 805218 h 1183943"/>
              <a:gd name="connsiteX57" fmla="*/ 3409666 w 3974131"/>
              <a:gd name="connsiteY57" fmla="*/ 791570 h 1183943"/>
              <a:gd name="connsiteX58" fmla="*/ 3464257 w 3974131"/>
              <a:gd name="connsiteY58" fmla="*/ 655092 h 1183943"/>
              <a:gd name="connsiteX59" fmla="*/ 3505200 w 3974131"/>
              <a:gd name="connsiteY59" fmla="*/ 573206 h 1183943"/>
              <a:gd name="connsiteX60" fmla="*/ 3628030 w 3974131"/>
              <a:gd name="connsiteY60" fmla="*/ 477671 h 1183943"/>
              <a:gd name="connsiteX61" fmla="*/ 3737212 w 3974131"/>
              <a:gd name="connsiteY61" fmla="*/ 450376 h 1183943"/>
              <a:gd name="connsiteX62" fmla="*/ 3955576 w 3974131"/>
              <a:gd name="connsiteY62" fmla="*/ 464024 h 1183943"/>
              <a:gd name="connsiteX63" fmla="*/ 3969224 w 3974131"/>
              <a:gd name="connsiteY63" fmla="*/ 504967 h 1183943"/>
              <a:gd name="connsiteX64" fmla="*/ 3941928 w 3974131"/>
              <a:gd name="connsiteY64" fmla="*/ 750627 h 1183943"/>
              <a:gd name="connsiteX65" fmla="*/ 3962400 w 3974131"/>
              <a:gd name="connsiteY65" fmla="*/ 1183943 h 1183943"/>
              <a:gd name="connsiteX66" fmla="*/ 0 w 3974131"/>
              <a:gd name="connsiteY66" fmla="*/ 1183943 h 1183943"/>
              <a:gd name="connsiteX0" fmla="*/ 0 w 3989695"/>
              <a:gd name="connsiteY0" fmla="*/ 1183943 h 1183943"/>
              <a:gd name="connsiteX1" fmla="*/ 25021 w 3989695"/>
              <a:gd name="connsiteY1" fmla="*/ 873456 h 1183943"/>
              <a:gd name="connsiteX2" fmla="*/ 106907 w 3989695"/>
              <a:gd name="connsiteY2" fmla="*/ 900752 h 1183943"/>
              <a:gd name="connsiteX3" fmla="*/ 304800 w 3989695"/>
              <a:gd name="connsiteY3" fmla="*/ 1031543 h 1183943"/>
              <a:gd name="connsiteX4" fmla="*/ 352567 w 3989695"/>
              <a:gd name="connsiteY4" fmla="*/ 764274 h 1183943"/>
              <a:gd name="connsiteX5" fmla="*/ 379863 w 3989695"/>
              <a:gd name="connsiteY5" fmla="*/ 709683 h 1183943"/>
              <a:gd name="connsiteX6" fmla="*/ 448101 w 3989695"/>
              <a:gd name="connsiteY6" fmla="*/ 586853 h 1183943"/>
              <a:gd name="connsiteX7" fmla="*/ 489045 w 3989695"/>
              <a:gd name="connsiteY7" fmla="*/ 559558 h 1183943"/>
              <a:gd name="connsiteX8" fmla="*/ 666466 w 3989695"/>
              <a:gd name="connsiteY8" fmla="*/ 573206 h 1183943"/>
              <a:gd name="connsiteX9" fmla="*/ 748352 w 3989695"/>
              <a:gd name="connsiteY9" fmla="*/ 627797 h 1183943"/>
              <a:gd name="connsiteX10" fmla="*/ 775648 w 3989695"/>
              <a:gd name="connsiteY10" fmla="*/ 682388 h 1183943"/>
              <a:gd name="connsiteX11" fmla="*/ 816591 w 3989695"/>
              <a:gd name="connsiteY11" fmla="*/ 709683 h 1183943"/>
              <a:gd name="connsiteX12" fmla="*/ 898478 w 3989695"/>
              <a:gd name="connsiteY12" fmla="*/ 777922 h 1183943"/>
              <a:gd name="connsiteX13" fmla="*/ 980364 w 3989695"/>
              <a:gd name="connsiteY13" fmla="*/ 805218 h 1183943"/>
              <a:gd name="connsiteX14" fmla="*/ 1021307 w 3989695"/>
              <a:gd name="connsiteY14" fmla="*/ 791570 h 1183943"/>
              <a:gd name="connsiteX15" fmla="*/ 1034955 w 3989695"/>
              <a:gd name="connsiteY15" fmla="*/ 750627 h 1183943"/>
              <a:gd name="connsiteX16" fmla="*/ 1062251 w 3989695"/>
              <a:gd name="connsiteY16" fmla="*/ 709683 h 1183943"/>
              <a:gd name="connsiteX17" fmla="*/ 1075899 w 3989695"/>
              <a:gd name="connsiteY17" fmla="*/ 668740 h 1183943"/>
              <a:gd name="connsiteX18" fmla="*/ 1103194 w 3989695"/>
              <a:gd name="connsiteY18" fmla="*/ 627797 h 1183943"/>
              <a:gd name="connsiteX19" fmla="*/ 1116842 w 3989695"/>
              <a:gd name="connsiteY19" fmla="*/ 586853 h 1183943"/>
              <a:gd name="connsiteX20" fmla="*/ 1157785 w 3989695"/>
              <a:gd name="connsiteY20" fmla="*/ 545910 h 1183943"/>
              <a:gd name="connsiteX21" fmla="*/ 1226024 w 3989695"/>
              <a:gd name="connsiteY21" fmla="*/ 423080 h 1183943"/>
              <a:gd name="connsiteX22" fmla="*/ 1239672 w 3989695"/>
              <a:gd name="connsiteY22" fmla="*/ 286603 h 1183943"/>
              <a:gd name="connsiteX23" fmla="*/ 1280615 w 3989695"/>
              <a:gd name="connsiteY23" fmla="*/ 204716 h 1183943"/>
              <a:gd name="connsiteX24" fmla="*/ 1307910 w 3989695"/>
              <a:gd name="connsiteY24" fmla="*/ 150125 h 1183943"/>
              <a:gd name="connsiteX25" fmla="*/ 1471684 w 3989695"/>
              <a:gd name="connsiteY25" fmla="*/ 13647 h 1183943"/>
              <a:gd name="connsiteX26" fmla="*/ 1512627 w 3989695"/>
              <a:gd name="connsiteY26" fmla="*/ 0 h 1183943"/>
              <a:gd name="connsiteX27" fmla="*/ 1690048 w 3989695"/>
              <a:gd name="connsiteY27" fmla="*/ 13647 h 1183943"/>
              <a:gd name="connsiteX28" fmla="*/ 1771934 w 3989695"/>
              <a:gd name="connsiteY28" fmla="*/ 54591 h 1183943"/>
              <a:gd name="connsiteX29" fmla="*/ 1812878 w 3989695"/>
              <a:gd name="connsiteY29" fmla="*/ 68239 h 1183943"/>
              <a:gd name="connsiteX30" fmla="*/ 1840173 w 3989695"/>
              <a:gd name="connsiteY30" fmla="*/ 109182 h 1183943"/>
              <a:gd name="connsiteX31" fmla="*/ 1881116 w 3989695"/>
              <a:gd name="connsiteY31" fmla="*/ 136477 h 1183943"/>
              <a:gd name="connsiteX32" fmla="*/ 1894764 w 3989695"/>
              <a:gd name="connsiteY32" fmla="*/ 177421 h 1183943"/>
              <a:gd name="connsiteX33" fmla="*/ 1935707 w 3989695"/>
              <a:gd name="connsiteY33" fmla="*/ 218364 h 1183943"/>
              <a:gd name="connsiteX34" fmla="*/ 1976651 w 3989695"/>
              <a:gd name="connsiteY34" fmla="*/ 300250 h 1183943"/>
              <a:gd name="connsiteX35" fmla="*/ 2003946 w 3989695"/>
              <a:gd name="connsiteY35" fmla="*/ 382137 h 1183943"/>
              <a:gd name="connsiteX36" fmla="*/ 2031242 w 3989695"/>
              <a:gd name="connsiteY36" fmla="*/ 464024 h 1183943"/>
              <a:gd name="connsiteX37" fmla="*/ 2044890 w 3989695"/>
              <a:gd name="connsiteY37" fmla="*/ 504967 h 1183943"/>
              <a:gd name="connsiteX38" fmla="*/ 2072185 w 3989695"/>
              <a:gd name="connsiteY38" fmla="*/ 545910 h 1183943"/>
              <a:gd name="connsiteX39" fmla="*/ 2140424 w 3989695"/>
              <a:gd name="connsiteY39" fmla="*/ 682388 h 1183943"/>
              <a:gd name="connsiteX40" fmla="*/ 2181367 w 3989695"/>
              <a:gd name="connsiteY40" fmla="*/ 723331 h 1183943"/>
              <a:gd name="connsiteX41" fmla="*/ 2235958 w 3989695"/>
              <a:gd name="connsiteY41" fmla="*/ 736979 h 1183943"/>
              <a:gd name="connsiteX42" fmla="*/ 2276901 w 3989695"/>
              <a:gd name="connsiteY42" fmla="*/ 750627 h 1183943"/>
              <a:gd name="connsiteX43" fmla="*/ 2386084 w 3989695"/>
              <a:gd name="connsiteY43" fmla="*/ 709683 h 1183943"/>
              <a:gd name="connsiteX44" fmla="*/ 2413379 w 3989695"/>
              <a:gd name="connsiteY44" fmla="*/ 627797 h 1183943"/>
              <a:gd name="connsiteX45" fmla="*/ 2495266 w 3989695"/>
              <a:gd name="connsiteY45" fmla="*/ 559558 h 1183943"/>
              <a:gd name="connsiteX46" fmla="*/ 2549857 w 3989695"/>
              <a:gd name="connsiteY46" fmla="*/ 518615 h 1183943"/>
              <a:gd name="connsiteX47" fmla="*/ 2590800 w 3989695"/>
              <a:gd name="connsiteY47" fmla="*/ 504967 h 1183943"/>
              <a:gd name="connsiteX48" fmla="*/ 2754573 w 3989695"/>
              <a:gd name="connsiteY48" fmla="*/ 518615 h 1183943"/>
              <a:gd name="connsiteX49" fmla="*/ 2795516 w 3989695"/>
              <a:gd name="connsiteY49" fmla="*/ 545910 h 1183943"/>
              <a:gd name="connsiteX50" fmla="*/ 2836460 w 3989695"/>
              <a:gd name="connsiteY50" fmla="*/ 559558 h 1183943"/>
              <a:gd name="connsiteX51" fmla="*/ 2891051 w 3989695"/>
              <a:gd name="connsiteY51" fmla="*/ 641444 h 1183943"/>
              <a:gd name="connsiteX52" fmla="*/ 2972937 w 3989695"/>
              <a:gd name="connsiteY52" fmla="*/ 805218 h 1183943"/>
              <a:gd name="connsiteX53" fmla="*/ 3013881 w 3989695"/>
              <a:gd name="connsiteY53" fmla="*/ 846161 h 1183943"/>
              <a:gd name="connsiteX54" fmla="*/ 3054824 w 3989695"/>
              <a:gd name="connsiteY54" fmla="*/ 859809 h 1183943"/>
              <a:gd name="connsiteX55" fmla="*/ 3327779 w 3989695"/>
              <a:gd name="connsiteY55" fmla="*/ 832513 h 1183943"/>
              <a:gd name="connsiteX56" fmla="*/ 3368722 w 3989695"/>
              <a:gd name="connsiteY56" fmla="*/ 805218 h 1183943"/>
              <a:gd name="connsiteX57" fmla="*/ 3409666 w 3989695"/>
              <a:gd name="connsiteY57" fmla="*/ 791570 h 1183943"/>
              <a:gd name="connsiteX58" fmla="*/ 3464257 w 3989695"/>
              <a:gd name="connsiteY58" fmla="*/ 655092 h 1183943"/>
              <a:gd name="connsiteX59" fmla="*/ 3505200 w 3989695"/>
              <a:gd name="connsiteY59" fmla="*/ 573206 h 1183943"/>
              <a:gd name="connsiteX60" fmla="*/ 3628030 w 3989695"/>
              <a:gd name="connsiteY60" fmla="*/ 477671 h 1183943"/>
              <a:gd name="connsiteX61" fmla="*/ 3737212 w 3989695"/>
              <a:gd name="connsiteY61" fmla="*/ 450376 h 1183943"/>
              <a:gd name="connsiteX62" fmla="*/ 3955576 w 3989695"/>
              <a:gd name="connsiteY62" fmla="*/ 464024 h 1183943"/>
              <a:gd name="connsiteX63" fmla="*/ 3941928 w 3989695"/>
              <a:gd name="connsiteY63" fmla="*/ 750627 h 1183943"/>
              <a:gd name="connsiteX64" fmla="*/ 3962400 w 3989695"/>
              <a:gd name="connsiteY64" fmla="*/ 1183943 h 1183943"/>
              <a:gd name="connsiteX65" fmla="*/ 0 w 3989695"/>
              <a:gd name="connsiteY65" fmla="*/ 1183943 h 1183943"/>
              <a:gd name="connsiteX0" fmla="*/ 0 w 3989695"/>
              <a:gd name="connsiteY0" fmla="*/ 1260143 h 1260143"/>
              <a:gd name="connsiteX1" fmla="*/ 25021 w 3989695"/>
              <a:gd name="connsiteY1" fmla="*/ 873456 h 1260143"/>
              <a:gd name="connsiteX2" fmla="*/ 106907 w 3989695"/>
              <a:gd name="connsiteY2" fmla="*/ 900752 h 1260143"/>
              <a:gd name="connsiteX3" fmla="*/ 304800 w 3989695"/>
              <a:gd name="connsiteY3" fmla="*/ 1031543 h 1260143"/>
              <a:gd name="connsiteX4" fmla="*/ 352567 w 3989695"/>
              <a:gd name="connsiteY4" fmla="*/ 764274 h 1260143"/>
              <a:gd name="connsiteX5" fmla="*/ 379863 w 3989695"/>
              <a:gd name="connsiteY5" fmla="*/ 709683 h 1260143"/>
              <a:gd name="connsiteX6" fmla="*/ 448101 w 3989695"/>
              <a:gd name="connsiteY6" fmla="*/ 586853 h 1260143"/>
              <a:gd name="connsiteX7" fmla="*/ 489045 w 3989695"/>
              <a:gd name="connsiteY7" fmla="*/ 559558 h 1260143"/>
              <a:gd name="connsiteX8" fmla="*/ 666466 w 3989695"/>
              <a:gd name="connsiteY8" fmla="*/ 573206 h 1260143"/>
              <a:gd name="connsiteX9" fmla="*/ 748352 w 3989695"/>
              <a:gd name="connsiteY9" fmla="*/ 627797 h 1260143"/>
              <a:gd name="connsiteX10" fmla="*/ 775648 w 3989695"/>
              <a:gd name="connsiteY10" fmla="*/ 682388 h 1260143"/>
              <a:gd name="connsiteX11" fmla="*/ 816591 w 3989695"/>
              <a:gd name="connsiteY11" fmla="*/ 709683 h 1260143"/>
              <a:gd name="connsiteX12" fmla="*/ 898478 w 3989695"/>
              <a:gd name="connsiteY12" fmla="*/ 777922 h 1260143"/>
              <a:gd name="connsiteX13" fmla="*/ 980364 w 3989695"/>
              <a:gd name="connsiteY13" fmla="*/ 805218 h 1260143"/>
              <a:gd name="connsiteX14" fmla="*/ 1021307 w 3989695"/>
              <a:gd name="connsiteY14" fmla="*/ 791570 h 1260143"/>
              <a:gd name="connsiteX15" fmla="*/ 1034955 w 3989695"/>
              <a:gd name="connsiteY15" fmla="*/ 750627 h 1260143"/>
              <a:gd name="connsiteX16" fmla="*/ 1062251 w 3989695"/>
              <a:gd name="connsiteY16" fmla="*/ 709683 h 1260143"/>
              <a:gd name="connsiteX17" fmla="*/ 1075899 w 3989695"/>
              <a:gd name="connsiteY17" fmla="*/ 668740 h 1260143"/>
              <a:gd name="connsiteX18" fmla="*/ 1103194 w 3989695"/>
              <a:gd name="connsiteY18" fmla="*/ 627797 h 1260143"/>
              <a:gd name="connsiteX19" fmla="*/ 1116842 w 3989695"/>
              <a:gd name="connsiteY19" fmla="*/ 586853 h 1260143"/>
              <a:gd name="connsiteX20" fmla="*/ 1157785 w 3989695"/>
              <a:gd name="connsiteY20" fmla="*/ 545910 h 1260143"/>
              <a:gd name="connsiteX21" fmla="*/ 1226024 w 3989695"/>
              <a:gd name="connsiteY21" fmla="*/ 423080 h 1260143"/>
              <a:gd name="connsiteX22" fmla="*/ 1239672 w 3989695"/>
              <a:gd name="connsiteY22" fmla="*/ 286603 h 1260143"/>
              <a:gd name="connsiteX23" fmla="*/ 1280615 w 3989695"/>
              <a:gd name="connsiteY23" fmla="*/ 204716 h 1260143"/>
              <a:gd name="connsiteX24" fmla="*/ 1307910 w 3989695"/>
              <a:gd name="connsiteY24" fmla="*/ 150125 h 1260143"/>
              <a:gd name="connsiteX25" fmla="*/ 1471684 w 3989695"/>
              <a:gd name="connsiteY25" fmla="*/ 13647 h 1260143"/>
              <a:gd name="connsiteX26" fmla="*/ 1512627 w 3989695"/>
              <a:gd name="connsiteY26" fmla="*/ 0 h 1260143"/>
              <a:gd name="connsiteX27" fmla="*/ 1690048 w 3989695"/>
              <a:gd name="connsiteY27" fmla="*/ 13647 h 1260143"/>
              <a:gd name="connsiteX28" fmla="*/ 1771934 w 3989695"/>
              <a:gd name="connsiteY28" fmla="*/ 54591 h 1260143"/>
              <a:gd name="connsiteX29" fmla="*/ 1812878 w 3989695"/>
              <a:gd name="connsiteY29" fmla="*/ 68239 h 1260143"/>
              <a:gd name="connsiteX30" fmla="*/ 1840173 w 3989695"/>
              <a:gd name="connsiteY30" fmla="*/ 109182 h 1260143"/>
              <a:gd name="connsiteX31" fmla="*/ 1881116 w 3989695"/>
              <a:gd name="connsiteY31" fmla="*/ 136477 h 1260143"/>
              <a:gd name="connsiteX32" fmla="*/ 1894764 w 3989695"/>
              <a:gd name="connsiteY32" fmla="*/ 177421 h 1260143"/>
              <a:gd name="connsiteX33" fmla="*/ 1935707 w 3989695"/>
              <a:gd name="connsiteY33" fmla="*/ 218364 h 1260143"/>
              <a:gd name="connsiteX34" fmla="*/ 1976651 w 3989695"/>
              <a:gd name="connsiteY34" fmla="*/ 300250 h 1260143"/>
              <a:gd name="connsiteX35" fmla="*/ 2003946 w 3989695"/>
              <a:gd name="connsiteY35" fmla="*/ 382137 h 1260143"/>
              <a:gd name="connsiteX36" fmla="*/ 2031242 w 3989695"/>
              <a:gd name="connsiteY36" fmla="*/ 464024 h 1260143"/>
              <a:gd name="connsiteX37" fmla="*/ 2044890 w 3989695"/>
              <a:gd name="connsiteY37" fmla="*/ 504967 h 1260143"/>
              <a:gd name="connsiteX38" fmla="*/ 2072185 w 3989695"/>
              <a:gd name="connsiteY38" fmla="*/ 545910 h 1260143"/>
              <a:gd name="connsiteX39" fmla="*/ 2140424 w 3989695"/>
              <a:gd name="connsiteY39" fmla="*/ 682388 h 1260143"/>
              <a:gd name="connsiteX40" fmla="*/ 2181367 w 3989695"/>
              <a:gd name="connsiteY40" fmla="*/ 723331 h 1260143"/>
              <a:gd name="connsiteX41" fmla="*/ 2235958 w 3989695"/>
              <a:gd name="connsiteY41" fmla="*/ 736979 h 1260143"/>
              <a:gd name="connsiteX42" fmla="*/ 2276901 w 3989695"/>
              <a:gd name="connsiteY42" fmla="*/ 750627 h 1260143"/>
              <a:gd name="connsiteX43" fmla="*/ 2386084 w 3989695"/>
              <a:gd name="connsiteY43" fmla="*/ 709683 h 1260143"/>
              <a:gd name="connsiteX44" fmla="*/ 2413379 w 3989695"/>
              <a:gd name="connsiteY44" fmla="*/ 627797 h 1260143"/>
              <a:gd name="connsiteX45" fmla="*/ 2495266 w 3989695"/>
              <a:gd name="connsiteY45" fmla="*/ 559558 h 1260143"/>
              <a:gd name="connsiteX46" fmla="*/ 2549857 w 3989695"/>
              <a:gd name="connsiteY46" fmla="*/ 518615 h 1260143"/>
              <a:gd name="connsiteX47" fmla="*/ 2590800 w 3989695"/>
              <a:gd name="connsiteY47" fmla="*/ 504967 h 1260143"/>
              <a:gd name="connsiteX48" fmla="*/ 2754573 w 3989695"/>
              <a:gd name="connsiteY48" fmla="*/ 518615 h 1260143"/>
              <a:gd name="connsiteX49" fmla="*/ 2795516 w 3989695"/>
              <a:gd name="connsiteY49" fmla="*/ 545910 h 1260143"/>
              <a:gd name="connsiteX50" fmla="*/ 2836460 w 3989695"/>
              <a:gd name="connsiteY50" fmla="*/ 559558 h 1260143"/>
              <a:gd name="connsiteX51" fmla="*/ 2891051 w 3989695"/>
              <a:gd name="connsiteY51" fmla="*/ 641444 h 1260143"/>
              <a:gd name="connsiteX52" fmla="*/ 2972937 w 3989695"/>
              <a:gd name="connsiteY52" fmla="*/ 805218 h 1260143"/>
              <a:gd name="connsiteX53" fmla="*/ 3013881 w 3989695"/>
              <a:gd name="connsiteY53" fmla="*/ 846161 h 1260143"/>
              <a:gd name="connsiteX54" fmla="*/ 3054824 w 3989695"/>
              <a:gd name="connsiteY54" fmla="*/ 859809 h 1260143"/>
              <a:gd name="connsiteX55" fmla="*/ 3327779 w 3989695"/>
              <a:gd name="connsiteY55" fmla="*/ 832513 h 1260143"/>
              <a:gd name="connsiteX56" fmla="*/ 3368722 w 3989695"/>
              <a:gd name="connsiteY56" fmla="*/ 805218 h 1260143"/>
              <a:gd name="connsiteX57" fmla="*/ 3409666 w 3989695"/>
              <a:gd name="connsiteY57" fmla="*/ 791570 h 1260143"/>
              <a:gd name="connsiteX58" fmla="*/ 3464257 w 3989695"/>
              <a:gd name="connsiteY58" fmla="*/ 655092 h 1260143"/>
              <a:gd name="connsiteX59" fmla="*/ 3505200 w 3989695"/>
              <a:gd name="connsiteY59" fmla="*/ 573206 h 1260143"/>
              <a:gd name="connsiteX60" fmla="*/ 3628030 w 3989695"/>
              <a:gd name="connsiteY60" fmla="*/ 477671 h 1260143"/>
              <a:gd name="connsiteX61" fmla="*/ 3737212 w 3989695"/>
              <a:gd name="connsiteY61" fmla="*/ 450376 h 1260143"/>
              <a:gd name="connsiteX62" fmla="*/ 3955576 w 3989695"/>
              <a:gd name="connsiteY62" fmla="*/ 464024 h 1260143"/>
              <a:gd name="connsiteX63" fmla="*/ 3941928 w 3989695"/>
              <a:gd name="connsiteY63" fmla="*/ 750627 h 1260143"/>
              <a:gd name="connsiteX64" fmla="*/ 3962400 w 3989695"/>
              <a:gd name="connsiteY64" fmla="*/ 1183943 h 1260143"/>
              <a:gd name="connsiteX65" fmla="*/ 0 w 3989695"/>
              <a:gd name="connsiteY65" fmla="*/ 1260143 h 1260143"/>
              <a:gd name="connsiteX0" fmla="*/ 0 w 3989695"/>
              <a:gd name="connsiteY0" fmla="*/ 1260143 h 1260143"/>
              <a:gd name="connsiteX1" fmla="*/ 25021 w 3989695"/>
              <a:gd name="connsiteY1" fmla="*/ 873456 h 1260143"/>
              <a:gd name="connsiteX2" fmla="*/ 106907 w 3989695"/>
              <a:gd name="connsiteY2" fmla="*/ 900752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140424 w 3989695"/>
              <a:gd name="connsiteY38" fmla="*/ 682388 h 1260143"/>
              <a:gd name="connsiteX39" fmla="*/ 2181367 w 3989695"/>
              <a:gd name="connsiteY39" fmla="*/ 723331 h 1260143"/>
              <a:gd name="connsiteX40" fmla="*/ 2235958 w 3989695"/>
              <a:gd name="connsiteY40" fmla="*/ 736979 h 1260143"/>
              <a:gd name="connsiteX41" fmla="*/ 2276901 w 3989695"/>
              <a:gd name="connsiteY41" fmla="*/ 750627 h 1260143"/>
              <a:gd name="connsiteX42" fmla="*/ 2386084 w 3989695"/>
              <a:gd name="connsiteY42" fmla="*/ 709683 h 1260143"/>
              <a:gd name="connsiteX43" fmla="*/ 2413379 w 3989695"/>
              <a:gd name="connsiteY43" fmla="*/ 627797 h 1260143"/>
              <a:gd name="connsiteX44" fmla="*/ 2495266 w 3989695"/>
              <a:gd name="connsiteY44" fmla="*/ 559558 h 1260143"/>
              <a:gd name="connsiteX45" fmla="*/ 2549857 w 3989695"/>
              <a:gd name="connsiteY45" fmla="*/ 518615 h 1260143"/>
              <a:gd name="connsiteX46" fmla="*/ 2590800 w 3989695"/>
              <a:gd name="connsiteY46" fmla="*/ 504967 h 1260143"/>
              <a:gd name="connsiteX47" fmla="*/ 2754573 w 3989695"/>
              <a:gd name="connsiteY47" fmla="*/ 518615 h 1260143"/>
              <a:gd name="connsiteX48" fmla="*/ 2795516 w 3989695"/>
              <a:gd name="connsiteY48" fmla="*/ 545910 h 1260143"/>
              <a:gd name="connsiteX49" fmla="*/ 2836460 w 3989695"/>
              <a:gd name="connsiteY49" fmla="*/ 559558 h 1260143"/>
              <a:gd name="connsiteX50" fmla="*/ 2891051 w 3989695"/>
              <a:gd name="connsiteY50" fmla="*/ 641444 h 1260143"/>
              <a:gd name="connsiteX51" fmla="*/ 2972937 w 3989695"/>
              <a:gd name="connsiteY51" fmla="*/ 805218 h 1260143"/>
              <a:gd name="connsiteX52" fmla="*/ 3013881 w 3989695"/>
              <a:gd name="connsiteY52" fmla="*/ 846161 h 1260143"/>
              <a:gd name="connsiteX53" fmla="*/ 3054824 w 3989695"/>
              <a:gd name="connsiteY53" fmla="*/ 859809 h 1260143"/>
              <a:gd name="connsiteX54" fmla="*/ 3327779 w 3989695"/>
              <a:gd name="connsiteY54" fmla="*/ 832513 h 1260143"/>
              <a:gd name="connsiteX55" fmla="*/ 3368722 w 3989695"/>
              <a:gd name="connsiteY55" fmla="*/ 805218 h 1260143"/>
              <a:gd name="connsiteX56" fmla="*/ 3409666 w 3989695"/>
              <a:gd name="connsiteY56" fmla="*/ 791570 h 1260143"/>
              <a:gd name="connsiteX57" fmla="*/ 3464257 w 3989695"/>
              <a:gd name="connsiteY57" fmla="*/ 655092 h 1260143"/>
              <a:gd name="connsiteX58" fmla="*/ 3505200 w 3989695"/>
              <a:gd name="connsiteY58" fmla="*/ 573206 h 1260143"/>
              <a:gd name="connsiteX59" fmla="*/ 3628030 w 3989695"/>
              <a:gd name="connsiteY59" fmla="*/ 477671 h 1260143"/>
              <a:gd name="connsiteX60" fmla="*/ 3737212 w 3989695"/>
              <a:gd name="connsiteY60" fmla="*/ 450376 h 1260143"/>
              <a:gd name="connsiteX61" fmla="*/ 3955576 w 3989695"/>
              <a:gd name="connsiteY61" fmla="*/ 464024 h 1260143"/>
              <a:gd name="connsiteX62" fmla="*/ 3941928 w 3989695"/>
              <a:gd name="connsiteY62" fmla="*/ 750627 h 1260143"/>
              <a:gd name="connsiteX63" fmla="*/ 3962400 w 3989695"/>
              <a:gd name="connsiteY63" fmla="*/ 1183943 h 1260143"/>
              <a:gd name="connsiteX64" fmla="*/ 0 w 3989695"/>
              <a:gd name="connsiteY64"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140424 w 3989695"/>
              <a:gd name="connsiteY38" fmla="*/ 682388 h 1260143"/>
              <a:gd name="connsiteX39" fmla="*/ 2181367 w 3989695"/>
              <a:gd name="connsiteY39" fmla="*/ 723331 h 1260143"/>
              <a:gd name="connsiteX40" fmla="*/ 2235958 w 3989695"/>
              <a:gd name="connsiteY40" fmla="*/ 736979 h 1260143"/>
              <a:gd name="connsiteX41" fmla="*/ 2276901 w 3989695"/>
              <a:gd name="connsiteY41" fmla="*/ 750627 h 1260143"/>
              <a:gd name="connsiteX42" fmla="*/ 2386084 w 3989695"/>
              <a:gd name="connsiteY42" fmla="*/ 709683 h 1260143"/>
              <a:gd name="connsiteX43" fmla="*/ 2413379 w 3989695"/>
              <a:gd name="connsiteY43" fmla="*/ 627797 h 1260143"/>
              <a:gd name="connsiteX44" fmla="*/ 2495266 w 3989695"/>
              <a:gd name="connsiteY44" fmla="*/ 559558 h 1260143"/>
              <a:gd name="connsiteX45" fmla="*/ 2549857 w 3989695"/>
              <a:gd name="connsiteY45" fmla="*/ 518615 h 1260143"/>
              <a:gd name="connsiteX46" fmla="*/ 2590800 w 3989695"/>
              <a:gd name="connsiteY46" fmla="*/ 504967 h 1260143"/>
              <a:gd name="connsiteX47" fmla="*/ 2754573 w 3989695"/>
              <a:gd name="connsiteY47" fmla="*/ 518615 h 1260143"/>
              <a:gd name="connsiteX48" fmla="*/ 2795516 w 3989695"/>
              <a:gd name="connsiteY48" fmla="*/ 545910 h 1260143"/>
              <a:gd name="connsiteX49" fmla="*/ 2836460 w 3989695"/>
              <a:gd name="connsiteY49" fmla="*/ 559558 h 1260143"/>
              <a:gd name="connsiteX50" fmla="*/ 2891051 w 3989695"/>
              <a:gd name="connsiteY50" fmla="*/ 641444 h 1260143"/>
              <a:gd name="connsiteX51" fmla="*/ 2972937 w 3989695"/>
              <a:gd name="connsiteY51" fmla="*/ 805218 h 1260143"/>
              <a:gd name="connsiteX52" fmla="*/ 3013881 w 3989695"/>
              <a:gd name="connsiteY52" fmla="*/ 846161 h 1260143"/>
              <a:gd name="connsiteX53" fmla="*/ 3054824 w 3989695"/>
              <a:gd name="connsiteY53" fmla="*/ 859809 h 1260143"/>
              <a:gd name="connsiteX54" fmla="*/ 3327779 w 3989695"/>
              <a:gd name="connsiteY54" fmla="*/ 832513 h 1260143"/>
              <a:gd name="connsiteX55" fmla="*/ 3368722 w 3989695"/>
              <a:gd name="connsiteY55" fmla="*/ 805218 h 1260143"/>
              <a:gd name="connsiteX56" fmla="*/ 3409666 w 3989695"/>
              <a:gd name="connsiteY56" fmla="*/ 791570 h 1260143"/>
              <a:gd name="connsiteX57" fmla="*/ 3464257 w 3989695"/>
              <a:gd name="connsiteY57" fmla="*/ 655092 h 1260143"/>
              <a:gd name="connsiteX58" fmla="*/ 3505200 w 3989695"/>
              <a:gd name="connsiteY58" fmla="*/ 573206 h 1260143"/>
              <a:gd name="connsiteX59" fmla="*/ 3628030 w 3989695"/>
              <a:gd name="connsiteY59" fmla="*/ 477671 h 1260143"/>
              <a:gd name="connsiteX60" fmla="*/ 3737212 w 3989695"/>
              <a:gd name="connsiteY60" fmla="*/ 450376 h 1260143"/>
              <a:gd name="connsiteX61" fmla="*/ 3955576 w 3989695"/>
              <a:gd name="connsiteY61" fmla="*/ 464024 h 1260143"/>
              <a:gd name="connsiteX62" fmla="*/ 3941928 w 3989695"/>
              <a:gd name="connsiteY62" fmla="*/ 750627 h 1260143"/>
              <a:gd name="connsiteX63" fmla="*/ 3962400 w 3989695"/>
              <a:gd name="connsiteY63" fmla="*/ 1183943 h 1260143"/>
              <a:gd name="connsiteX64" fmla="*/ 0 w 3989695"/>
              <a:gd name="connsiteY64"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140424 w 3989695"/>
              <a:gd name="connsiteY38" fmla="*/ 682388 h 1260143"/>
              <a:gd name="connsiteX39" fmla="*/ 2181367 w 3989695"/>
              <a:gd name="connsiteY39" fmla="*/ 723331 h 1260143"/>
              <a:gd name="connsiteX40" fmla="*/ 2235958 w 3989695"/>
              <a:gd name="connsiteY40" fmla="*/ 736979 h 1260143"/>
              <a:gd name="connsiteX41" fmla="*/ 2276901 w 3989695"/>
              <a:gd name="connsiteY41" fmla="*/ 750627 h 1260143"/>
              <a:gd name="connsiteX42" fmla="*/ 2413379 w 3989695"/>
              <a:gd name="connsiteY42" fmla="*/ 627797 h 1260143"/>
              <a:gd name="connsiteX43" fmla="*/ 2495266 w 3989695"/>
              <a:gd name="connsiteY43" fmla="*/ 559558 h 1260143"/>
              <a:gd name="connsiteX44" fmla="*/ 2549857 w 3989695"/>
              <a:gd name="connsiteY44" fmla="*/ 518615 h 1260143"/>
              <a:gd name="connsiteX45" fmla="*/ 2590800 w 3989695"/>
              <a:gd name="connsiteY45" fmla="*/ 504967 h 1260143"/>
              <a:gd name="connsiteX46" fmla="*/ 2754573 w 3989695"/>
              <a:gd name="connsiteY46" fmla="*/ 518615 h 1260143"/>
              <a:gd name="connsiteX47" fmla="*/ 2795516 w 3989695"/>
              <a:gd name="connsiteY47" fmla="*/ 545910 h 1260143"/>
              <a:gd name="connsiteX48" fmla="*/ 2836460 w 3989695"/>
              <a:gd name="connsiteY48" fmla="*/ 559558 h 1260143"/>
              <a:gd name="connsiteX49" fmla="*/ 2891051 w 3989695"/>
              <a:gd name="connsiteY49" fmla="*/ 641444 h 1260143"/>
              <a:gd name="connsiteX50" fmla="*/ 2972937 w 3989695"/>
              <a:gd name="connsiteY50" fmla="*/ 805218 h 1260143"/>
              <a:gd name="connsiteX51" fmla="*/ 3013881 w 3989695"/>
              <a:gd name="connsiteY51" fmla="*/ 846161 h 1260143"/>
              <a:gd name="connsiteX52" fmla="*/ 3054824 w 3989695"/>
              <a:gd name="connsiteY52" fmla="*/ 859809 h 1260143"/>
              <a:gd name="connsiteX53" fmla="*/ 3327779 w 3989695"/>
              <a:gd name="connsiteY53" fmla="*/ 832513 h 1260143"/>
              <a:gd name="connsiteX54" fmla="*/ 3368722 w 3989695"/>
              <a:gd name="connsiteY54" fmla="*/ 805218 h 1260143"/>
              <a:gd name="connsiteX55" fmla="*/ 3409666 w 3989695"/>
              <a:gd name="connsiteY55" fmla="*/ 791570 h 1260143"/>
              <a:gd name="connsiteX56" fmla="*/ 3464257 w 3989695"/>
              <a:gd name="connsiteY56" fmla="*/ 655092 h 1260143"/>
              <a:gd name="connsiteX57" fmla="*/ 3505200 w 3989695"/>
              <a:gd name="connsiteY57" fmla="*/ 573206 h 1260143"/>
              <a:gd name="connsiteX58" fmla="*/ 3628030 w 3989695"/>
              <a:gd name="connsiteY58" fmla="*/ 477671 h 1260143"/>
              <a:gd name="connsiteX59" fmla="*/ 3737212 w 3989695"/>
              <a:gd name="connsiteY59" fmla="*/ 450376 h 1260143"/>
              <a:gd name="connsiteX60" fmla="*/ 3955576 w 3989695"/>
              <a:gd name="connsiteY60" fmla="*/ 464024 h 1260143"/>
              <a:gd name="connsiteX61" fmla="*/ 3941928 w 3989695"/>
              <a:gd name="connsiteY61" fmla="*/ 750627 h 1260143"/>
              <a:gd name="connsiteX62" fmla="*/ 3962400 w 3989695"/>
              <a:gd name="connsiteY62" fmla="*/ 1183943 h 1260143"/>
              <a:gd name="connsiteX63" fmla="*/ 0 w 3989695"/>
              <a:gd name="connsiteY63"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140424 w 3989695"/>
              <a:gd name="connsiteY38" fmla="*/ 682388 h 1260143"/>
              <a:gd name="connsiteX39" fmla="*/ 2181367 w 3989695"/>
              <a:gd name="connsiteY39" fmla="*/ 723331 h 1260143"/>
              <a:gd name="connsiteX40" fmla="*/ 2235958 w 3989695"/>
              <a:gd name="connsiteY40" fmla="*/ 736979 h 1260143"/>
              <a:gd name="connsiteX41" fmla="*/ 2276901 w 3989695"/>
              <a:gd name="connsiteY41" fmla="*/ 750627 h 1260143"/>
              <a:gd name="connsiteX42" fmla="*/ 2495266 w 3989695"/>
              <a:gd name="connsiteY42" fmla="*/ 559558 h 1260143"/>
              <a:gd name="connsiteX43" fmla="*/ 2549857 w 3989695"/>
              <a:gd name="connsiteY43" fmla="*/ 518615 h 1260143"/>
              <a:gd name="connsiteX44" fmla="*/ 2590800 w 3989695"/>
              <a:gd name="connsiteY44" fmla="*/ 504967 h 1260143"/>
              <a:gd name="connsiteX45" fmla="*/ 2754573 w 3989695"/>
              <a:gd name="connsiteY45" fmla="*/ 518615 h 1260143"/>
              <a:gd name="connsiteX46" fmla="*/ 2795516 w 3989695"/>
              <a:gd name="connsiteY46" fmla="*/ 545910 h 1260143"/>
              <a:gd name="connsiteX47" fmla="*/ 2836460 w 3989695"/>
              <a:gd name="connsiteY47" fmla="*/ 559558 h 1260143"/>
              <a:gd name="connsiteX48" fmla="*/ 2891051 w 3989695"/>
              <a:gd name="connsiteY48" fmla="*/ 641444 h 1260143"/>
              <a:gd name="connsiteX49" fmla="*/ 2972937 w 3989695"/>
              <a:gd name="connsiteY49" fmla="*/ 805218 h 1260143"/>
              <a:gd name="connsiteX50" fmla="*/ 3013881 w 3989695"/>
              <a:gd name="connsiteY50" fmla="*/ 846161 h 1260143"/>
              <a:gd name="connsiteX51" fmla="*/ 3054824 w 3989695"/>
              <a:gd name="connsiteY51" fmla="*/ 859809 h 1260143"/>
              <a:gd name="connsiteX52" fmla="*/ 3327779 w 3989695"/>
              <a:gd name="connsiteY52" fmla="*/ 832513 h 1260143"/>
              <a:gd name="connsiteX53" fmla="*/ 3368722 w 3989695"/>
              <a:gd name="connsiteY53" fmla="*/ 805218 h 1260143"/>
              <a:gd name="connsiteX54" fmla="*/ 3409666 w 3989695"/>
              <a:gd name="connsiteY54" fmla="*/ 791570 h 1260143"/>
              <a:gd name="connsiteX55" fmla="*/ 3464257 w 3989695"/>
              <a:gd name="connsiteY55" fmla="*/ 655092 h 1260143"/>
              <a:gd name="connsiteX56" fmla="*/ 3505200 w 3989695"/>
              <a:gd name="connsiteY56" fmla="*/ 573206 h 1260143"/>
              <a:gd name="connsiteX57" fmla="*/ 3628030 w 3989695"/>
              <a:gd name="connsiteY57" fmla="*/ 477671 h 1260143"/>
              <a:gd name="connsiteX58" fmla="*/ 3737212 w 3989695"/>
              <a:gd name="connsiteY58" fmla="*/ 450376 h 1260143"/>
              <a:gd name="connsiteX59" fmla="*/ 3955576 w 3989695"/>
              <a:gd name="connsiteY59" fmla="*/ 464024 h 1260143"/>
              <a:gd name="connsiteX60" fmla="*/ 3941928 w 3989695"/>
              <a:gd name="connsiteY60" fmla="*/ 750627 h 1260143"/>
              <a:gd name="connsiteX61" fmla="*/ 3962400 w 3989695"/>
              <a:gd name="connsiteY61" fmla="*/ 1183943 h 1260143"/>
              <a:gd name="connsiteX62" fmla="*/ 0 w 3989695"/>
              <a:gd name="connsiteY62"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140424 w 3989695"/>
              <a:gd name="connsiteY38" fmla="*/ 682388 h 1260143"/>
              <a:gd name="connsiteX39" fmla="*/ 2181367 w 3989695"/>
              <a:gd name="connsiteY39" fmla="*/ 723331 h 1260143"/>
              <a:gd name="connsiteX40" fmla="*/ 2235958 w 3989695"/>
              <a:gd name="connsiteY40" fmla="*/ 736979 h 1260143"/>
              <a:gd name="connsiteX41" fmla="*/ 2276901 w 3989695"/>
              <a:gd name="connsiteY41" fmla="*/ 750627 h 1260143"/>
              <a:gd name="connsiteX42" fmla="*/ 2438400 w 3989695"/>
              <a:gd name="connsiteY42" fmla="*/ 574343 h 1260143"/>
              <a:gd name="connsiteX43" fmla="*/ 2549857 w 3989695"/>
              <a:gd name="connsiteY43" fmla="*/ 518615 h 1260143"/>
              <a:gd name="connsiteX44" fmla="*/ 2590800 w 3989695"/>
              <a:gd name="connsiteY44" fmla="*/ 504967 h 1260143"/>
              <a:gd name="connsiteX45" fmla="*/ 2754573 w 3989695"/>
              <a:gd name="connsiteY45" fmla="*/ 518615 h 1260143"/>
              <a:gd name="connsiteX46" fmla="*/ 2795516 w 3989695"/>
              <a:gd name="connsiteY46" fmla="*/ 545910 h 1260143"/>
              <a:gd name="connsiteX47" fmla="*/ 2836460 w 3989695"/>
              <a:gd name="connsiteY47" fmla="*/ 559558 h 1260143"/>
              <a:gd name="connsiteX48" fmla="*/ 2891051 w 3989695"/>
              <a:gd name="connsiteY48" fmla="*/ 641444 h 1260143"/>
              <a:gd name="connsiteX49" fmla="*/ 2972937 w 3989695"/>
              <a:gd name="connsiteY49" fmla="*/ 805218 h 1260143"/>
              <a:gd name="connsiteX50" fmla="*/ 3013881 w 3989695"/>
              <a:gd name="connsiteY50" fmla="*/ 846161 h 1260143"/>
              <a:gd name="connsiteX51" fmla="*/ 3054824 w 3989695"/>
              <a:gd name="connsiteY51" fmla="*/ 859809 h 1260143"/>
              <a:gd name="connsiteX52" fmla="*/ 3327779 w 3989695"/>
              <a:gd name="connsiteY52" fmla="*/ 832513 h 1260143"/>
              <a:gd name="connsiteX53" fmla="*/ 3368722 w 3989695"/>
              <a:gd name="connsiteY53" fmla="*/ 805218 h 1260143"/>
              <a:gd name="connsiteX54" fmla="*/ 3409666 w 3989695"/>
              <a:gd name="connsiteY54" fmla="*/ 791570 h 1260143"/>
              <a:gd name="connsiteX55" fmla="*/ 3464257 w 3989695"/>
              <a:gd name="connsiteY55" fmla="*/ 655092 h 1260143"/>
              <a:gd name="connsiteX56" fmla="*/ 3505200 w 3989695"/>
              <a:gd name="connsiteY56" fmla="*/ 573206 h 1260143"/>
              <a:gd name="connsiteX57" fmla="*/ 3628030 w 3989695"/>
              <a:gd name="connsiteY57" fmla="*/ 477671 h 1260143"/>
              <a:gd name="connsiteX58" fmla="*/ 3737212 w 3989695"/>
              <a:gd name="connsiteY58" fmla="*/ 450376 h 1260143"/>
              <a:gd name="connsiteX59" fmla="*/ 3955576 w 3989695"/>
              <a:gd name="connsiteY59" fmla="*/ 464024 h 1260143"/>
              <a:gd name="connsiteX60" fmla="*/ 3941928 w 3989695"/>
              <a:gd name="connsiteY60" fmla="*/ 750627 h 1260143"/>
              <a:gd name="connsiteX61" fmla="*/ 3962400 w 3989695"/>
              <a:gd name="connsiteY61" fmla="*/ 1183943 h 1260143"/>
              <a:gd name="connsiteX62" fmla="*/ 0 w 3989695"/>
              <a:gd name="connsiteY62"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140424 w 3989695"/>
              <a:gd name="connsiteY38" fmla="*/ 682388 h 1260143"/>
              <a:gd name="connsiteX39" fmla="*/ 2181367 w 3989695"/>
              <a:gd name="connsiteY39" fmla="*/ 723331 h 1260143"/>
              <a:gd name="connsiteX40" fmla="*/ 2235958 w 3989695"/>
              <a:gd name="connsiteY40" fmla="*/ 736979 h 1260143"/>
              <a:gd name="connsiteX41" fmla="*/ 2438400 w 3989695"/>
              <a:gd name="connsiteY41" fmla="*/ 574343 h 1260143"/>
              <a:gd name="connsiteX42" fmla="*/ 2549857 w 3989695"/>
              <a:gd name="connsiteY42" fmla="*/ 518615 h 1260143"/>
              <a:gd name="connsiteX43" fmla="*/ 2590800 w 3989695"/>
              <a:gd name="connsiteY43" fmla="*/ 504967 h 1260143"/>
              <a:gd name="connsiteX44" fmla="*/ 2754573 w 3989695"/>
              <a:gd name="connsiteY44" fmla="*/ 518615 h 1260143"/>
              <a:gd name="connsiteX45" fmla="*/ 2795516 w 3989695"/>
              <a:gd name="connsiteY45" fmla="*/ 545910 h 1260143"/>
              <a:gd name="connsiteX46" fmla="*/ 2836460 w 3989695"/>
              <a:gd name="connsiteY46" fmla="*/ 559558 h 1260143"/>
              <a:gd name="connsiteX47" fmla="*/ 2891051 w 3989695"/>
              <a:gd name="connsiteY47" fmla="*/ 641444 h 1260143"/>
              <a:gd name="connsiteX48" fmla="*/ 2972937 w 3989695"/>
              <a:gd name="connsiteY48" fmla="*/ 805218 h 1260143"/>
              <a:gd name="connsiteX49" fmla="*/ 3013881 w 3989695"/>
              <a:gd name="connsiteY49" fmla="*/ 846161 h 1260143"/>
              <a:gd name="connsiteX50" fmla="*/ 3054824 w 3989695"/>
              <a:gd name="connsiteY50" fmla="*/ 859809 h 1260143"/>
              <a:gd name="connsiteX51" fmla="*/ 3327779 w 3989695"/>
              <a:gd name="connsiteY51" fmla="*/ 832513 h 1260143"/>
              <a:gd name="connsiteX52" fmla="*/ 3368722 w 3989695"/>
              <a:gd name="connsiteY52" fmla="*/ 805218 h 1260143"/>
              <a:gd name="connsiteX53" fmla="*/ 3409666 w 3989695"/>
              <a:gd name="connsiteY53" fmla="*/ 791570 h 1260143"/>
              <a:gd name="connsiteX54" fmla="*/ 3464257 w 3989695"/>
              <a:gd name="connsiteY54" fmla="*/ 655092 h 1260143"/>
              <a:gd name="connsiteX55" fmla="*/ 3505200 w 3989695"/>
              <a:gd name="connsiteY55" fmla="*/ 573206 h 1260143"/>
              <a:gd name="connsiteX56" fmla="*/ 3628030 w 3989695"/>
              <a:gd name="connsiteY56" fmla="*/ 477671 h 1260143"/>
              <a:gd name="connsiteX57" fmla="*/ 3737212 w 3989695"/>
              <a:gd name="connsiteY57" fmla="*/ 450376 h 1260143"/>
              <a:gd name="connsiteX58" fmla="*/ 3955576 w 3989695"/>
              <a:gd name="connsiteY58" fmla="*/ 464024 h 1260143"/>
              <a:gd name="connsiteX59" fmla="*/ 3941928 w 3989695"/>
              <a:gd name="connsiteY59" fmla="*/ 750627 h 1260143"/>
              <a:gd name="connsiteX60" fmla="*/ 3962400 w 3989695"/>
              <a:gd name="connsiteY60" fmla="*/ 1183943 h 1260143"/>
              <a:gd name="connsiteX61" fmla="*/ 0 w 3989695"/>
              <a:gd name="connsiteY61"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140424 w 3989695"/>
              <a:gd name="connsiteY38" fmla="*/ 682388 h 1260143"/>
              <a:gd name="connsiteX39" fmla="*/ 2181367 w 3989695"/>
              <a:gd name="connsiteY39" fmla="*/ 723331 h 1260143"/>
              <a:gd name="connsiteX40" fmla="*/ 2438400 w 3989695"/>
              <a:gd name="connsiteY40" fmla="*/ 574343 h 1260143"/>
              <a:gd name="connsiteX41" fmla="*/ 2549857 w 3989695"/>
              <a:gd name="connsiteY41" fmla="*/ 518615 h 1260143"/>
              <a:gd name="connsiteX42" fmla="*/ 2590800 w 3989695"/>
              <a:gd name="connsiteY42" fmla="*/ 504967 h 1260143"/>
              <a:gd name="connsiteX43" fmla="*/ 2754573 w 3989695"/>
              <a:gd name="connsiteY43" fmla="*/ 518615 h 1260143"/>
              <a:gd name="connsiteX44" fmla="*/ 2795516 w 3989695"/>
              <a:gd name="connsiteY44" fmla="*/ 545910 h 1260143"/>
              <a:gd name="connsiteX45" fmla="*/ 2836460 w 3989695"/>
              <a:gd name="connsiteY45" fmla="*/ 559558 h 1260143"/>
              <a:gd name="connsiteX46" fmla="*/ 2891051 w 3989695"/>
              <a:gd name="connsiteY46" fmla="*/ 641444 h 1260143"/>
              <a:gd name="connsiteX47" fmla="*/ 2972937 w 3989695"/>
              <a:gd name="connsiteY47" fmla="*/ 805218 h 1260143"/>
              <a:gd name="connsiteX48" fmla="*/ 3013881 w 3989695"/>
              <a:gd name="connsiteY48" fmla="*/ 846161 h 1260143"/>
              <a:gd name="connsiteX49" fmla="*/ 3054824 w 3989695"/>
              <a:gd name="connsiteY49" fmla="*/ 859809 h 1260143"/>
              <a:gd name="connsiteX50" fmla="*/ 3327779 w 3989695"/>
              <a:gd name="connsiteY50" fmla="*/ 832513 h 1260143"/>
              <a:gd name="connsiteX51" fmla="*/ 3368722 w 3989695"/>
              <a:gd name="connsiteY51" fmla="*/ 805218 h 1260143"/>
              <a:gd name="connsiteX52" fmla="*/ 3409666 w 3989695"/>
              <a:gd name="connsiteY52" fmla="*/ 791570 h 1260143"/>
              <a:gd name="connsiteX53" fmla="*/ 3464257 w 3989695"/>
              <a:gd name="connsiteY53" fmla="*/ 655092 h 1260143"/>
              <a:gd name="connsiteX54" fmla="*/ 3505200 w 3989695"/>
              <a:gd name="connsiteY54" fmla="*/ 573206 h 1260143"/>
              <a:gd name="connsiteX55" fmla="*/ 3628030 w 3989695"/>
              <a:gd name="connsiteY55" fmla="*/ 477671 h 1260143"/>
              <a:gd name="connsiteX56" fmla="*/ 3737212 w 3989695"/>
              <a:gd name="connsiteY56" fmla="*/ 450376 h 1260143"/>
              <a:gd name="connsiteX57" fmla="*/ 3955576 w 3989695"/>
              <a:gd name="connsiteY57" fmla="*/ 464024 h 1260143"/>
              <a:gd name="connsiteX58" fmla="*/ 3941928 w 3989695"/>
              <a:gd name="connsiteY58" fmla="*/ 750627 h 1260143"/>
              <a:gd name="connsiteX59" fmla="*/ 3962400 w 3989695"/>
              <a:gd name="connsiteY59" fmla="*/ 1183943 h 1260143"/>
              <a:gd name="connsiteX60" fmla="*/ 0 w 3989695"/>
              <a:gd name="connsiteY60"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140424 w 3989695"/>
              <a:gd name="connsiteY38" fmla="*/ 682388 h 1260143"/>
              <a:gd name="connsiteX39" fmla="*/ 2438400 w 3989695"/>
              <a:gd name="connsiteY39" fmla="*/ 574343 h 1260143"/>
              <a:gd name="connsiteX40" fmla="*/ 2549857 w 3989695"/>
              <a:gd name="connsiteY40" fmla="*/ 518615 h 1260143"/>
              <a:gd name="connsiteX41" fmla="*/ 2590800 w 3989695"/>
              <a:gd name="connsiteY41" fmla="*/ 504967 h 1260143"/>
              <a:gd name="connsiteX42" fmla="*/ 2754573 w 3989695"/>
              <a:gd name="connsiteY42" fmla="*/ 518615 h 1260143"/>
              <a:gd name="connsiteX43" fmla="*/ 2795516 w 3989695"/>
              <a:gd name="connsiteY43" fmla="*/ 545910 h 1260143"/>
              <a:gd name="connsiteX44" fmla="*/ 2836460 w 3989695"/>
              <a:gd name="connsiteY44" fmla="*/ 559558 h 1260143"/>
              <a:gd name="connsiteX45" fmla="*/ 2891051 w 3989695"/>
              <a:gd name="connsiteY45" fmla="*/ 641444 h 1260143"/>
              <a:gd name="connsiteX46" fmla="*/ 2972937 w 3989695"/>
              <a:gd name="connsiteY46" fmla="*/ 805218 h 1260143"/>
              <a:gd name="connsiteX47" fmla="*/ 3013881 w 3989695"/>
              <a:gd name="connsiteY47" fmla="*/ 846161 h 1260143"/>
              <a:gd name="connsiteX48" fmla="*/ 3054824 w 3989695"/>
              <a:gd name="connsiteY48" fmla="*/ 859809 h 1260143"/>
              <a:gd name="connsiteX49" fmla="*/ 3327779 w 3989695"/>
              <a:gd name="connsiteY49" fmla="*/ 832513 h 1260143"/>
              <a:gd name="connsiteX50" fmla="*/ 3368722 w 3989695"/>
              <a:gd name="connsiteY50" fmla="*/ 805218 h 1260143"/>
              <a:gd name="connsiteX51" fmla="*/ 3409666 w 3989695"/>
              <a:gd name="connsiteY51" fmla="*/ 791570 h 1260143"/>
              <a:gd name="connsiteX52" fmla="*/ 3464257 w 3989695"/>
              <a:gd name="connsiteY52" fmla="*/ 655092 h 1260143"/>
              <a:gd name="connsiteX53" fmla="*/ 3505200 w 3989695"/>
              <a:gd name="connsiteY53" fmla="*/ 573206 h 1260143"/>
              <a:gd name="connsiteX54" fmla="*/ 3628030 w 3989695"/>
              <a:gd name="connsiteY54" fmla="*/ 477671 h 1260143"/>
              <a:gd name="connsiteX55" fmla="*/ 3737212 w 3989695"/>
              <a:gd name="connsiteY55" fmla="*/ 450376 h 1260143"/>
              <a:gd name="connsiteX56" fmla="*/ 3955576 w 3989695"/>
              <a:gd name="connsiteY56" fmla="*/ 464024 h 1260143"/>
              <a:gd name="connsiteX57" fmla="*/ 3941928 w 3989695"/>
              <a:gd name="connsiteY57" fmla="*/ 750627 h 1260143"/>
              <a:gd name="connsiteX58" fmla="*/ 3962400 w 3989695"/>
              <a:gd name="connsiteY58" fmla="*/ 1183943 h 1260143"/>
              <a:gd name="connsiteX59" fmla="*/ 0 w 3989695"/>
              <a:gd name="connsiteY59"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072185 w 3989695"/>
              <a:gd name="connsiteY37" fmla="*/ 545910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2972937 w 3989695"/>
              <a:gd name="connsiteY45" fmla="*/ 805218 h 1260143"/>
              <a:gd name="connsiteX46" fmla="*/ 3013881 w 3989695"/>
              <a:gd name="connsiteY46" fmla="*/ 846161 h 1260143"/>
              <a:gd name="connsiteX47" fmla="*/ 3054824 w 3989695"/>
              <a:gd name="connsiteY47" fmla="*/ 859809 h 1260143"/>
              <a:gd name="connsiteX48" fmla="*/ 3327779 w 3989695"/>
              <a:gd name="connsiteY48" fmla="*/ 832513 h 1260143"/>
              <a:gd name="connsiteX49" fmla="*/ 3368722 w 3989695"/>
              <a:gd name="connsiteY49" fmla="*/ 805218 h 1260143"/>
              <a:gd name="connsiteX50" fmla="*/ 3409666 w 3989695"/>
              <a:gd name="connsiteY50" fmla="*/ 791570 h 1260143"/>
              <a:gd name="connsiteX51" fmla="*/ 3464257 w 3989695"/>
              <a:gd name="connsiteY51" fmla="*/ 655092 h 1260143"/>
              <a:gd name="connsiteX52" fmla="*/ 3505200 w 3989695"/>
              <a:gd name="connsiteY52" fmla="*/ 573206 h 1260143"/>
              <a:gd name="connsiteX53" fmla="*/ 3628030 w 3989695"/>
              <a:gd name="connsiteY53" fmla="*/ 477671 h 1260143"/>
              <a:gd name="connsiteX54" fmla="*/ 3737212 w 3989695"/>
              <a:gd name="connsiteY54" fmla="*/ 450376 h 1260143"/>
              <a:gd name="connsiteX55" fmla="*/ 3955576 w 3989695"/>
              <a:gd name="connsiteY55" fmla="*/ 464024 h 1260143"/>
              <a:gd name="connsiteX56" fmla="*/ 3941928 w 3989695"/>
              <a:gd name="connsiteY56" fmla="*/ 750627 h 1260143"/>
              <a:gd name="connsiteX57" fmla="*/ 3962400 w 3989695"/>
              <a:gd name="connsiteY57" fmla="*/ 1183943 h 1260143"/>
              <a:gd name="connsiteX58" fmla="*/ 0 w 3989695"/>
              <a:gd name="connsiteY58"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2972937 w 3989695"/>
              <a:gd name="connsiteY45" fmla="*/ 805218 h 1260143"/>
              <a:gd name="connsiteX46" fmla="*/ 3013881 w 3989695"/>
              <a:gd name="connsiteY46" fmla="*/ 846161 h 1260143"/>
              <a:gd name="connsiteX47" fmla="*/ 3054824 w 3989695"/>
              <a:gd name="connsiteY47" fmla="*/ 859809 h 1260143"/>
              <a:gd name="connsiteX48" fmla="*/ 3327779 w 3989695"/>
              <a:gd name="connsiteY48" fmla="*/ 832513 h 1260143"/>
              <a:gd name="connsiteX49" fmla="*/ 3368722 w 3989695"/>
              <a:gd name="connsiteY49" fmla="*/ 805218 h 1260143"/>
              <a:gd name="connsiteX50" fmla="*/ 3409666 w 3989695"/>
              <a:gd name="connsiteY50" fmla="*/ 791570 h 1260143"/>
              <a:gd name="connsiteX51" fmla="*/ 3464257 w 3989695"/>
              <a:gd name="connsiteY51" fmla="*/ 655092 h 1260143"/>
              <a:gd name="connsiteX52" fmla="*/ 3505200 w 3989695"/>
              <a:gd name="connsiteY52" fmla="*/ 573206 h 1260143"/>
              <a:gd name="connsiteX53" fmla="*/ 3628030 w 3989695"/>
              <a:gd name="connsiteY53" fmla="*/ 477671 h 1260143"/>
              <a:gd name="connsiteX54" fmla="*/ 3737212 w 3989695"/>
              <a:gd name="connsiteY54" fmla="*/ 450376 h 1260143"/>
              <a:gd name="connsiteX55" fmla="*/ 3955576 w 3989695"/>
              <a:gd name="connsiteY55" fmla="*/ 464024 h 1260143"/>
              <a:gd name="connsiteX56" fmla="*/ 3941928 w 3989695"/>
              <a:gd name="connsiteY56" fmla="*/ 750627 h 1260143"/>
              <a:gd name="connsiteX57" fmla="*/ 3962400 w 3989695"/>
              <a:gd name="connsiteY57" fmla="*/ 1183943 h 1260143"/>
              <a:gd name="connsiteX58" fmla="*/ 0 w 3989695"/>
              <a:gd name="connsiteY58"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2972937 w 3989695"/>
              <a:gd name="connsiteY45" fmla="*/ 805218 h 1260143"/>
              <a:gd name="connsiteX46" fmla="*/ 3013881 w 3989695"/>
              <a:gd name="connsiteY46" fmla="*/ 846161 h 1260143"/>
              <a:gd name="connsiteX47" fmla="*/ 3327779 w 3989695"/>
              <a:gd name="connsiteY47" fmla="*/ 832513 h 1260143"/>
              <a:gd name="connsiteX48" fmla="*/ 3368722 w 3989695"/>
              <a:gd name="connsiteY48" fmla="*/ 805218 h 1260143"/>
              <a:gd name="connsiteX49" fmla="*/ 3409666 w 3989695"/>
              <a:gd name="connsiteY49" fmla="*/ 791570 h 1260143"/>
              <a:gd name="connsiteX50" fmla="*/ 3464257 w 3989695"/>
              <a:gd name="connsiteY50" fmla="*/ 655092 h 1260143"/>
              <a:gd name="connsiteX51" fmla="*/ 3505200 w 3989695"/>
              <a:gd name="connsiteY51" fmla="*/ 573206 h 1260143"/>
              <a:gd name="connsiteX52" fmla="*/ 3628030 w 3989695"/>
              <a:gd name="connsiteY52" fmla="*/ 477671 h 1260143"/>
              <a:gd name="connsiteX53" fmla="*/ 3737212 w 3989695"/>
              <a:gd name="connsiteY53" fmla="*/ 450376 h 1260143"/>
              <a:gd name="connsiteX54" fmla="*/ 3955576 w 3989695"/>
              <a:gd name="connsiteY54" fmla="*/ 464024 h 1260143"/>
              <a:gd name="connsiteX55" fmla="*/ 3941928 w 3989695"/>
              <a:gd name="connsiteY55" fmla="*/ 750627 h 1260143"/>
              <a:gd name="connsiteX56" fmla="*/ 3962400 w 3989695"/>
              <a:gd name="connsiteY56" fmla="*/ 1183943 h 1260143"/>
              <a:gd name="connsiteX57" fmla="*/ 0 w 3989695"/>
              <a:gd name="connsiteY57"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3013881 w 3989695"/>
              <a:gd name="connsiteY45" fmla="*/ 846161 h 1260143"/>
              <a:gd name="connsiteX46" fmla="*/ 3327779 w 3989695"/>
              <a:gd name="connsiteY46" fmla="*/ 832513 h 1260143"/>
              <a:gd name="connsiteX47" fmla="*/ 3368722 w 3989695"/>
              <a:gd name="connsiteY47" fmla="*/ 805218 h 1260143"/>
              <a:gd name="connsiteX48" fmla="*/ 3409666 w 3989695"/>
              <a:gd name="connsiteY48" fmla="*/ 791570 h 1260143"/>
              <a:gd name="connsiteX49" fmla="*/ 3464257 w 3989695"/>
              <a:gd name="connsiteY49" fmla="*/ 655092 h 1260143"/>
              <a:gd name="connsiteX50" fmla="*/ 3505200 w 3989695"/>
              <a:gd name="connsiteY50" fmla="*/ 573206 h 1260143"/>
              <a:gd name="connsiteX51" fmla="*/ 3628030 w 3989695"/>
              <a:gd name="connsiteY51" fmla="*/ 477671 h 1260143"/>
              <a:gd name="connsiteX52" fmla="*/ 3737212 w 3989695"/>
              <a:gd name="connsiteY52" fmla="*/ 450376 h 1260143"/>
              <a:gd name="connsiteX53" fmla="*/ 3955576 w 3989695"/>
              <a:gd name="connsiteY53" fmla="*/ 464024 h 1260143"/>
              <a:gd name="connsiteX54" fmla="*/ 3941928 w 3989695"/>
              <a:gd name="connsiteY54" fmla="*/ 750627 h 1260143"/>
              <a:gd name="connsiteX55" fmla="*/ 3962400 w 3989695"/>
              <a:gd name="connsiteY55" fmla="*/ 1183943 h 1260143"/>
              <a:gd name="connsiteX56" fmla="*/ 0 w 3989695"/>
              <a:gd name="connsiteY56"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3013881 w 3989695"/>
              <a:gd name="connsiteY45" fmla="*/ 846161 h 1260143"/>
              <a:gd name="connsiteX46" fmla="*/ 3327779 w 3989695"/>
              <a:gd name="connsiteY46" fmla="*/ 832513 h 1260143"/>
              <a:gd name="connsiteX47" fmla="*/ 3368722 w 3989695"/>
              <a:gd name="connsiteY47" fmla="*/ 805218 h 1260143"/>
              <a:gd name="connsiteX48" fmla="*/ 3464257 w 3989695"/>
              <a:gd name="connsiteY48" fmla="*/ 655092 h 1260143"/>
              <a:gd name="connsiteX49" fmla="*/ 3505200 w 3989695"/>
              <a:gd name="connsiteY49" fmla="*/ 573206 h 1260143"/>
              <a:gd name="connsiteX50" fmla="*/ 3628030 w 3989695"/>
              <a:gd name="connsiteY50" fmla="*/ 477671 h 1260143"/>
              <a:gd name="connsiteX51" fmla="*/ 3737212 w 3989695"/>
              <a:gd name="connsiteY51" fmla="*/ 450376 h 1260143"/>
              <a:gd name="connsiteX52" fmla="*/ 3955576 w 3989695"/>
              <a:gd name="connsiteY52" fmla="*/ 464024 h 1260143"/>
              <a:gd name="connsiteX53" fmla="*/ 3941928 w 3989695"/>
              <a:gd name="connsiteY53" fmla="*/ 750627 h 1260143"/>
              <a:gd name="connsiteX54" fmla="*/ 3962400 w 3989695"/>
              <a:gd name="connsiteY54" fmla="*/ 1183943 h 1260143"/>
              <a:gd name="connsiteX55" fmla="*/ 0 w 3989695"/>
              <a:gd name="connsiteY55"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3013881 w 3989695"/>
              <a:gd name="connsiteY45" fmla="*/ 846161 h 1260143"/>
              <a:gd name="connsiteX46" fmla="*/ 3327779 w 3989695"/>
              <a:gd name="connsiteY46" fmla="*/ 832513 h 1260143"/>
              <a:gd name="connsiteX47" fmla="*/ 3368722 w 3989695"/>
              <a:gd name="connsiteY47" fmla="*/ 805218 h 1260143"/>
              <a:gd name="connsiteX48" fmla="*/ 3505200 w 3989695"/>
              <a:gd name="connsiteY48" fmla="*/ 573206 h 1260143"/>
              <a:gd name="connsiteX49" fmla="*/ 3628030 w 3989695"/>
              <a:gd name="connsiteY49" fmla="*/ 477671 h 1260143"/>
              <a:gd name="connsiteX50" fmla="*/ 3737212 w 3989695"/>
              <a:gd name="connsiteY50" fmla="*/ 450376 h 1260143"/>
              <a:gd name="connsiteX51" fmla="*/ 3955576 w 3989695"/>
              <a:gd name="connsiteY51" fmla="*/ 464024 h 1260143"/>
              <a:gd name="connsiteX52" fmla="*/ 3941928 w 3989695"/>
              <a:gd name="connsiteY52" fmla="*/ 750627 h 1260143"/>
              <a:gd name="connsiteX53" fmla="*/ 3962400 w 3989695"/>
              <a:gd name="connsiteY53" fmla="*/ 1183943 h 1260143"/>
              <a:gd name="connsiteX54" fmla="*/ 0 w 3989695"/>
              <a:gd name="connsiteY54"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3013881 w 3989695"/>
              <a:gd name="connsiteY45" fmla="*/ 846161 h 1260143"/>
              <a:gd name="connsiteX46" fmla="*/ 3327779 w 3989695"/>
              <a:gd name="connsiteY46" fmla="*/ 832513 h 1260143"/>
              <a:gd name="connsiteX47" fmla="*/ 3505200 w 3989695"/>
              <a:gd name="connsiteY47" fmla="*/ 573206 h 1260143"/>
              <a:gd name="connsiteX48" fmla="*/ 3628030 w 3989695"/>
              <a:gd name="connsiteY48" fmla="*/ 477671 h 1260143"/>
              <a:gd name="connsiteX49" fmla="*/ 3737212 w 3989695"/>
              <a:gd name="connsiteY49" fmla="*/ 450376 h 1260143"/>
              <a:gd name="connsiteX50" fmla="*/ 3955576 w 3989695"/>
              <a:gd name="connsiteY50" fmla="*/ 464024 h 1260143"/>
              <a:gd name="connsiteX51" fmla="*/ 3941928 w 3989695"/>
              <a:gd name="connsiteY51" fmla="*/ 750627 h 1260143"/>
              <a:gd name="connsiteX52" fmla="*/ 3962400 w 3989695"/>
              <a:gd name="connsiteY52" fmla="*/ 1183943 h 1260143"/>
              <a:gd name="connsiteX53" fmla="*/ 0 w 3989695"/>
              <a:gd name="connsiteY53"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3013881 w 3989695"/>
              <a:gd name="connsiteY45" fmla="*/ 846161 h 1260143"/>
              <a:gd name="connsiteX46" fmla="*/ 3327779 w 3989695"/>
              <a:gd name="connsiteY46" fmla="*/ 832513 h 1260143"/>
              <a:gd name="connsiteX47" fmla="*/ 3505200 w 3989695"/>
              <a:gd name="connsiteY47" fmla="*/ 574343 h 1260143"/>
              <a:gd name="connsiteX48" fmla="*/ 3628030 w 3989695"/>
              <a:gd name="connsiteY48" fmla="*/ 477671 h 1260143"/>
              <a:gd name="connsiteX49" fmla="*/ 3737212 w 3989695"/>
              <a:gd name="connsiteY49" fmla="*/ 450376 h 1260143"/>
              <a:gd name="connsiteX50" fmla="*/ 3955576 w 3989695"/>
              <a:gd name="connsiteY50" fmla="*/ 464024 h 1260143"/>
              <a:gd name="connsiteX51" fmla="*/ 3941928 w 3989695"/>
              <a:gd name="connsiteY51" fmla="*/ 750627 h 1260143"/>
              <a:gd name="connsiteX52" fmla="*/ 3962400 w 3989695"/>
              <a:gd name="connsiteY52" fmla="*/ 1183943 h 1260143"/>
              <a:gd name="connsiteX53" fmla="*/ 0 w 3989695"/>
              <a:gd name="connsiteY53"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3013881 w 3989695"/>
              <a:gd name="connsiteY45" fmla="*/ 846161 h 1260143"/>
              <a:gd name="connsiteX46" fmla="*/ 3327779 w 3989695"/>
              <a:gd name="connsiteY46" fmla="*/ 832513 h 1260143"/>
              <a:gd name="connsiteX47" fmla="*/ 3505200 w 3989695"/>
              <a:gd name="connsiteY47" fmla="*/ 574343 h 1260143"/>
              <a:gd name="connsiteX48" fmla="*/ 3581400 w 3989695"/>
              <a:gd name="connsiteY48" fmla="*/ 421943 h 1260143"/>
              <a:gd name="connsiteX49" fmla="*/ 3737212 w 3989695"/>
              <a:gd name="connsiteY49" fmla="*/ 450376 h 1260143"/>
              <a:gd name="connsiteX50" fmla="*/ 3955576 w 3989695"/>
              <a:gd name="connsiteY50" fmla="*/ 464024 h 1260143"/>
              <a:gd name="connsiteX51" fmla="*/ 3941928 w 3989695"/>
              <a:gd name="connsiteY51" fmla="*/ 750627 h 1260143"/>
              <a:gd name="connsiteX52" fmla="*/ 3962400 w 3989695"/>
              <a:gd name="connsiteY52" fmla="*/ 1183943 h 1260143"/>
              <a:gd name="connsiteX53" fmla="*/ 0 w 3989695"/>
              <a:gd name="connsiteY53"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3013881 w 3989695"/>
              <a:gd name="connsiteY45" fmla="*/ 846161 h 1260143"/>
              <a:gd name="connsiteX46" fmla="*/ 3327779 w 3989695"/>
              <a:gd name="connsiteY46" fmla="*/ 832513 h 1260143"/>
              <a:gd name="connsiteX47" fmla="*/ 3429000 w 3989695"/>
              <a:gd name="connsiteY47" fmla="*/ 650543 h 1260143"/>
              <a:gd name="connsiteX48" fmla="*/ 3581400 w 3989695"/>
              <a:gd name="connsiteY48" fmla="*/ 421943 h 1260143"/>
              <a:gd name="connsiteX49" fmla="*/ 3737212 w 3989695"/>
              <a:gd name="connsiteY49" fmla="*/ 450376 h 1260143"/>
              <a:gd name="connsiteX50" fmla="*/ 3955576 w 3989695"/>
              <a:gd name="connsiteY50" fmla="*/ 464024 h 1260143"/>
              <a:gd name="connsiteX51" fmla="*/ 3941928 w 3989695"/>
              <a:gd name="connsiteY51" fmla="*/ 750627 h 1260143"/>
              <a:gd name="connsiteX52" fmla="*/ 3962400 w 3989695"/>
              <a:gd name="connsiteY52" fmla="*/ 1183943 h 1260143"/>
              <a:gd name="connsiteX53" fmla="*/ 0 w 3989695"/>
              <a:gd name="connsiteY53"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34955 w 3989695"/>
              <a:gd name="connsiteY14" fmla="*/ 750627 h 1260143"/>
              <a:gd name="connsiteX15" fmla="*/ 1062251 w 3989695"/>
              <a:gd name="connsiteY15" fmla="*/ 709683 h 1260143"/>
              <a:gd name="connsiteX16" fmla="*/ 1075899 w 3989695"/>
              <a:gd name="connsiteY16" fmla="*/ 668740 h 1260143"/>
              <a:gd name="connsiteX17" fmla="*/ 1103194 w 3989695"/>
              <a:gd name="connsiteY17" fmla="*/ 627797 h 1260143"/>
              <a:gd name="connsiteX18" fmla="*/ 1116842 w 3989695"/>
              <a:gd name="connsiteY18" fmla="*/ 586853 h 1260143"/>
              <a:gd name="connsiteX19" fmla="*/ 1157785 w 3989695"/>
              <a:gd name="connsiteY19" fmla="*/ 545910 h 1260143"/>
              <a:gd name="connsiteX20" fmla="*/ 1226024 w 3989695"/>
              <a:gd name="connsiteY20" fmla="*/ 423080 h 1260143"/>
              <a:gd name="connsiteX21" fmla="*/ 1239672 w 3989695"/>
              <a:gd name="connsiteY21" fmla="*/ 286603 h 1260143"/>
              <a:gd name="connsiteX22" fmla="*/ 1280615 w 3989695"/>
              <a:gd name="connsiteY22" fmla="*/ 204716 h 1260143"/>
              <a:gd name="connsiteX23" fmla="*/ 1307910 w 3989695"/>
              <a:gd name="connsiteY23" fmla="*/ 150125 h 1260143"/>
              <a:gd name="connsiteX24" fmla="*/ 1471684 w 3989695"/>
              <a:gd name="connsiteY24" fmla="*/ 13647 h 1260143"/>
              <a:gd name="connsiteX25" fmla="*/ 1512627 w 3989695"/>
              <a:gd name="connsiteY25" fmla="*/ 0 h 1260143"/>
              <a:gd name="connsiteX26" fmla="*/ 1690048 w 3989695"/>
              <a:gd name="connsiteY26" fmla="*/ 13647 h 1260143"/>
              <a:gd name="connsiteX27" fmla="*/ 1771934 w 3989695"/>
              <a:gd name="connsiteY27" fmla="*/ 54591 h 1260143"/>
              <a:gd name="connsiteX28" fmla="*/ 1812878 w 3989695"/>
              <a:gd name="connsiteY28" fmla="*/ 68239 h 1260143"/>
              <a:gd name="connsiteX29" fmla="*/ 1840173 w 3989695"/>
              <a:gd name="connsiteY29" fmla="*/ 109182 h 1260143"/>
              <a:gd name="connsiteX30" fmla="*/ 1881116 w 3989695"/>
              <a:gd name="connsiteY30" fmla="*/ 136477 h 1260143"/>
              <a:gd name="connsiteX31" fmla="*/ 1894764 w 3989695"/>
              <a:gd name="connsiteY31" fmla="*/ 177421 h 1260143"/>
              <a:gd name="connsiteX32" fmla="*/ 1935707 w 3989695"/>
              <a:gd name="connsiteY32" fmla="*/ 218364 h 1260143"/>
              <a:gd name="connsiteX33" fmla="*/ 1976651 w 3989695"/>
              <a:gd name="connsiteY33" fmla="*/ 300250 h 1260143"/>
              <a:gd name="connsiteX34" fmla="*/ 2003946 w 3989695"/>
              <a:gd name="connsiteY34" fmla="*/ 382137 h 1260143"/>
              <a:gd name="connsiteX35" fmla="*/ 2031242 w 3989695"/>
              <a:gd name="connsiteY35" fmla="*/ 464024 h 1260143"/>
              <a:gd name="connsiteX36" fmla="*/ 2044890 w 3989695"/>
              <a:gd name="connsiteY36" fmla="*/ 504967 h 1260143"/>
              <a:gd name="connsiteX37" fmla="*/ 2209800 w 3989695"/>
              <a:gd name="connsiteY37" fmla="*/ 726743 h 1260143"/>
              <a:gd name="connsiteX38" fmla="*/ 2438400 w 3989695"/>
              <a:gd name="connsiteY38" fmla="*/ 574343 h 1260143"/>
              <a:gd name="connsiteX39" fmla="*/ 2549857 w 3989695"/>
              <a:gd name="connsiteY39" fmla="*/ 518615 h 1260143"/>
              <a:gd name="connsiteX40" fmla="*/ 2590800 w 3989695"/>
              <a:gd name="connsiteY40" fmla="*/ 504967 h 1260143"/>
              <a:gd name="connsiteX41" fmla="*/ 2754573 w 3989695"/>
              <a:gd name="connsiteY41" fmla="*/ 518615 h 1260143"/>
              <a:gd name="connsiteX42" fmla="*/ 2795516 w 3989695"/>
              <a:gd name="connsiteY42" fmla="*/ 545910 h 1260143"/>
              <a:gd name="connsiteX43" fmla="*/ 2836460 w 3989695"/>
              <a:gd name="connsiteY43" fmla="*/ 559558 h 1260143"/>
              <a:gd name="connsiteX44" fmla="*/ 2891051 w 3989695"/>
              <a:gd name="connsiteY44" fmla="*/ 641444 h 1260143"/>
              <a:gd name="connsiteX45" fmla="*/ 3013881 w 3989695"/>
              <a:gd name="connsiteY45" fmla="*/ 846161 h 1260143"/>
              <a:gd name="connsiteX46" fmla="*/ 3327779 w 3989695"/>
              <a:gd name="connsiteY46" fmla="*/ 832513 h 1260143"/>
              <a:gd name="connsiteX47" fmla="*/ 3429000 w 3989695"/>
              <a:gd name="connsiteY47" fmla="*/ 650543 h 1260143"/>
              <a:gd name="connsiteX48" fmla="*/ 3737212 w 3989695"/>
              <a:gd name="connsiteY48" fmla="*/ 450376 h 1260143"/>
              <a:gd name="connsiteX49" fmla="*/ 3955576 w 3989695"/>
              <a:gd name="connsiteY49" fmla="*/ 464024 h 1260143"/>
              <a:gd name="connsiteX50" fmla="*/ 3941928 w 3989695"/>
              <a:gd name="connsiteY50" fmla="*/ 750627 h 1260143"/>
              <a:gd name="connsiteX51" fmla="*/ 3962400 w 3989695"/>
              <a:gd name="connsiteY51" fmla="*/ 1183943 h 1260143"/>
              <a:gd name="connsiteX52" fmla="*/ 0 w 3989695"/>
              <a:gd name="connsiteY52"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21307 w 3989695"/>
              <a:gd name="connsiteY13" fmla="*/ 791570 h 1260143"/>
              <a:gd name="connsiteX14" fmla="*/ 1062251 w 3989695"/>
              <a:gd name="connsiteY14" fmla="*/ 709683 h 1260143"/>
              <a:gd name="connsiteX15" fmla="*/ 1075899 w 3989695"/>
              <a:gd name="connsiteY15" fmla="*/ 668740 h 1260143"/>
              <a:gd name="connsiteX16" fmla="*/ 1103194 w 3989695"/>
              <a:gd name="connsiteY16" fmla="*/ 627797 h 1260143"/>
              <a:gd name="connsiteX17" fmla="*/ 1116842 w 3989695"/>
              <a:gd name="connsiteY17" fmla="*/ 586853 h 1260143"/>
              <a:gd name="connsiteX18" fmla="*/ 1157785 w 3989695"/>
              <a:gd name="connsiteY18" fmla="*/ 545910 h 1260143"/>
              <a:gd name="connsiteX19" fmla="*/ 1226024 w 3989695"/>
              <a:gd name="connsiteY19" fmla="*/ 423080 h 1260143"/>
              <a:gd name="connsiteX20" fmla="*/ 1239672 w 3989695"/>
              <a:gd name="connsiteY20" fmla="*/ 286603 h 1260143"/>
              <a:gd name="connsiteX21" fmla="*/ 1280615 w 3989695"/>
              <a:gd name="connsiteY21" fmla="*/ 204716 h 1260143"/>
              <a:gd name="connsiteX22" fmla="*/ 1307910 w 3989695"/>
              <a:gd name="connsiteY22" fmla="*/ 150125 h 1260143"/>
              <a:gd name="connsiteX23" fmla="*/ 1471684 w 3989695"/>
              <a:gd name="connsiteY23" fmla="*/ 13647 h 1260143"/>
              <a:gd name="connsiteX24" fmla="*/ 1512627 w 3989695"/>
              <a:gd name="connsiteY24" fmla="*/ 0 h 1260143"/>
              <a:gd name="connsiteX25" fmla="*/ 1690048 w 3989695"/>
              <a:gd name="connsiteY25" fmla="*/ 13647 h 1260143"/>
              <a:gd name="connsiteX26" fmla="*/ 1771934 w 3989695"/>
              <a:gd name="connsiteY26" fmla="*/ 54591 h 1260143"/>
              <a:gd name="connsiteX27" fmla="*/ 1812878 w 3989695"/>
              <a:gd name="connsiteY27" fmla="*/ 68239 h 1260143"/>
              <a:gd name="connsiteX28" fmla="*/ 1840173 w 3989695"/>
              <a:gd name="connsiteY28" fmla="*/ 109182 h 1260143"/>
              <a:gd name="connsiteX29" fmla="*/ 1881116 w 3989695"/>
              <a:gd name="connsiteY29" fmla="*/ 136477 h 1260143"/>
              <a:gd name="connsiteX30" fmla="*/ 1894764 w 3989695"/>
              <a:gd name="connsiteY30" fmla="*/ 177421 h 1260143"/>
              <a:gd name="connsiteX31" fmla="*/ 1935707 w 3989695"/>
              <a:gd name="connsiteY31" fmla="*/ 218364 h 1260143"/>
              <a:gd name="connsiteX32" fmla="*/ 1976651 w 3989695"/>
              <a:gd name="connsiteY32" fmla="*/ 300250 h 1260143"/>
              <a:gd name="connsiteX33" fmla="*/ 2003946 w 3989695"/>
              <a:gd name="connsiteY33" fmla="*/ 382137 h 1260143"/>
              <a:gd name="connsiteX34" fmla="*/ 2031242 w 3989695"/>
              <a:gd name="connsiteY34" fmla="*/ 464024 h 1260143"/>
              <a:gd name="connsiteX35" fmla="*/ 2044890 w 3989695"/>
              <a:gd name="connsiteY35" fmla="*/ 504967 h 1260143"/>
              <a:gd name="connsiteX36" fmla="*/ 2209800 w 3989695"/>
              <a:gd name="connsiteY36" fmla="*/ 726743 h 1260143"/>
              <a:gd name="connsiteX37" fmla="*/ 2438400 w 3989695"/>
              <a:gd name="connsiteY37" fmla="*/ 574343 h 1260143"/>
              <a:gd name="connsiteX38" fmla="*/ 2549857 w 3989695"/>
              <a:gd name="connsiteY38" fmla="*/ 518615 h 1260143"/>
              <a:gd name="connsiteX39" fmla="*/ 2590800 w 3989695"/>
              <a:gd name="connsiteY39" fmla="*/ 504967 h 1260143"/>
              <a:gd name="connsiteX40" fmla="*/ 2754573 w 3989695"/>
              <a:gd name="connsiteY40" fmla="*/ 518615 h 1260143"/>
              <a:gd name="connsiteX41" fmla="*/ 2795516 w 3989695"/>
              <a:gd name="connsiteY41" fmla="*/ 545910 h 1260143"/>
              <a:gd name="connsiteX42" fmla="*/ 2836460 w 3989695"/>
              <a:gd name="connsiteY42" fmla="*/ 559558 h 1260143"/>
              <a:gd name="connsiteX43" fmla="*/ 2891051 w 3989695"/>
              <a:gd name="connsiteY43" fmla="*/ 641444 h 1260143"/>
              <a:gd name="connsiteX44" fmla="*/ 3013881 w 3989695"/>
              <a:gd name="connsiteY44" fmla="*/ 846161 h 1260143"/>
              <a:gd name="connsiteX45" fmla="*/ 3327779 w 3989695"/>
              <a:gd name="connsiteY45" fmla="*/ 832513 h 1260143"/>
              <a:gd name="connsiteX46" fmla="*/ 3429000 w 3989695"/>
              <a:gd name="connsiteY46" fmla="*/ 650543 h 1260143"/>
              <a:gd name="connsiteX47" fmla="*/ 3737212 w 3989695"/>
              <a:gd name="connsiteY47" fmla="*/ 450376 h 1260143"/>
              <a:gd name="connsiteX48" fmla="*/ 3955576 w 3989695"/>
              <a:gd name="connsiteY48" fmla="*/ 464024 h 1260143"/>
              <a:gd name="connsiteX49" fmla="*/ 3941928 w 3989695"/>
              <a:gd name="connsiteY49" fmla="*/ 750627 h 1260143"/>
              <a:gd name="connsiteX50" fmla="*/ 3962400 w 3989695"/>
              <a:gd name="connsiteY50" fmla="*/ 1183943 h 1260143"/>
              <a:gd name="connsiteX51" fmla="*/ 0 w 3989695"/>
              <a:gd name="connsiteY51"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980364 w 3989695"/>
              <a:gd name="connsiteY12" fmla="*/ 805218 h 1260143"/>
              <a:gd name="connsiteX13" fmla="*/ 1062251 w 3989695"/>
              <a:gd name="connsiteY13" fmla="*/ 709683 h 1260143"/>
              <a:gd name="connsiteX14" fmla="*/ 1075899 w 3989695"/>
              <a:gd name="connsiteY14" fmla="*/ 668740 h 1260143"/>
              <a:gd name="connsiteX15" fmla="*/ 1103194 w 3989695"/>
              <a:gd name="connsiteY15" fmla="*/ 627797 h 1260143"/>
              <a:gd name="connsiteX16" fmla="*/ 1116842 w 3989695"/>
              <a:gd name="connsiteY16" fmla="*/ 586853 h 1260143"/>
              <a:gd name="connsiteX17" fmla="*/ 1157785 w 3989695"/>
              <a:gd name="connsiteY17" fmla="*/ 545910 h 1260143"/>
              <a:gd name="connsiteX18" fmla="*/ 1226024 w 3989695"/>
              <a:gd name="connsiteY18" fmla="*/ 423080 h 1260143"/>
              <a:gd name="connsiteX19" fmla="*/ 1239672 w 3989695"/>
              <a:gd name="connsiteY19" fmla="*/ 286603 h 1260143"/>
              <a:gd name="connsiteX20" fmla="*/ 1280615 w 3989695"/>
              <a:gd name="connsiteY20" fmla="*/ 204716 h 1260143"/>
              <a:gd name="connsiteX21" fmla="*/ 1307910 w 3989695"/>
              <a:gd name="connsiteY21" fmla="*/ 150125 h 1260143"/>
              <a:gd name="connsiteX22" fmla="*/ 1471684 w 3989695"/>
              <a:gd name="connsiteY22" fmla="*/ 13647 h 1260143"/>
              <a:gd name="connsiteX23" fmla="*/ 1512627 w 3989695"/>
              <a:gd name="connsiteY23" fmla="*/ 0 h 1260143"/>
              <a:gd name="connsiteX24" fmla="*/ 1690048 w 3989695"/>
              <a:gd name="connsiteY24" fmla="*/ 13647 h 1260143"/>
              <a:gd name="connsiteX25" fmla="*/ 1771934 w 3989695"/>
              <a:gd name="connsiteY25" fmla="*/ 54591 h 1260143"/>
              <a:gd name="connsiteX26" fmla="*/ 1812878 w 3989695"/>
              <a:gd name="connsiteY26" fmla="*/ 68239 h 1260143"/>
              <a:gd name="connsiteX27" fmla="*/ 1840173 w 3989695"/>
              <a:gd name="connsiteY27" fmla="*/ 109182 h 1260143"/>
              <a:gd name="connsiteX28" fmla="*/ 1881116 w 3989695"/>
              <a:gd name="connsiteY28" fmla="*/ 136477 h 1260143"/>
              <a:gd name="connsiteX29" fmla="*/ 1894764 w 3989695"/>
              <a:gd name="connsiteY29" fmla="*/ 177421 h 1260143"/>
              <a:gd name="connsiteX30" fmla="*/ 1935707 w 3989695"/>
              <a:gd name="connsiteY30" fmla="*/ 218364 h 1260143"/>
              <a:gd name="connsiteX31" fmla="*/ 1976651 w 3989695"/>
              <a:gd name="connsiteY31" fmla="*/ 300250 h 1260143"/>
              <a:gd name="connsiteX32" fmla="*/ 2003946 w 3989695"/>
              <a:gd name="connsiteY32" fmla="*/ 382137 h 1260143"/>
              <a:gd name="connsiteX33" fmla="*/ 2031242 w 3989695"/>
              <a:gd name="connsiteY33" fmla="*/ 464024 h 1260143"/>
              <a:gd name="connsiteX34" fmla="*/ 2044890 w 3989695"/>
              <a:gd name="connsiteY34" fmla="*/ 504967 h 1260143"/>
              <a:gd name="connsiteX35" fmla="*/ 2209800 w 3989695"/>
              <a:gd name="connsiteY35" fmla="*/ 726743 h 1260143"/>
              <a:gd name="connsiteX36" fmla="*/ 2438400 w 3989695"/>
              <a:gd name="connsiteY36" fmla="*/ 574343 h 1260143"/>
              <a:gd name="connsiteX37" fmla="*/ 2549857 w 3989695"/>
              <a:gd name="connsiteY37" fmla="*/ 518615 h 1260143"/>
              <a:gd name="connsiteX38" fmla="*/ 2590800 w 3989695"/>
              <a:gd name="connsiteY38" fmla="*/ 504967 h 1260143"/>
              <a:gd name="connsiteX39" fmla="*/ 2754573 w 3989695"/>
              <a:gd name="connsiteY39" fmla="*/ 518615 h 1260143"/>
              <a:gd name="connsiteX40" fmla="*/ 2795516 w 3989695"/>
              <a:gd name="connsiteY40" fmla="*/ 545910 h 1260143"/>
              <a:gd name="connsiteX41" fmla="*/ 2836460 w 3989695"/>
              <a:gd name="connsiteY41" fmla="*/ 559558 h 1260143"/>
              <a:gd name="connsiteX42" fmla="*/ 2891051 w 3989695"/>
              <a:gd name="connsiteY42" fmla="*/ 641444 h 1260143"/>
              <a:gd name="connsiteX43" fmla="*/ 3013881 w 3989695"/>
              <a:gd name="connsiteY43" fmla="*/ 846161 h 1260143"/>
              <a:gd name="connsiteX44" fmla="*/ 3327779 w 3989695"/>
              <a:gd name="connsiteY44" fmla="*/ 832513 h 1260143"/>
              <a:gd name="connsiteX45" fmla="*/ 3429000 w 3989695"/>
              <a:gd name="connsiteY45" fmla="*/ 650543 h 1260143"/>
              <a:gd name="connsiteX46" fmla="*/ 3737212 w 3989695"/>
              <a:gd name="connsiteY46" fmla="*/ 450376 h 1260143"/>
              <a:gd name="connsiteX47" fmla="*/ 3955576 w 3989695"/>
              <a:gd name="connsiteY47" fmla="*/ 464024 h 1260143"/>
              <a:gd name="connsiteX48" fmla="*/ 3941928 w 3989695"/>
              <a:gd name="connsiteY48" fmla="*/ 750627 h 1260143"/>
              <a:gd name="connsiteX49" fmla="*/ 3962400 w 3989695"/>
              <a:gd name="connsiteY49" fmla="*/ 1183943 h 1260143"/>
              <a:gd name="connsiteX50" fmla="*/ 0 w 3989695"/>
              <a:gd name="connsiteY50"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898478 w 3989695"/>
              <a:gd name="connsiteY11" fmla="*/ 777922 h 1260143"/>
              <a:gd name="connsiteX12" fmla="*/ 1062251 w 3989695"/>
              <a:gd name="connsiteY12" fmla="*/ 709683 h 1260143"/>
              <a:gd name="connsiteX13" fmla="*/ 1075899 w 3989695"/>
              <a:gd name="connsiteY13" fmla="*/ 668740 h 1260143"/>
              <a:gd name="connsiteX14" fmla="*/ 1103194 w 3989695"/>
              <a:gd name="connsiteY14" fmla="*/ 627797 h 1260143"/>
              <a:gd name="connsiteX15" fmla="*/ 1116842 w 3989695"/>
              <a:gd name="connsiteY15" fmla="*/ 586853 h 1260143"/>
              <a:gd name="connsiteX16" fmla="*/ 1157785 w 3989695"/>
              <a:gd name="connsiteY16" fmla="*/ 545910 h 1260143"/>
              <a:gd name="connsiteX17" fmla="*/ 1226024 w 3989695"/>
              <a:gd name="connsiteY17" fmla="*/ 423080 h 1260143"/>
              <a:gd name="connsiteX18" fmla="*/ 1239672 w 3989695"/>
              <a:gd name="connsiteY18" fmla="*/ 286603 h 1260143"/>
              <a:gd name="connsiteX19" fmla="*/ 1280615 w 3989695"/>
              <a:gd name="connsiteY19" fmla="*/ 204716 h 1260143"/>
              <a:gd name="connsiteX20" fmla="*/ 1307910 w 3989695"/>
              <a:gd name="connsiteY20" fmla="*/ 150125 h 1260143"/>
              <a:gd name="connsiteX21" fmla="*/ 1471684 w 3989695"/>
              <a:gd name="connsiteY21" fmla="*/ 13647 h 1260143"/>
              <a:gd name="connsiteX22" fmla="*/ 1512627 w 3989695"/>
              <a:gd name="connsiteY22" fmla="*/ 0 h 1260143"/>
              <a:gd name="connsiteX23" fmla="*/ 1690048 w 3989695"/>
              <a:gd name="connsiteY23" fmla="*/ 13647 h 1260143"/>
              <a:gd name="connsiteX24" fmla="*/ 1771934 w 3989695"/>
              <a:gd name="connsiteY24" fmla="*/ 54591 h 1260143"/>
              <a:gd name="connsiteX25" fmla="*/ 1812878 w 3989695"/>
              <a:gd name="connsiteY25" fmla="*/ 68239 h 1260143"/>
              <a:gd name="connsiteX26" fmla="*/ 1840173 w 3989695"/>
              <a:gd name="connsiteY26" fmla="*/ 109182 h 1260143"/>
              <a:gd name="connsiteX27" fmla="*/ 1881116 w 3989695"/>
              <a:gd name="connsiteY27" fmla="*/ 136477 h 1260143"/>
              <a:gd name="connsiteX28" fmla="*/ 1894764 w 3989695"/>
              <a:gd name="connsiteY28" fmla="*/ 177421 h 1260143"/>
              <a:gd name="connsiteX29" fmla="*/ 1935707 w 3989695"/>
              <a:gd name="connsiteY29" fmla="*/ 218364 h 1260143"/>
              <a:gd name="connsiteX30" fmla="*/ 1976651 w 3989695"/>
              <a:gd name="connsiteY30" fmla="*/ 300250 h 1260143"/>
              <a:gd name="connsiteX31" fmla="*/ 2003946 w 3989695"/>
              <a:gd name="connsiteY31" fmla="*/ 382137 h 1260143"/>
              <a:gd name="connsiteX32" fmla="*/ 2031242 w 3989695"/>
              <a:gd name="connsiteY32" fmla="*/ 464024 h 1260143"/>
              <a:gd name="connsiteX33" fmla="*/ 2044890 w 3989695"/>
              <a:gd name="connsiteY33" fmla="*/ 504967 h 1260143"/>
              <a:gd name="connsiteX34" fmla="*/ 2209800 w 3989695"/>
              <a:gd name="connsiteY34" fmla="*/ 726743 h 1260143"/>
              <a:gd name="connsiteX35" fmla="*/ 2438400 w 3989695"/>
              <a:gd name="connsiteY35" fmla="*/ 574343 h 1260143"/>
              <a:gd name="connsiteX36" fmla="*/ 2549857 w 3989695"/>
              <a:gd name="connsiteY36" fmla="*/ 518615 h 1260143"/>
              <a:gd name="connsiteX37" fmla="*/ 2590800 w 3989695"/>
              <a:gd name="connsiteY37" fmla="*/ 504967 h 1260143"/>
              <a:gd name="connsiteX38" fmla="*/ 2754573 w 3989695"/>
              <a:gd name="connsiteY38" fmla="*/ 518615 h 1260143"/>
              <a:gd name="connsiteX39" fmla="*/ 2795516 w 3989695"/>
              <a:gd name="connsiteY39" fmla="*/ 545910 h 1260143"/>
              <a:gd name="connsiteX40" fmla="*/ 2836460 w 3989695"/>
              <a:gd name="connsiteY40" fmla="*/ 559558 h 1260143"/>
              <a:gd name="connsiteX41" fmla="*/ 2891051 w 3989695"/>
              <a:gd name="connsiteY41" fmla="*/ 641444 h 1260143"/>
              <a:gd name="connsiteX42" fmla="*/ 3013881 w 3989695"/>
              <a:gd name="connsiteY42" fmla="*/ 846161 h 1260143"/>
              <a:gd name="connsiteX43" fmla="*/ 3327779 w 3989695"/>
              <a:gd name="connsiteY43" fmla="*/ 832513 h 1260143"/>
              <a:gd name="connsiteX44" fmla="*/ 3429000 w 3989695"/>
              <a:gd name="connsiteY44" fmla="*/ 650543 h 1260143"/>
              <a:gd name="connsiteX45" fmla="*/ 3737212 w 3989695"/>
              <a:gd name="connsiteY45" fmla="*/ 450376 h 1260143"/>
              <a:gd name="connsiteX46" fmla="*/ 3955576 w 3989695"/>
              <a:gd name="connsiteY46" fmla="*/ 464024 h 1260143"/>
              <a:gd name="connsiteX47" fmla="*/ 3941928 w 3989695"/>
              <a:gd name="connsiteY47" fmla="*/ 750627 h 1260143"/>
              <a:gd name="connsiteX48" fmla="*/ 3962400 w 3989695"/>
              <a:gd name="connsiteY48" fmla="*/ 1183943 h 1260143"/>
              <a:gd name="connsiteX49" fmla="*/ 0 w 3989695"/>
              <a:gd name="connsiteY49"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1062251 w 3989695"/>
              <a:gd name="connsiteY11" fmla="*/ 709683 h 1260143"/>
              <a:gd name="connsiteX12" fmla="*/ 1075899 w 3989695"/>
              <a:gd name="connsiteY12" fmla="*/ 668740 h 1260143"/>
              <a:gd name="connsiteX13" fmla="*/ 1103194 w 3989695"/>
              <a:gd name="connsiteY13" fmla="*/ 627797 h 1260143"/>
              <a:gd name="connsiteX14" fmla="*/ 1116842 w 3989695"/>
              <a:gd name="connsiteY14" fmla="*/ 586853 h 1260143"/>
              <a:gd name="connsiteX15" fmla="*/ 1157785 w 3989695"/>
              <a:gd name="connsiteY15" fmla="*/ 545910 h 1260143"/>
              <a:gd name="connsiteX16" fmla="*/ 1226024 w 3989695"/>
              <a:gd name="connsiteY16" fmla="*/ 423080 h 1260143"/>
              <a:gd name="connsiteX17" fmla="*/ 1239672 w 3989695"/>
              <a:gd name="connsiteY17" fmla="*/ 286603 h 1260143"/>
              <a:gd name="connsiteX18" fmla="*/ 1280615 w 3989695"/>
              <a:gd name="connsiteY18" fmla="*/ 204716 h 1260143"/>
              <a:gd name="connsiteX19" fmla="*/ 1307910 w 3989695"/>
              <a:gd name="connsiteY19" fmla="*/ 150125 h 1260143"/>
              <a:gd name="connsiteX20" fmla="*/ 1471684 w 3989695"/>
              <a:gd name="connsiteY20" fmla="*/ 13647 h 1260143"/>
              <a:gd name="connsiteX21" fmla="*/ 1512627 w 3989695"/>
              <a:gd name="connsiteY21" fmla="*/ 0 h 1260143"/>
              <a:gd name="connsiteX22" fmla="*/ 1690048 w 3989695"/>
              <a:gd name="connsiteY22" fmla="*/ 13647 h 1260143"/>
              <a:gd name="connsiteX23" fmla="*/ 1771934 w 3989695"/>
              <a:gd name="connsiteY23" fmla="*/ 54591 h 1260143"/>
              <a:gd name="connsiteX24" fmla="*/ 1812878 w 3989695"/>
              <a:gd name="connsiteY24" fmla="*/ 68239 h 1260143"/>
              <a:gd name="connsiteX25" fmla="*/ 1840173 w 3989695"/>
              <a:gd name="connsiteY25" fmla="*/ 109182 h 1260143"/>
              <a:gd name="connsiteX26" fmla="*/ 1881116 w 3989695"/>
              <a:gd name="connsiteY26" fmla="*/ 136477 h 1260143"/>
              <a:gd name="connsiteX27" fmla="*/ 1894764 w 3989695"/>
              <a:gd name="connsiteY27" fmla="*/ 177421 h 1260143"/>
              <a:gd name="connsiteX28" fmla="*/ 1935707 w 3989695"/>
              <a:gd name="connsiteY28" fmla="*/ 218364 h 1260143"/>
              <a:gd name="connsiteX29" fmla="*/ 1976651 w 3989695"/>
              <a:gd name="connsiteY29" fmla="*/ 300250 h 1260143"/>
              <a:gd name="connsiteX30" fmla="*/ 2003946 w 3989695"/>
              <a:gd name="connsiteY30" fmla="*/ 382137 h 1260143"/>
              <a:gd name="connsiteX31" fmla="*/ 2031242 w 3989695"/>
              <a:gd name="connsiteY31" fmla="*/ 464024 h 1260143"/>
              <a:gd name="connsiteX32" fmla="*/ 2044890 w 3989695"/>
              <a:gd name="connsiteY32" fmla="*/ 504967 h 1260143"/>
              <a:gd name="connsiteX33" fmla="*/ 2209800 w 3989695"/>
              <a:gd name="connsiteY33" fmla="*/ 726743 h 1260143"/>
              <a:gd name="connsiteX34" fmla="*/ 2438400 w 3989695"/>
              <a:gd name="connsiteY34" fmla="*/ 574343 h 1260143"/>
              <a:gd name="connsiteX35" fmla="*/ 2549857 w 3989695"/>
              <a:gd name="connsiteY35" fmla="*/ 518615 h 1260143"/>
              <a:gd name="connsiteX36" fmla="*/ 2590800 w 3989695"/>
              <a:gd name="connsiteY36" fmla="*/ 504967 h 1260143"/>
              <a:gd name="connsiteX37" fmla="*/ 2754573 w 3989695"/>
              <a:gd name="connsiteY37" fmla="*/ 518615 h 1260143"/>
              <a:gd name="connsiteX38" fmla="*/ 2795516 w 3989695"/>
              <a:gd name="connsiteY38" fmla="*/ 545910 h 1260143"/>
              <a:gd name="connsiteX39" fmla="*/ 2836460 w 3989695"/>
              <a:gd name="connsiteY39" fmla="*/ 559558 h 1260143"/>
              <a:gd name="connsiteX40" fmla="*/ 2891051 w 3989695"/>
              <a:gd name="connsiteY40" fmla="*/ 641444 h 1260143"/>
              <a:gd name="connsiteX41" fmla="*/ 3013881 w 3989695"/>
              <a:gd name="connsiteY41" fmla="*/ 846161 h 1260143"/>
              <a:gd name="connsiteX42" fmla="*/ 3327779 w 3989695"/>
              <a:gd name="connsiteY42" fmla="*/ 832513 h 1260143"/>
              <a:gd name="connsiteX43" fmla="*/ 3429000 w 3989695"/>
              <a:gd name="connsiteY43" fmla="*/ 650543 h 1260143"/>
              <a:gd name="connsiteX44" fmla="*/ 3737212 w 3989695"/>
              <a:gd name="connsiteY44" fmla="*/ 450376 h 1260143"/>
              <a:gd name="connsiteX45" fmla="*/ 3955576 w 3989695"/>
              <a:gd name="connsiteY45" fmla="*/ 464024 h 1260143"/>
              <a:gd name="connsiteX46" fmla="*/ 3941928 w 3989695"/>
              <a:gd name="connsiteY46" fmla="*/ 750627 h 1260143"/>
              <a:gd name="connsiteX47" fmla="*/ 3962400 w 3989695"/>
              <a:gd name="connsiteY47" fmla="*/ 1183943 h 1260143"/>
              <a:gd name="connsiteX48" fmla="*/ 0 w 3989695"/>
              <a:gd name="connsiteY48"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1062251 w 3989695"/>
              <a:gd name="connsiteY11" fmla="*/ 709683 h 1260143"/>
              <a:gd name="connsiteX12" fmla="*/ 1103194 w 3989695"/>
              <a:gd name="connsiteY12" fmla="*/ 627797 h 1260143"/>
              <a:gd name="connsiteX13" fmla="*/ 1116842 w 3989695"/>
              <a:gd name="connsiteY13" fmla="*/ 586853 h 1260143"/>
              <a:gd name="connsiteX14" fmla="*/ 1157785 w 3989695"/>
              <a:gd name="connsiteY14" fmla="*/ 545910 h 1260143"/>
              <a:gd name="connsiteX15" fmla="*/ 1226024 w 3989695"/>
              <a:gd name="connsiteY15" fmla="*/ 423080 h 1260143"/>
              <a:gd name="connsiteX16" fmla="*/ 1239672 w 3989695"/>
              <a:gd name="connsiteY16" fmla="*/ 286603 h 1260143"/>
              <a:gd name="connsiteX17" fmla="*/ 1280615 w 3989695"/>
              <a:gd name="connsiteY17" fmla="*/ 204716 h 1260143"/>
              <a:gd name="connsiteX18" fmla="*/ 1307910 w 3989695"/>
              <a:gd name="connsiteY18" fmla="*/ 150125 h 1260143"/>
              <a:gd name="connsiteX19" fmla="*/ 1471684 w 3989695"/>
              <a:gd name="connsiteY19" fmla="*/ 13647 h 1260143"/>
              <a:gd name="connsiteX20" fmla="*/ 1512627 w 3989695"/>
              <a:gd name="connsiteY20" fmla="*/ 0 h 1260143"/>
              <a:gd name="connsiteX21" fmla="*/ 1690048 w 3989695"/>
              <a:gd name="connsiteY21" fmla="*/ 13647 h 1260143"/>
              <a:gd name="connsiteX22" fmla="*/ 1771934 w 3989695"/>
              <a:gd name="connsiteY22" fmla="*/ 54591 h 1260143"/>
              <a:gd name="connsiteX23" fmla="*/ 1812878 w 3989695"/>
              <a:gd name="connsiteY23" fmla="*/ 68239 h 1260143"/>
              <a:gd name="connsiteX24" fmla="*/ 1840173 w 3989695"/>
              <a:gd name="connsiteY24" fmla="*/ 109182 h 1260143"/>
              <a:gd name="connsiteX25" fmla="*/ 1881116 w 3989695"/>
              <a:gd name="connsiteY25" fmla="*/ 136477 h 1260143"/>
              <a:gd name="connsiteX26" fmla="*/ 1894764 w 3989695"/>
              <a:gd name="connsiteY26" fmla="*/ 177421 h 1260143"/>
              <a:gd name="connsiteX27" fmla="*/ 1935707 w 3989695"/>
              <a:gd name="connsiteY27" fmla="*/ 218364 h 1260143"/>
              <a:gd name="connsiteX28" fmla="*/ 1976651 w 3989695"/>
              <a:gd name="connsiteY28" fmla="*/ 300250 h 1260143"/>
              <a:gd name="connsiteX29" fmla="*/ 2003946 w 3989695"/>
              <a:gd name="connsiteY29" fmla="*/ 382137 h 1260143"/>
              <a:gd name="connsiteX30" fmla="*/ 2031242 w 3989695"/>
              <a:gd name="connsiteY30" fmla="*/ 464024 h 1260143"/>
              <a:gd name="connsiteX31" fmla="*/ 2044890 w 3989695"/>
              <a:gd name="connsiteY31" fmla="*/ 504967 h 1260143"/>
              <a:gd name="connsiteX32" fmla="*/ 2209800 w 3989695"/>
              <a:gd name="connsiteY32" fmla="*/ 726743 h 1260143"/>
              <a:gd name="connsiteX33" fmla="*/ 2438400 w 3989695"/>
              <a:gd name="connsiteY33" fmla="*/ 574343 h 1260143"/>
              <a:gd name="connsiteX34" fmla="*/ 2549857 w 3989695"/>
              <a:gd name="connsiteY34" fmla="*/ 518615 h 1260143"/>
              <a:gd name="connsiteX35" fmla="*/ 2590800 w 3989695"/>
              <a:gd name="connsiteY35" fmla="*/ 504967 h 1260143"/>
              <a:gd name="connsiteX36" fmla="*/ 2754573 w 3989695"/>
              <a:gd name="connsiteY36" fmla="*/ 518615 h 1260143"/>
              <a:gd name="connsiteX37" fmla="*/ 2795516 w 3989695"/>
              <a:gd name="connsiteY37" fmla="*/ 545910 h 1260143"/>
              <a:gd name="connsiteX38" fmla="*/ 2836460 w 3989695"/>
              <a:gd name="connsiteY38" fmla="*/ 559558 h 1260143"/>
              <a:gd name="connsiteX39" fmla="*/ 2891051 w 3989695"/>
              <a:gd name="connsiteY39" fmla="*/ 641444 h 1260143"/>
              <a:gd name="connsiteX40" fmla="*/ 3013881 w 3989695"/>
              <a:gd name="connsiteY40" fmla="*/ 846161 h 1260143"/>
              <a:gd name="connsiteX41" fmla="*/ 3327779 w 3989695"/>
              <a:gd name="connsiteY41" fmla="*/ 832513 h 1260143"/>
              <a:gd name="connsiteX42" fmla="*/ 3429000 w 3989695"/>
              <a:gd name="connsiteY42" fmla="*/ 650543 h 1260143"/>
              <a:gd name="connsiteX43" fmla="*/ 3737212 w 3989695"/>
              <a:gd name="connsiteY43" fmla="*/ 450376 h 1260143"/>
              <a:gd name="connsiteX44" fmla="*/ 3955576 w 3989695"/>
              <a:gd name="connsiteY44" fmla="*/ 464024 h 1260143"/>
              <a:gd name="connsiteX45" fmla="*/ 3941928 w 3989695"/>
              <a:gd name="connsiteY45" fmla="*/ 750627 h 1260143"/>
              <a:gd name="connsiteX46" fmla="*/ 3962400 w 3989695"/>
              <a:gd name="connsiteY46" fmla="*/ 1183943 h 1260143"/>
              <a:gd name="connsiteX47" fmla="*/ 0 w 3989695"/>
              <a:gd name="connsiteY47" fmla="*/ 1260143 h 1260143"/>
              <a:gd name="connsiteX0" fmla="*/ 0 w 3989695"/>
              <a:gd name="connsiteY0" fmla="*/ 1260143 h 1260143"/>
              <a:gd name="connsiteX1" fmla="*/ 25021 w 3989695"/>
              <a:gd name="connsiteY1" fmla="*/ 873456 h 1260143"/>
              <a:gd name="connsiteX2" fmla="*/ 228600 w 3989695"/>
              <a:gd name="connsiteY2" fmla="*/ 955343 h 1260143"/>
              <a:gd name="connsiteX3" fmla="*/ 352567 w 3989695"/>
              <a:gd name="connsiteY3" fmla="*/ 764274 h 1260143"/>
              <a:gd name="connsiteX4" fmla="*/ 379863 w 3989695"/>
              <a:gd name="connsiteY4" fmla="*/ 709683 h 1260143"/>
              <a:gd name="connsiteX5" fmla="*/ 448101 w 3989695"/>
              <a:gd name="connsiteY5" fmla="*/ 586853 h 1260143"/>
              <a:gd name="connsiteX6" fmla="*/ 489045 w 3989695"/>
              <a:gd name="connsiteY6" fmla="*/ 559558 h 1260143"/>
              <a:gd name="connsiteX7" fmla="*/ 666466 w 3989695"/>
              <a:gd name="connsiteY7" fmla="*/ 573206 h 1260143"/>
              <a:gd name="connsiteX8" fmla="*/ 748352 w 3989695"/>
              <a:gd name="connsiteY8" fmla="*/ 627797 h 1260143"/>
              <a:gd name="connsiteX9" fmla="*/ 775648 w 3989695"/>
              <a:gd name="connsiteY9" fmla="*/ 682388 h 1260143"/>
              <a:gd name="connsiteX10" fmla="*/ 816591 w 3989695"/>
              <a:gd name="connsiteY10" fmla="*/ 709683 h 1260143"/>
              <a:gd name="connsiteX11" fmla="*/ 1103194 w 3989695"/>
              <a:gd name="connsiteY11" fmla="*/ 627797 h 1260143"/>
              <a:gd name="connsiteX12" fmla="*/ 1116842 w 3989695"/>
              <a:gd name="connsiteY12" fmla="*/ 586853 h 1260143"/>
              <a:gd name="connsiteX13" fmla="*/ 1157785 w 3989695"/>
              <a:gd name="connsiteY13" fmla="*/ 545910 h 1260143"/>
              <a:gd name="connsiteX14" fmla="*/ 1226024 w 3989695"/>
              <a:gd name="connsiteY14" fmla="*/ 423080 h 1260143"/>
              <a:gd name="connsiteX15" fmla="*/ 1239672 w 3989695"/>
              <a:gd name="connsiteY15" fmla="*/ 286603 h 1260143"/>
              <a:gd name="connsiteX16" fmla="*/ 1280615 w 3989695"/>
              <a:gd name="connsiteY16" fmla="*/ 204716 h 1260143"/>
              <a:gd name="connsiteX17" fmla="*/ 1307910 w 3989695"/>
              <a:gd name="connsiteY17" fmla="*/ 150125 h 1260143"/>
              <a:gd name="connsiteX18" fmla="*/ 1471684 w 3989695"/>
              <a:gd name="connsiteY18" fmla="*/ 13647 h 1260143"/>
              <a:gd name="connsiteX19" fmla="*/ 1512627 w 3989695"/>
              <a:gd name="connsiteY19" fmla="*/ 0 h 1260143"/>
              <a:gd name="connsiteX20" fmla="*/ 1690048 w 3989695"/>
              <a:gd name="connsiteY20" fmla="*/ 13647 h 1260143"/>
              <a:gd name="connsiteX21" fmla="*/ 1771934 w 3989695"/>
              <a:gd name="connsiteY21" fmla="*/ 54591 h 1260143"/>
              <a:gd name="connsiteX22" fmla="*/ 1812878 w 3989695"/>
              <a:gd name="connsiteY22" fmla="*/ 68239 h 1260143"/>
              <a:gd name="connsiteX23" fmla="*/ 1840173 w 3989695"/>
              <a:gd name="connsiteY23" fmla="*/ 109182 h 1260143"/>
              <a:gd name="connsiteX24" fmla="*/ 1881116 w 3989695"/>
              <a:gd name="connsiteY24" fmla="*/ 136477 h 1260143"/>
              <a:gd name="connsiteX25" fmla="*/ 1894764 w 3989695"/>
              <a:gd name="connsiteY25" fmla="*/ 177421 h 1260143"/>
              <a:gd name="connsiteX26" fmla="*/ 1935707 w 3989695"/>
              <a:gd name="connsiteY26" fmla="*/ 218364 h 1260143"/>
              <a:gd name="connsiteX27" fmla="*/ 1976651 w 3989695"/>
              <a:gd name="connsiteY27" fmla="*/ 300250 h 1260143"/>
              <a:gd name="connsiteX28" fmla="*/ 2003946 w 3989695"/>
              <a:gd name="connsiteY28" fmla="*/ 382137 h 1260143"/>
              <a:gd name="connsiteX29" fmla="*/ 2031242 w 3989695"/>
              <a:gd name="connsiteY29" fmla="*/ 464024 h 1260143"/>
              <a:gd name="connsiteX30" fmla="*/ 2044890 w 3989695"/>
              <a:gd name="connsiteY30" fmla="*/ 504967 h 1260143"/>
              <a:gd name="connsiteX31" fmla="*/ 2209800 w 3989695"/>
              <a:gd name="connsiteY31" fmla="*/ 726743 h 1260143"/>
              <a:gd name="connsiteX32" fmla="*/ 2438400 w 3989695"/>
              <a:gd name="connsiteY32" fmla="*/ 574343 h 1260143"/>
              <a:gd name="connsiteX33" fmla="*/ 2549857 w 3989695"/>
              <a:gd name="connsiteY33" fmla="*/ 518615 h 1260143"/>
              <a:gd name="connsiteX34" fmla="*/ 2590800 w 3989695"/>
              <a:gd name="connsiteY34" fmla="*/ 504967 h 1260143"/>
              <a:gd name="connsiteX35" fmla="*/ 2754573 w 3989695"/>
              <a:gd name="connsiteY35" fmla="*/ 518615 h 1260143"/>
              <a:gd name="connsiteX36" fmla="*/ 2795516 w 3989695"/>
              <a:gd name="connsiteY36" fmla="*/ 545910 h 1260143"/>
              <a:gd name="connsiteX37" fmla="*/ 2836460 w 3989695"/>
              <a:gd name="connsiteY37" fmla="*/ 559558 h 1260143"/>
              <a:gd name="connsiteX38" fmla="*/ 2891051 w 3989695"/>
              <a:gd name="connsiteY38" fmla="*/ 641444 h 1260143"/>
              <a:gd name="connsiteX39" fmla="*/ 3013881 w 3989695"/>
              <a:gd name="connsiteY39" fmla="*/ 846161 h 1260143"/>
              <a:gd name="connsiteX40" fmla="*/ 3327779 w 3989695"/>
              <a:gd name="connsiteY40" fmla="*/ 832513 h 1260143"/>
              <a:gd name="connsiteX41" fmla="*/ 3429000 w 3989695"/>
              <a:gd name="connsiteY41" fmla="*/ 650543 h 1260143"/>
              <a:gd name="connsiteX42" fmla="*/ 3737212 w 3989695"/>
              <a:gd name="connsiteY42" fmla="*/ 450376 h 1260143"/>
              <a:gd name="connsiteX43" fmla="*/ 3955576 w 3989695"/>
              <a:gd name="connsiteY43" fmla="*/ 464024 h 1260143"/>
              <a:gd name="connsiteX44" fmla="*/ 3941928 w 3989695"/>
              <a:gd name="connsiteY44" fmla="*/ 750627 h 1260143"/>
              <a:gd name="connsiteX45" fmla="*/ 3962400 w 3989695"/>
              <a:gd name="connsiteY45" fmla="*/ 1183943 h 1260143"/>
              <a:gd name="connsiteX46" fmla="*/ 0 w 3989695"/>
              <a:gd name="connsiteY46" fmla="*/ 1260143 h 1260143"/>
              <a:gd name="connsiteX0" fmla="*/ 0 w 3962400"/>
              <a:gd name="connsiteY0" fmla="*/ 1260143 h 1260143"/>
              <a:gd name="connsiteX1" fmla="*/ 25021 w 3962400"/>
              <a:gd name="connsiteY1" fmla="*/ 873456 h 1260143"/>
              <a:gd name="connsiteX2" fmla="*/ 228600 w 3962400"/>
              <a:gd name="connsiteY2" fmla="*/ 955343 h 1260143"/>
              <a:gd name="connsiteX3" fmla="*/ 352567 w 3962400"/>
              <a:gd name="connsiteY3" fmla="*/ 764274 h 1260143"/>
              <a:gd name="connsiteX4" fmla="*/ 379863 w 3962400"/>
              <a:gd name="connsiteY4" fmla="*/ 709683 h 1260143"/>
              <a:gd name="connsiteX5" fmla="*/ 448101 w 3962400"/>
              <a:gd name="connsiteY5" fmla="*/ 586853 h 1260143"/>
              <a:gd name="connsiteX6" fmla="*/ 489045 w 3962400"/>
              <a:gd name="connsiteY6" fmla="*/ 559558 h 1260143"/>
              <a:gd name="connsiteX7" fmla="*/ 666466 w 3962400"/>
              <a:gd name="connsiteY7" fmla="*/ 573206 h 1260143"/>
              <a:gd name="connsiteX8" fmla="*/ 748352 w 3962400"/>
              <a:gd name="connsiteY8" fmla="*/ 627797 h 1260143"/>
              <a:gd name="connsiteX9" fmla="*/ 775648 w 3962400"/>
              <a:gd name="connsiteY9" fmla="*/ 682388 h 1260143"/>
              <a:gd name="connsiteX10" fmla="*/ 816591 w 3962400"/>
              <a:gd name="connsiteY10" fmla="*/ 709683 h 1260143"/>
              <a:gd name="connsiteX11" fmla="*/ 1103194 w 3962400"/>
              <a:gd name="connsiteY11" fmla="*/ 627797 h 1260143"/>
              <a:gd name="connsiteX12" fmla="*/ 1116842 w 3962400"/>
              <a:gd name="connsiteY12" fmla="*/ 586853 h 1260143"/>
              <a:gd name="connsiteX13" fmla="*/ 1157785 w 3962400"/>
              <a:gd name="connsiteY13" fmla="*/ 545910 h 1260143"/>
              <a:gd name="connsiteX14" fmla="*/ 1226024 w 3962400"/>
              <a:gd name="connsiteY14" fmla="*/ 423080 h 1260143"/>
              <a:gd name="connsiteX15" fmla="*/ 1239672 w 3962400"/>
              <a:gd name="connsiteY15" fmla="*/ 286603 h 1260143"/>
              <a:gd name="connsiteX16" fmla="*/ 1280615 w 3962400"/>
              <a:gd name="connsiteY16" fmla="*/ 204716 h 1260143"/>
              <a:gd name="connsiteX17" fmla="*/ 1307910 w 3962400"/>
              <a:gd name="connsiteY17" fmla="*/ 150125 h 1260143"/>
              <a:gd name="connsiteX18" fmla="*/ 1471684 w 3962400"/>
              <a:gd name="connsiteY18" fmla="*/ 13647 h 1260143"/>
              <a:gd name="connsiteX19" fmla="*/ 1512627 w 3962400"/>
              <a:gd name="connsiteY19" fmla="*/ 0 h 1260143"/>
              <a:gd name="connsiteX20" fmla="*/ 1690048 w 3962400"/>
              <a:gd name="connsiteY20" fmla="*/ 13647 h 1260143"/>
              <a:gd name="connsiteX21" fmla="*/ 1771934 w 3962400"/>
              <a:gd name="connsiteY21" fmla="*/ 54591 h 1260143"/>
              <a:gd name="connsiteX22" fmla="*/ 1812878 w 3962400"/>
              <a:gd name="connsiteY22" fmla="*/ 68239 h 1260143"/>
              <a:gd name="connsiteX23" fmla="*/ 1840173 w 3962400"/>
              <a:gd name="connsiteY23" fmla="*/ 109182 h 1260143"/>
              <a:gd name="connsiteX24" fmla="*/ 1881116 w 3962400"/>
              <a:gd name="connsiteY24" fmla="*/ 136477 h 1260143"/>
              <a:gd name="connsiteX25" fmla="*/ 1894764 w 3962400"/>
              <a:gd name="connsiteY25" fmla="*/ 177421 h 1260143"/>
              <a:gd name="connsiteX26" fmla="*/ 1935707 w 3962400"/>
              <a:gd name="connsiteY26" fmla="*/ 218364 h 1260143"/>
              <a:gd name="connsiteX27" fmla="*/ 1976651 w 3962400"/>
              <a:gd name="connsiteY27" fmla="*/ 300250 h 1260143"/>
              <a:gd name="connsiteX28" fmla="*/ 2003946 w 3962400"/>
              <a:gd name="connsiteY28" fmla="*/ 382137 h 1260143"/>
              <a:gd name="connsiteX29" fmla="*/ 2031242 w 3962400"/>
              <a:gd name="connsiteY29" fmla="*/ 464024 h 1260143"/>
              <a:gd name="connsiteX30" fmla="*/ 2044890 w 3962400"/>
              <a:gd name="connsiteY30" fmla="*/ 504967 h 1260143"/>
              <a:gd name="connsiteX31" fmla="*/ 2209800 w 3962400"/>
              <a:gd name="connsiteY31" fmla="*/ 726743 h 1260143"/>
              <a:gd name="connsiteX32" fmla="*/ 2438400 w 3962400"/>
              <a:gd name="connsiteY32" fmla="*/ 574343 h 1260143"/>
              <a:gd name="connsiteX33" fmla="*/ 2549857 w 3962400"/>
              <a:gd name="connsiteY33" fmla="*/ 518615 h 1260143"/>
              <a:gd name="connsiteX34" fmla="*/ 2590800 w 3962400"/>
              <a:gd name="connsiteY34" fmla="*/ 504967 h 1260143"/>
              <a:gd name="connsiteX35" fmla="*/ 2754573 w 3962400"/>
              <a:gd name="connsiteY35" fmla="*/ 518615 h 1260143"/>
              <a:gd name="connsiteX36" fmla="*/ 2795516 w 3962400"/>
              <a:gd name="connsiteY36" fmla="*/ 545910 h 1260143"/>
              <a:gd name="connsiteX37" fmla="*/ 2836460 w 3962400"/>
              <a:gd name="connsiteY37" fmla="*/ 559558 h 1260143"/>
              <a:gd name="connsiteX38" fmla="*/ 2891051 w 3962400"/>
              <a:gd name="connsiteY38" fmla="*/ 641444 h 1260143"/>
              <a:gd name="connsiteX39" fmla="*/ 3013881 w 3962400"/>
              <a:gd name="connsiteY39" fmla="*/ 846161 h 1260143"/>
              <a:gd name="connsiteX40" fmla="*/ 3327779 w 3962400"/>
              <a:gd name="connsiteY40" fmla="*/ 832513 h 1260143"/>
              <a:gd name="connsiteX41" fmla="*/ 3429000 w 3962400"/>
              <a:gd name="connsiteY41" fmla="*/ 650543 h 1260143"/>
              <a:gd name="connsiteX42" fmla="*/ 3737212 w 3962400"/>
              <a:gd name="connsiteY42" fmla="*/ 450376 h 1260143"/>
              <a:gd name="connsiteX43" fmla="*/ 3879589 w 3962400"/>
              <a:gd name="connsiteY43" fmla="*/ 425625 h 1260143"/>
              <a:gd name="connsiteX44" fmla="*/ 3941928 w 3962400"/>
              <a:gd name="connsiteY44" fmla="*/ 750627 h 1260143"/>
              <a:gd name="connsiteX45" fmla="*/ 3962400 w 3962400"/>
              <a:gd name="connsiteY45" fmla="*/ 1183943 h 1260143"/>
              <a:gd name="connsiteX46" fmla="*/ 0 w 3962400"/>
              <a:gd name="connsiteY46" fmla="*/ 1260143 h 1260143"/>
              <a:gd name="connsiteX0" fmla="*/ 0 w 3976935"/>
              <a:gd name="connsiteY0" fmla="*/ 1260143 h 1260143"/>
              <a:gd name="connsiteX1" fmla="*/ 25021 w 3976935"/>
              <a:gd name="connsiteY1" fmla="*/ 873456 h 1260143"/>
              <a:gd name="connsiteX2" fmla="*/ 228600 w 3976935"/>
              <a:gd name="connsiteY2" fmla="*/ 955343 h 1260143"/>
              <a:gd name="connsiteX3" fmla="*/ 352567 w 3976935"/>
              <a:gd name="connsiteY3" fmla="*/ 764274 h 1260143"/>
              <a:gd name="connsiteX4" fmla="*/ 379863 w 3976935"/>
              <a:gd name="connsiteY4" fmla="*/ 709683 h 1260143"/>
              <a:gd name="connsiteX5" fmla="*/ 448101 w 3976935"/>
              <a:gd name="connsiteY5" fmla="*/ 586853 h 1260143"/>
              <a:gd name="connsiteX6" fmla="*/ 489045 w 3976935"/>
              <a:gd name="connsiteY6" fmla="*/ 559558 h 1260143"/>
              <a:gd name="connsiteX7" fmla="*/ 666466 w 3976935"/>
              <a:gd name="connsiteY7" fmla="*/ 573206 h 1260143"/>
              <a:gd name="connsiteX8" fmla="*/ 748352 w 3976935"/>
              <a:gd name="connsiteY8" fmla="*/ 627797 h 1260143"/>
              <a:gd name="connsiteX9" fmla="*/ 775648 w 3976935"/>
              <a:gd name="connsiteY9" fmla="*/ 682388 h 1260143"/>
              <a:gd name="connsiteX10" fmla="*/ 816591 w 3976935"/>
              <a:gd name="connsiteY10" fmla="*/ 709683 h 1260143"/>
              <a:gd name="connsiteX11" fmla="*/ 1103194 w 3976935"/>
              <a:gd name="connsiteY11" fmla="*/ 627797 h 1260143"/>
              <a:gd name="connsiteX12" fmla="*/ 1116842 w 3976935"/>
              <a:gd name="connsiteY12" fmla="*/ 586853 h 1260143"/>
              <a:gd name="connsiteX13" fmla="*/ 1157785 w 3976935"/>
              <a:gd name="connsiteY13" fmla="*/ 545910 h 1260143"/>
              <a:gd name="connsiteX14" fmla="*/ 1226024 w 3976935"/>
              <a:gd name="connsiteY14" fmla="*/ 423080 h 1260143"/>
              <a:gd name="connsiteX15" fmla="*/ 1239672 w 3976935"/>
              <a:gd name="connsiteY15" fmla="*/ 286603 h 1260143"/>
              <a:gd name="connsiteX16" fmla="*/ 1280615 w 3976935"/>
              <a:gd name="connsiteY16" fmla="*/ 204716 h 1260143"/>
              <a:gd name="connsiteX17" fmla="*/ 1307910 w 3976935"/>
              <a:gd name="connsiteY17" fmla="*/ 150125 h 1260143"/>
              <a:gd name="connsiteX18" fmla="*/ 1471684 w 3976935"/>
              <a:gd name="connsiteY18" fmla="*/ 13647 h 1260143"/>
              <a:gd name="connsiteX19" fmla="*/ 1512627 w 3976935"/>
              <a:gd name="connsiteY19" fmla="*/ 0 h 1260143"/>
              <a:gd name="connsiteX20" fmla="*/ 1690048 w 3976935"/>
              <a:gd name="connsiteY20" fmla="*/ 13647 h 1260143"/>
              <a:gd name="connsiteX21" fmla="*/ 1771934 w 3976935"/>
              <a:gd name="connsiteY21" fmla="*/ 54591 h 1260143"/>
              <a:gd name="connsiteX22" fmla="*/ 1812878 w 3976935"/>
              <a:gd name="connsiteY22" fmla="*/ 68239 h 1260143"/>
              <a:gd name="connsiteX23" fmla="*/ 1840173 w 3976935"/>
              <a:gd name="connsiteY23" fmla="*/ 109182 h 1260143"/>
              <a:gd name="connsiteX24" fmla="*/ 1881116 w 3976935"/>
              <a:gd name="connsiteY24" fmla="*/ 136477 h 1260143"/>
              <a:gd name="connsiteX25" fmla="*/ 1894764 w 3976935"/>
              <a:gd name="connsiteY25" fmla="*/ 177421 h 1260143"/>
              <a:gd name="connsiteX26" fmla="*/ 1935707 w 3976935"/>
              <a:gd name="connsiteY26" fmla="*/ 218364 h 1260143"/>
              <a:gd name="connsiteX27" fmla="*/ 1976651 w 3976935"/>
              <a:gd name="connsiteY27" fmla="*/ 300250 h 1260143"/>
              <a:gd name="connsiteX28" fmla="*/ 2003946 w 3976935"/>
              <a:gd name="connsiteY28" fmla="*/ 382137 h 1260143"/>
              <a:gd name="connsiteX29" fmla="*/ 2031242 w 3976935"/>
              <a:gd name="connsiteY29" fmla="*/ 464024 h 1260143"/>
              <a:gd name="connsiteX30" fmla="*/ 2044890 w 3976935"/>
              <a:gd name="connsiteY30" fmla="*/ 504967 h 1260143"/>
              <a:gd name="connsiteX31" fmla="*/ 2209800 w 3976935"/>
              <a:gd name="connsiteY31" fmla="*/ 726743 h 1260143"/>
              <a:gd name="connsiteX32" fmla="*/ 2438400 w 3976935"/>
              <a:gd name="connsiteY32" fmla="*/ 574343 h 1260143"/>
              <a:gd name="connsiteX33" fmla="*/ 2549857 w 3976935"/>
              <a:gd name="connsiteY33" fmla="*/ 518615 h 1260143"/>
              <a:gd name="connsiteX34" fmla="*/ 2590800 w 3976935"/>
              <a:gd name="connsiteY34" fmla="*/ 504967 h 1260143"/>
              <a:gd name="connsiteX35" fmla="*/ 2754573 w 3976935"/>
              <a:gd name="connsiteY35" fmla="*/ 518615 h 1260143"/>
              <a:gd name="connsiteX36" fmla="*/ 2795516 w 3976935"/>
              <a:gd name="connsiteY36" fmla="*/ 545910 h 1260143"/>
              <a:gd name="connsiteX37" fmla="*/ 2836460 w 3976935"/>
              <a:gd name="connsiteY37" fmla="*/ 559558 h 1260143"/>
              <a:gd name="connsiteX38" fmla="*/ 2891051 w 3976935"/>
              <a:gd name="connsiteY38" fmla="*/ 641444 h 1260143"/>
              <a:gd name="connsiteX39" fmla="*/ 3013881 w 3976935"/>
              <a:gd name="connsiteY39" fmla="*/ 846161 h 1260143"/>
              <a:gd name="connsiteX40" fmla="*/ 3327779 w 3976935"/>
              <a:gd name="connsiteY40" fmla="*/ 832513 h 1260143"/>
              <a:gd name="connsiteX41" fmla="*/ 3429000 w 3976935"/>
              <a:gd name="connsiteY41" fmla="*/ 650543 h 1260143"/>
              <a:gd name="connsiteX42" fmla="*/ 3737212 w 3976935"/>
              <a:gd name="connsiteY42" fmla="*/ 450376 h 1260143"/>
              <a:gd name="connsiteX43" fmla="*/ 3942816 w 3976935"/>
              <a:gd name="connsiteY43" fmla="*/ 425625 h 1260143"/>
              <a:gd name="connsiteX44" fmla="*/ 3941928 w 3976935"/>
              <a:gd name="connsiteY44" fmla="*/ 750627 h 1260143"/>
              <a:gd name="connsiteX45" fmla="*/ 3962400 w 3976935"/>
              <a:gd name="connsiteY45" fmla="*/ 1183943 h 1260143"/>
              <a:gd name="connsiteX46" fmla="*/ 0 w 3976935"/>
              <a:gd name="connsiteY46" fmla="*/ 1260143 h 1260143"/>
              <a:gd name="connsiteX0" fmla="*/ 0 w 3976935"/>
              <a:gd name="connsiteY0" fmla="*/ 1260143 h 1260143"/>
              <a:gd name="connsiteX1" fmla="*/ 25021 w 3976935"/>
              <a:gd name="connsiteY1" fmla="*/ 873456 h 1260143"/>
              <a:gd name="connsiteX2" fmla="*/ 228600 w 3976935"/>
              <a:gd name="connsiteY2" fmla="*/ 955343 h 1260143"/>
              <a:gd name="connsiteX3" fmla="*/ 352567 w 3976935"/>
              <a:gd name="connsiteY3" fmla="*/ 764274 h 1260143"/>
              <a:gd name="connsiteX4" fmla="*/ 379863 w 3976935"/>
              <a:gd name="connsiteY4" fmla="*/ 709683 h 1260143"/>
              <a:gd name="connsiteX5" fmla="*/ 448101 w 3976935"/>
              <a:gd name="connsiteY5" fmla="*/ 586853 h 1260143"/>
              <a:gd name="connsiteX6" fmla="*/ 489045 w 3976935"/>
              <a:gd name="connsiteY6" fmla="*/ 559558 h 1260143"/>
              <a:gd name="connsiteX7" fmla="*/ 666466 w 3976935"/>
              <a:gd name="connsiteY7" fmla="*/ 573206 h 1260143"/>
              <a:gd name="connsiteX8" fmla="*/ 748352 w 3976935"/>
              <a:gd name="connsiteY8" fmla="*/ 627797 h 1260143"/>
              <a:gd name="connsiteX9" fmla="*/ 775648 w 3976935"/>
              <a:gd name="connsiteY9" fmla="*/ 682388 h 1260143"/>
              <a:gd name="connsiteX10" fmla="*/ 816591 w 3976935"/>
              <a:gd name="connsiteY10" fmla="*/ 709683 h 1260143"/>
              <a:gd name="connsiteX11" fmla="*/ 1103194 w 3976935"/>
              <a:gd name="connsiteY11" fmla="*/ 627797 h 1260143"/>
              <a:gd name="connsiteX12" fmla="*/ 1116842 w 3976935"/>
              <a:gd name="connsiteY12" fmla="*/ 586853 h 1260143"/>
              <a:gd name="connsiteX13" fmla="*/ 1157785 w 3976935"/>
              <a:gd name="connsiteY13" fmla="*/ 545910 h 1260143"/>
              <a:gd name="connsiteX14" fmla="*/ 1226024 w 3976935"/>
              <a:gd name="connsiteY14" fmla="*/ 423080 h 1260143"/>
              <a:gd name="connsiteX15" fmla="*/ 1239672 w 3976935"/>
              <a:gd name="connsiteY15" fmla="*/ 286603 h 1260143"/>
              <a:gd name="connsiteX16" fmla="*/ 1280615 w 3976935"/>
              <a:gd name="connsiteY16" fmla="*/ 204716 h 1260143"/>
              <a:gd name="connsiteX17" fmla="*/ 1307910 w 3976935"/>
              <a:gd name="connsiteY17" fmla="*/ 150125 h 1260143"/>
              <a:gd name="connsiteX18" fmla="*/ 1471684 w 3976935"/>
              <a:gd name="connsiteY18" fmla="*/ 13647 h 1260143"/>
              <a:gd name="connsiteX19" fmla="*/ 1512627 w 3976935"/>
              <a:gd name="connsiteY19" fmla="*/ 0 h 1260143"/>
              <a:gd name="connsiteX20" fmla="*/ 1690048 w 3976935"/>
              <a:gd name="connsiteY20" fmla="*/ 13647 h 1260143"/>
              <a:gd name="connsiteX21" fmla="*/ 1771934 w 3976935"/>
              <a:gd name="connsiteY21" fmla="*/ 54591 h 1260143"/>
              <a:gd name="connsiteX22" fmla="*/ 1812878 w 3976935"/>
              <a:gd name="connsiteY22" fmla="*/ 68239 h 1260143"/>
              <a:gd name="connsiteX23" fmla="*/ 1840173 w 3976935"/>
              <a:gd name="connsiteY23" fmla="*/ 109182 h 1260143"/>
              <a:gd name="connsiteX24" fmla="*/ 1881116 w 3976935"/>
              <a:gd name="connsiteY24" fmla="*/ 136477 h 1260143"/>
              <a:gd name="connsiteX25" fmla="*/ 1894764 w 3976935"/>
              <a:gd name="connsiteY25" fmla="*/ 177421 h 1260143"/>
              <a:gd name="connsiteX26" fmla="*/ 1935707 w 3976935"/>
              <a:gd name="connsiteY26" fmla="*/ 218364 h 1260143"/>
              <a:gd name="connsiteX27" fmla="*/ 1976651 w 3976935"/>
              <a:gd name="connsiteY27" fmla="*/ 300250 h 1260143"/>
              <a:gd name="connsiteX28" fmla="*/ 2003946 w 3976935"/>
              <a:gd name="connsiteY28" fmla="*/ 382137 h 1260143"/>
              <a:gd name="connsiteX29" fmla="*/ 2031242 w 3976935"/>
              <a:gd name="connsiteY29" fmla="*/ 464024 h 1260143"/>
              <a:gd name="connsiteX30" fmla="*/ 2044890 w 3976935"/>
              <a:gd name="connsiteY30" fmla="*/ 504967 h 1260143"/>
              <a:gd name="connsiteX31" fmla="*/ 2209800 w 3976935"/>
              <a:gd name="connsiteY31" fmla="*/ 726743 h 1260143"/>
              <a:gd name="connsiteX32" fmla="*/ 2438400 w 3976935"/>
              <a:gd name="connsiteY32" fmla="*/ 574343 h 1260143"/>
              <a:gd name="connsiteX33" fmla="*/ 2549857 w 3976935"/>
              <a:gd name="connsiteY33" fmla="*/ 518615 h 1260143"/>
              <a:gd name="connsiteX34" fmla="*/ 2590800 w 3976935"/>
              <a:gd name="connsiteY34" fmla="*/ 504967 h 1260143"/>
              <a:gd name="connsiteX35" fmla="*/ 2754573 w 3976935"/>
              <a:gd name="connsiteY35" fmla="*/ 518615 h 1260143"/>
              <a:gd name="connsiteX36" fmla="*/ 2795516 w 3976935"/>
              <a:gd name="connsiteY36" fmla="*/ 545910 h 1260143"/>
              <a:gd name="connsiteX37" fmla="*/ 2836460 w 3976935"/>
              <a:gd name="connsiteY37" fmla="*/ 559558 h 1260143"/>
              <a:gd name="connsiteX38" fmla="*/ 2891051 w 3976935"/>
              <a:gd name="connsiteY38" fmla="*/ 641444 h 1260143"/>
              <a:gd name="connsiteX39" fmla="*/ 3013881 w 3976935"/>
              <a:gd name="connsiteY39" fmla="*/ 846161 h 1260143"/>
              <a:gd name="connsiteX40" fmla="*/ 3327779 w 3976935"/>
              <a:gd name="connsiteY40" fmla="*/ 832513 h 1260143"/>
              <a:gd name="connsiteX41" fmla="*/ 3429000 w 3976935"/>
              <a:gd name="connsiteY41" fmla="*/ 650543 h 1260143"/>
              <a:gd name="connsiteX42" fmla="*/ 3737212 w 3976935"/>
              <a:gd name="connsiteY42" fmla="*/ 450376 h 1260143"/>
              <a:gd name="connsiteX43" fmla="*/ 3942816 w 3976935"/>
              <a:gd name="connsiteY43" fmla="*/ 425625 h 1260143"/>
              <a:gd name="connsiteX44" fmla="*/ 3941928 w 3976935"/>
              <a:gd name="connsiteY44" fmla="*/ 750627 h 1260143"/>
              <a:gd name="connsiteX45" fmla="*/ 3962400 w 3976935"/>
              <a:gd name="connsiteY45" fmla="*/ 1183943 h 1260143"/>
              <a:gd name="connsiteX46" fmla="*/ 0 w 3976935"/>
              <a:gd name="connsiteY46" fmla="*/ 1260143 h 1260143"/>
              <a:gd name="connsiteX0" fmla="*/ 0 w 3962400"/>
              <a:gd name="connsiteY0" fmla="*/ 1260143 h 1260143"/>
              <a:gd name="connsiteX1" fmla="*/ 25021 w 3962400"/>
              <a:gd name="connsiteY1" fmla="*/ 873456 h 1260143"/>
              <a:gd name="connsiteX2" fmla="*/ 228600 w 3962400"/>
              <a:gd name="connsiteY2" fmla="*/ 955343 h 1260143"/>
              <a:gd name="connsiteX3" fmla="*/ 352567 w 3962400"/>
              <a:gd name="connsiteY3" fmla="*/ 764274 h 1260143"/>
              <a:gd name="connsiteX4" fmla="*/ 379863 w 3962400"/>
              <a:gd name="connsiteY4" fmla="*/ 709683 h 1260143"/>
              <a:gd name="connsiteX5" fmla="*/ 448101 w 3962400"/>
              <a:gd name="connsiteY5" fmla="*/ 586853 h 1260143"/>
              <a:gd name="connsiteX6" fmla="*/ 489045 w 3962400"/>
              <a:gd name="connsiteY6" fmla="*/ 559558 h 1260143"/>
              <a:gd name="connsiteX7" fmla="*/ 666466 w 3962400"/>
              <a:gd name="connsiteY7" fmla="*/ 573206 h 1260143"/>
              <a:gd name="connsiteX8" fmla="*/ 748352 w 3962400"/>
              <a:gd name="connsiteY8" fmla="*/ 627797 h 1260143"/>
              <a:gd name="connsiteX9" fmla="*/ 775648 w 3962400"/>
              <a:gd name="connsiteY9" fmla="*/ 682388 h 1260143"/>
              <a:gd name="connsiteX10" fmla="*/ 816591 w 3962400"/>
              <a:gd name="connsiteY10" fmla="*/ 709683 h 1260143"/>
              <a:gd name="connsiteX11" fmla="*/ 1103194 w 3962400"/>
              <a:gd name="connsiteY11" fmla="*/ 627797 h 1260143"/>
              <a:gd name="connsiteX12" fmla="*/ 1116842 w 3962400"/>
              <a:gd name="connsiteY12" fmla="*/ 586853 h 1260143"/>
              <a:gd name="connsiteX13" fmla="*/ 1157785 w 3962400"/>
              <a:gd name="connsiteY13" fmla="*/ 545910 h 1260143"/>
              <a:gd name="connsiteX14" fmla="*/ 1226024 w 3962400"/>
              <a:gd name="connsiteY14" fmla="*/ 423080 h 1260143"/>
              <a:gd name="connsiteX15" fmla="*/ 1239672 w 3962400"/>
              <a:gd name="connsiteY15" fmla="*/ 286603 h 1260143"/>
              <a:gd name="connsiteX16" fmla="*/ 1280615 w 3962400"/>
              <a:gd name="connsiteY16" fmla="*/ 204716 h 1260143"/>
              <a:gd name="connsiteX17" fmla="*/ 1307910 w 3962400"/>
              <a:gd name="connsiteY17" fmla="*/ 150125 h 1260143"/>
              <a:gd name="connsiteX18" fmla="*/ 1471684 w 3962400"/>
              <a:gd name="connsiteY18" fmla="*/ 13647 h 1260143"/>
              <a:gd name="connsiteX19" fmla="*/ 1512627 w 3962400"/>
              <a:gd name="connsiteY19" fmla="*/ 0 h 1260143"/>
              <a:gd name="connsiteX20" fmla="*/ 1690048 w 3962400"/>
              <a:gd name="connsiteY20" fmla="*/ 13647 h 1260143"/>
              <a:gd name="connsiteX21" fmla="*/ 1771934 w 3962400"/>
              <a:gd name="connsiteY21" fmla="*/ 54591 h 1260143"/>
              <a:gd name="connsiteX22" fmla="*/ 1812878 w 3962400"/>
              <a:gd name="connsiteY22" fmla="*/ 68239 h 1260143"/>
              <a:gd name="connsiteX23" fmla="*/ 1840173 w 3962400"/>
              <a:gd name="connsiteY23" fmla="*/ 109182 h 1260143"/>
              <a:gd name="connsiteX24" fmla="*/ 1881116 w 3962400"/>
              <a:gd name="connsiteY24" fmla="*/ 136477 h 1260143"/>
              <a:gd name="connsiteX25" fmla="*/ 1894764 w 3962400"/>
              <a:gd name="connsiteY25" fmla="*/ 177421 h 1260143"/>
              <a:gd name="connsiteX26" fmla="*/ 1935707 w 3962400"/>
              <a:gd name="connsiteY26" fmla="*/ 218364 h 1260143"/>
              <a:gd name="connsiteX27" fmla="*/ 1976651 w 3962400"/>
              <a:gd name="connsiteY27" fmla="*/ 300250 h 1260143"/>
              <a:gd name="connsiteX28" fmla="*/ 2003946 w 3962400"/>
              <a:gd name="connsiteY28" fmla="*/ 382137 h 1260143"/>
              <a:gd name="connsiteX29" fmla="*/ 2031242 w 3962400"/>
              <a:gd name="connsiteY29" fmla="*/ 464024 h 1260143"/>
              <a:gd name="connsiteX30" fmla="*/ 2044890 w 3962400"/>
              <a:gd name="connsiteY30" fmla="*/ 504967 h 1260143"/>
              <a:gd name="connsiteX31" fmla="*/ 2209800 w 3962400"/>
              <a:gd name="connsiteY31" fmla="*/ 726743 h 1260143"/>
              <a:gd name="connsiteX32" fmla="*/ 2438400 w 3962400"/>
              <a:gd name="connsiteY32" fmla="*/ 574343 h 1260143"/>
              <a:gd name="connsiteX33" fmla="*/ 2549857 w 3962400"/>
              <a:gd name="connsiteY33" fmla="*/ 518615 h 1260143"/>
              <a:gd name="connsiteX34" fmla="*/ 2590800 w 3962400"/>
              <a:gd name="connsiteY34" fmla="*/ 504967 h 1260143"/>
              <a:gd name="connsiteX35" fmla="*/ 2754573 w 3962400"/>
              <a:gd name="connsiteY35" fmla="*/ 518615 h 1260143"/>
              <a:gd name="connsiteX36" fmla="*/ 2795516 w 3962400"/>
              <a:gd name="connsiteY36" fmla="*/ 545910 h 1260143"/>
              <a:gd name="connsiteX37" fmla="*/ 2836460 w 3962400"/>
              <a:gd name="connsiteY37" fmla="*/ 559558 h 1260143"/>
              <a:gd name="connsiteX38" fmla="*/ 2891051 w 3962400"/>
              <a:gd name="connsiteY38" fmla="*/ 641444 h 1260143"/>
              <a:gd name="connsiteX39" fmla="*/ 3013881 w 3962400"/>
              <a:gd name="connsiteY39" fmla="*/ 846161 h 1260143"/>
              <a:gd name="connsiteX40" fmla="*/ 3327779 w 3962400"/>
              <a:gd name="connsiteY40" fmla="*/ 832513 h 1260143"/>
              <a:gd name="connsiteX41" fmla="*/ 3429000 w 3962400"/>
              <a:gd name="connsiteY41" fmla="*/ 650543 h 1260143"/>
              <a:gd name="connsiteX42" fmla="*/ 3737212 w 3962400"/>
              <a:gd name="connsiteY42" fmla="*/ 450376 h 1260143"/>
              <a:gd name="connsiteX43" fmla="*/ 3942816 w 3962400"/>
              <a:gd name="connsiteY43" fmla="*/ 425625 h 1260143"/>
              <a:gd name="connsiteX44" fmla="*/ 3941928 w 3962400"/>
              <a:gd name="connsiteY44" fmla="*/ 750627 h 1260143"/>
              <a:gd name="connsiteX45" fmla="*/ 3962400 w 3962400"/>
              <a:gd name="connsiteY45" fmla="*/ 1183943 h 1260143"/>
              <a:gd name="connsiteX46" fmla="*/ 0 w 3962400"/>
              <a:gd name="connsiteY46" fmla="*/ 1260143 h 1260143"/>
              <a:gd name="connsiteX0" fmla="*/ 0 w 3962400"/>
              <a:gd name="connsiteY0" fmla="*/ 1260143 h 1260143"/>
              <a:gd name="connsiteX1" fmla="*/ 25021 w 3962400"/>
              <a:gd name="connsiteY1" fmla="*/ 873456 h 1260143"/>
              <a:gd name="connsiteX2" fmla="*/ 228600 w 3962400"/>
              <a:gd name="connsiteY2" fmla="*/ 955343 h 1260143"/>
              <a:gd name="connsiteX3" fmla="*/ 352567 w 3962400"/>
              <a:gd name="connsiteY3" fmla="*/ 764274 h 1260143"/>
              <a:gd name="connsiteX4" fmla="*/ 379863 w 3962400"/>
              <a:gd name="connsiteY4" fmla="*/ 709683 h 1260143"/>
              <a:gd name="connsiteX5" fmla="*/ 448101 w 3962400"/>
              <a:gd name="connsiteY5" fmla="*/ 586853 h 1260143"/>
              <a:gd name="connsiteX6" fmla="*/ 489045 w 3962400"/>
              <a:gd name="connsiteY6" fmla="*/ 559558 h 1260143"/>
              <a:gd name="connsiteX7" fmla="*/ 666466 w 3962400"/>
              <a:gd name="connsiteY7" fmla="*/ 573206 h 1260143"/>
              <a:gd name="connsiteX8" fmla="*/ 748352 w 3962400"/>
              <a:gd name="connsiteY8" fmla="*/ 627797 h 1260143"/>
              <a:gd name="connsiteX9" fmla="*/ 775648 w 3962400"/>
              <a:gd name="connsiteY9" fmla="*/ 682388 h 1260143"/>
              <a:gd name="connsiteX10" fmla="*/ 816591 w 3962400"/>
              <a:gd name="connsiteY10" fmla="*/ 709683 h 1260143"/>
              <a:gd name="connsiteX11" fmla="*/ 1103194 w 3962400"/>
              <a:gd name="connsiteY11" fmla="*/ 627797 h 1260143"/>
              <a:gd name="connsiteX12" fmla="*/ 1116842 w 3962400"/>
              <a:gd name="connsiteY12" fmla="*/ 586853 h 1260143"/>
              <a:gd name="connsiteX13" fmla="*/ 1157785 w 3962400"/>
              <a:gd name="connsiteY13" fmla="*/ 545910 h 1260143"/>
              <a:gd name="connsiteX14" fmla="*/ 1226024 w 3962400"/>
              <a:gd name="connsiteY14" fmla="*/ 423080 h 1260143"/>
              <a:gd name="connsiteX15" fmla="*/ 1239672 w 3962400"/>
              <a:gd name="connsiteY15" fmla="*/ 286603 h 1260143"/>
              <a:gd name="connsiteX16" fmla="*/ 1280615 w 3962400"/>
              <a:gd name="connsiteY16" fmla="*/ 204716 h 1260143"/>
              <a:gd name="connsiteX17" fmla="*/ 1307910 w 3962400"/>
              <a:gd name="connsiteY17" fmla="*/ 150125 h 1260143"/>
              <a:gd name="connsiteX18" fmla="*/ 1471684 w 3962400"/>
              <a:gd name="connsiteY18" fmla="*/ 13647 h 1260143"/>
              <a:gd name="connsiteX19" fmla="*/ 1512627 w 3962400"/>
              <a:gd name="connsiteY19" fmla="*/ 0 h 1260143"/>
              <a:gd name="connsiteX20" fmla="*/ 1690048 w 3962400"/>
              <a:gd name="connsiteY20" fmla="*/ 13647 h 1260143"/>
              <a:gd name="connsiteX21" fmla="*/ 1771934 w 3962400"/>
              <a:gd name="connsiteY21" fmla="*/ 54591 h 1260143"/>
              <a:gd name="connsiteX22" fmla="*/ 1812878 w 3962400"/>
              <a:gd name="connsiteY22" fmla="*/ 68239 h 1260143"/>
              <a:gd name="connsiteX23" fmla="*/ 1840173 w 3962400"/>
              <a:gd name="connsiteY23" fmla="*/ 109182 h 1260143"/>
              <a:gd name="connsiteX24" fmla="*/ 1881116 w 3962400"/>
              <a:gd name="connsiteY24" fmla="*/ 136477 h 1260143"/>
              <a:gd name="connsiteX25" fmla="*/ 1894764 w 3962400"/>
              <a:gd name="connsiteY25" fmla="*/ 177421 h 1260143"/>
              <a:gd name="connsiteX26" fmla="*/ 1935707 w 3962400"/>
              <a:gd name="connsiteY26" fmla="*/ 218364 h 1260143"/>
              <a:gd name="connsiteX27" fmla="*/ 1976651 w 3962400"/>
              <a:gd name="connsiteY27" fmla="*/ 300250 h 1260143"/>
              <a:gd name="connsiteX28" fmla="*/ 2003946 w 3962400"/>
              <a:gd name="connsiteY28" fmla="*/ 382137 h 1260143"/>
              <a:gd name="connsiteX29" fmla="*/ 2031242 w 3962400"/>
              <a:gd name="connsiteY29" fmla="*/ 464024 h 1260143"/>
              <a:gd name="connsiteX30" fmla="*/ 2044890 w 3962400"/>
              <a:gd name="connsiteY30" fmla="*/ 504967 h 1260143"/>
              <a:gd name="connsiteX31" fmla="*/ 2209800 w 3962400"/>
              <a:gd name="connsiteY31" fmla="*/ 726743 h 1260143"/>
              <a:gd name="connsiteX32" fmla="*/ 2438400 w 3962400"/>
              <a:gd name="connsiteY32" fmla="*/ 574343 h 1260143"/>
              <a:gd name="connsiteX33" fmla="*/ 2549857 w 3962400"/>
              <a:gd name="connsiteY33" fmla="*/ 518615 h 1260143"/>
              <a:gd name="connsiteX34" fmla="*/ 2590800 w 3962400"/>
              <a:gd name="connsiteY34" fmla="*/ 504967 h 1260143"/>
              <a:gd name="connsiteX35" fmla="*/ 2754573 w 3962400"/>
              <a:gd name="connsiteY35" fmla="*/ 518615 h 1260143"/>
              <a:gd name="connsiteX36" fmla="*/ 2795516 w 3962400"/>
              <a:gd name="connsiteY36" fmla="*/ 545910 h 1260143"/>
              <a:gd name="connsiteX37" fmla="*/ 2836460 w 3962400"/>
              <a:gd name="connsiteY37" fmla="*/ 559558 h 1260143"/>
              <a:gd name="connsiteX38" fmla="*/ 2891051 w 3962400"/>
              <a:gd name="connsiteY38" fmla="*/ 641444 h 1260143"/>
              <a:gd name="connsiteX39" fmla="*/ 3013881 w 3962400"/>
              <a:gd name="connsiteY39" fmla="*/ 846161 h 1260143"/>
              <a:gd name="connsiteX40" fmla="*/ 3327779 w 3962400"/>
              <a:gd name="connsiteY40" fmla="*/ 832513 h 1260143"/>
              <a:gd name="connsiteX41" fmla="*/ 3429000 w 3962400"/>
              <a:gd name="connsiteY41" fmla="*/ 650543 h 1260143"/>
              <a:gd name="connsiteX42" fmla="*/ 3737212 w 3962400"/>
              <a:gd name="connsiteY42" fmla="*/ 450376 h 1260143"/>
              <a:gd name="connsiteX43" fmla="*/ 3942816 w 3962400"/>
              <a:gd name="connsiteY43" fmla="*/ 425625 h 1260143"/>
              <a:gd name="connsiteX44" fmla="*/ 3941928 w 3962400"/>
              <a:gd name="connsiteY44" fmla="*/ 750627 h 1260143"/>
              <a:gd name="connsiteX45" fmla="*/ 3962400 w 3962400"/>
              <a:gd name="connsiteY45" fmla="*/ 1183943 h 1260143"/>
              <a:gd name="connsiteX46" fmla="*/ 0 w 3962400"/>
              <a:gd name="connsiteY46" fmla="*/ 1260143 h 1260143"/>
              <a:gd name="connsiteX0" fmla="*/ 0 w 3962400"/>
              <a:gd name="connsiteY0" fmla="*/ 1260143 h 1260143"/>
              <a:gd name="connsiteX1" fmla="*/ 25021 w 3962400"/>
              <a:gd name="connsiteY1" fmla="*/ 873456 h 1260143"/>
              <a:gd name="connsiteX2" fmla="*/ 228600 w 3962400"/>
              <a:gd name="connsiteY2" fmla="*/ 955343 h 1260143"/>
              <a:gd name="connsiteX3" fmla="*/ 352567 w 3962400"/>
              <a:gd name="connsiteY3" fmla="*/ 764274 h 1260143"/>
              <a:gd name="connsiteX4" fmla="*/ 379863 w 3962400"/>
              <a:gd name="connsiteY4" fmla="*/ 709683 h 1260143"/>
              <a:gd name="connsiteX5" fmla="*/ 448101 w 3962400"/>
              <a:gd name="connsiteY5" fmla="*/ 586853 h 1260143"/>
              <a:gd name="connsiteX6" fmla="*/ 489045 w 3962400"/>
              <a:gd name="connsiteY6" fmla="*/ 559558 h 1260143"/>
              <a:gd name="connsiteX7" fmla="*/ 666466 w 3962400"/>
              <a:gd name="connsiteY7" fmla="*/ 573206 h 1260143"/>
              <a:gd name="connsiteX8" fmla="*/ 748352 w 3962400"/>
              <a:gd name="connsiteY8" fmla="*/ 627797 h 1260143"/>
              <a:gd name="connsiteX9" fmla="*/ 775648 w 3962400"/>
              <a:gd name="connsiteY9" fmla="*/ 682388 h 1260143"/>
              <a:gd name="connsiteX10" fmla="*/ 816591 w 3962400"/>
              <a:gd name="connsiteY10" fmla="*/ 709683 h 1260143"/>
              <a:gd name="connsiteX11" fmla="*/ 1103194 w 3962400"/>
              <a:gd name="connsiteY11" fmla="*/ 627797 h 1260143"/>
              <a:gd name="connsiteX12" fmla="*/ 1116842 w 3962400"/>
              <a:gd name="connsiteY12" fmla="*/ 586853 h 1260143"/>
              <a:gd name="connsiteX13" fmla="*/ 1157785 w 3962400"/>
              <a:gd name="connsiteY13" fmla="*/ 545910 h 1260143"/>
              <a:gd name="connsiteX14" fmla="*/ 1226024 w 3962400"/>
              <a:gd name="connsiteY14" fmla="*/ 423080 h 1260143"/>
              <a:gd name="connsiteX15" fmla="*/ 1239672 w 3962400"/>
              <a:gd name="connsiteY15" fmla="*/ 286603 h 1260143"/>
              <a:gd name="connsiteX16" fmla="*/ 1280615 w 3962400"/>
              <a:gd name="connsiteY16" fmla="*/ 204716 h 1260143"/>
              <a:gd name="connsiteX17" fmla="*/ 1307910 w 3962400"/>
              <a:gd name="connsiteY17" fmla="*/ 150125 h 1260143"/>
              <a:gd name="connsiteX18" fmla="*/ 1471684 w 3962400"/>
              <a:gd name="connsiteY18" fmla="*/ 13647 h 1260143"/>
              <a:gd name="connsiteX19" fmla="*/ 1512627 w 3962400"/>
              <a:gd name="connsiteY19" fmla="*/ 0 h 1260143"/>
              <a:gd name="connsiteX20" fmla="*/ 1690048 w 3962400"/>
              <a:gd name="connsiteY20" fmla="*/ 13647 h 1260143"/>
              <a:gd name="connsiteX21" fmla="*/ 1771934 w 3962400"/>
              <a:gd name="connsiteY21" fmla="*/ 54591 h 1260143"/>
              <a:gd name="connsiteX22" fmla="*/ 1812878 w 3962400"/>
              <a:gd name="connsiteY22" fmla="*/ 68239 h 1260143"/>
              <a:gd name="connsiteX23" fmla="*/ 1840173 w 3962400"/>
              <a:gd name="connsiteY23" fmla="*/ 109182 h 1260143"/>
              <a:gd name="connsiteX24" fmla="*/ 1881116 w 3962400"/>
              <a:gd name="connsiteY24" fmla="*/ 136477 h 1260143"/>
              <a:gd name="connsiteX25" fmla="*/ 1894764 w 3962400"/>
              <a:gd name="connsiteY25" fmla="*/ 177421 h 1260143"/>
              <a:gd name="connsiteX26" fmla="*/ 1935707 w 3962400"/>
              <a:gd name="connsiteY26" fmla="*/ 218364 h 1260143"/>
              <a:gd name="connsiteX27" fmla="*/ 1976651 w 3962400"/>
              <a:gd name="connsiteY27" fmla="*/ 300250 h 1260143"/>
              <a:gd name="connsiteX28" fmla="*/ 2003946 w 3962400"/>
              <a:gd name="connsiteY28" fmla="*/ 382137 h 1260143"/>
              <a:gd name="connsiteX29" fmla="*/ 2031242 w 3962400"/>
              <a:gd name="connsiteY29" fmla="*/ 464024 h 1260143"/>
              <a:gd name="connsiteX30" fmla="*/ 2044890 w 3962400"/>
              <a:gd name="connsiteY30" fmla="*/ 504967 h 1260143"/>
              <a:gd name="connsiteX31" fmla="*/ 2209800 w 3962400"/>
              <a:gd name="connsiteY31" fmla="*/ 726743 h 1260143"/>
              <a:gd name="connsiteX32" fmla="*/ 2438400 w 3962400"/>
              <a:gd name="connsiteY32" fmla="*/ 574343 h 1260143"/>
              <a:gd name="connsiteX33" fmla="*/ 2549857 w 3962400"/>
              <a:gd name="connsiteY33" fmla="*/ 518615 h 1260143"/>
              <a:gd name="connsiteX34" fmla="*/ 2590800 w 3962400"/>
              <a:gd name="connsiteY34" fmla="*/ 504967 h 1260143"/>
              <a:gd name="connsiteX35" fmla="*/ 2754573 w 3962400"/>
              <a:gd name="connsiteY35" fmla="*/ 518615 h 1260143"/>
              <a:gd name="connsiteX36" fmla="*/ 2795516 w 3962400"/>
              <a:gd name="connsiteY36" fmla="*/ 545910 h 1260143"/>
              <a:gd name="connsiteX37" fmla="*/ 2836460 w 3962400"/>
              <a:gd name="connsiteY37" fmla="*/ 559558 h 1260143"/>
              <a:gd name="connsiteX38" fmla="*/ 2891051 w 3962400"/>
              <a:gd name="connsiteY38" fmla="*/ 641444 h 1260143"/>
              <a:gd name="connsiteX39" fmla="*/ 3013881 w 3962400"/>
              <a:gd name="connsiteY39" fmla="*/ 846161 h 1260143"/>
              <a:gd name="connsiteX40" fmla="*/ 3327779 w 3962400"/>
              <a:gd name="connsiteY40" fmla="*/ 832513 h 1260143"/>
              <a:gd name="connsiteX41" fmla="*/ 3429000 w 3962400"/>
              <a:gd name="connsiteY41" fmla="*/ 650543 h 1260143"/>
              <a:gd name="connsiteX42" fmla="*/ 3737212 w 3962400"/>
              <a:gd name="connsiteY42" fmla="*/ 450376 h 1260143"/>
              <a:gd name="connsiteX43" fmla="*/ 3879590 w 3962400"/>
              <a:gd name="connsiteY43" fmla="*/ 425625 h 1260143"/>
              <a:gd name="connsiteX44" fmla="*/ 3941928 w 3962400"/>
              <a:gd name="connsiteY44" fmla="*/ 750627 h 1260143"/>
              <a:gd name="connsiteX45" fmla="*/ 3962400 w 3962400"/>
              <a:gd name="connsiteY45" fmla="*/ 1183943 h 1260143"/>
              <a:gd name="connsiteX46" fmla="*/ 0 w 3962400"/>
              <a:gd name="connsiteY46" fmla="*/ 1260143 h 126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62400" h="1260143">
                <a:moveTo>
                  <a:pt x="0" y="1260143"/>
                </a:moveTo>
                <a:cubicBezTo>
                  <a:pt x="13648" y="1255594"/>
                  <a:pt x="10723" y="871867"/>
                  <a:pt x="25021" y="873456"/>
                </a:cubicBezTo>
                <a:cubicBezTo>
                  <a:pt x="53617" y="876633"/>
                  <a:pt x="228600" y="955343"/>
                  <a:pt x="228600" y="955343"/>
                </a:cubicBezTo>
                <a:cubicBezTo>
                  <a:pt x="283191" y="937146"/>
                  <a:pt x="307074" y="796119"/>
                  <a:pt x="352567" y="764274"/>
                </a:cubicBezTo>
                <a:cubicBezTo>
                  <a:pt x="356316" y="744278"/>
                  <a:pt x="372307" y="728573"/>
                  <a:pt x="379863" y="709683"/>
                </a:cubicBezTo>
                <a:cubicBezTo>
                  <a:pt x="414144" y="623980"/>
                  <a:pt x="386221" y="638419"/>
                  <a:pt x="448101" y="586853"/>
                </a:cubicBezTo>
                <a:cubicBezTo>
                  <a:pt x="460702" y="576352"/>
                  <a:pt x="475397" y="568656"/>
                  <a:pt x="489045" y="559558"/>
                </a:cubicBezTo>
                <a:cubicBezTo>
                  <a:pt x="548185" y="564107"/>
                  <a:pt x="607609" y="565849"/>
                  <a:pt x="666466" y="573206"/>
                </a:cubicBezTo>
                <a:cubicBezTo>
                  <a:pt x="704087" y="577908"/>
                  <a:pt x="726261" y="596870"/>
                  <a:pt x="748352" y="627797"/>
                </a:cubicBezTo>
                <a:cubicBezTo>
                  <a:pt x="760177" y="644352"/>
                  <a:pt x="762623" y="666759"/>
                  <a:pt x="775648" y="682388"/>
                </a:cubicBezTo>
                <a:cubicBezTo>
                  <a:pt x="786149" y="694989"/>
                  <a:pt x="803990" y="699182"/>
                  <a:pt x="816591" y="709683"/>
                </a:cubicBezTo>
                <a:cubicBezTo>
                  <a:pt x="871182" y="700585"/>
                  <a:pt x="1053152" y="648269"/>
                  <a:pt x="1103194" y="627797"/>
                </a:cubicBezTo>
                <a:cubicBezTo>
                  <a:pt x="1109628" y="614930"/>
                  <a:pt x="1108862" y="598823"/>
                  <a:pt x="1116842" y="586853"/>
                </a:cubicBezTo>
                <a:cubicBezTo>
                  <a:pt x="1127548" y="570794"/>
                  <a:pt x="1145935" y="561145"/>
                  <a:pt x="1157785" y="545910"/>
                </a:cubicBezTo>
                <a:cubicBezTo>
                  <a:pt x="1212535" y="475518"/>
                  <a:pt x="1205432" y="484856"/>
                  <a:pt x="1226024" y="423080"/>
                </a:cubicBezTo>
                <a:cubicBezTo>
                  <a:pt x="1230573" y="377588"/>
                  <a:pt x="1232720" y="331791"/>
                  <a:pt x="1239672" y="286603"/>
                </a:cubicBezTo>
                <a:cubicBezTo>
                  <a:pt x="1246258" y="243796"/>
                  <a:pt x="1259304" y="242011"/>
                  <a:pt x="1280615" y="204716"/>
                </a:cubicBezTo>
                <a:cubicBezTo>
                  <a:pt x="1290709" y="187052"/>
                  <a:pt x="1295201" y="166012"/>
                  <a:pt x="1307910" y="150125"/>
                </a:cubicBezTo>
                <a:cubicBezTo>
                  <a:pt x="1335550" y="115575"/>
                  <a:pt x="1423494" y="29710"/>
                  <a:pt x="1471684" y="13647"/>
                </a:cubicBezTo>
                <a:lnTo>
                  <a:pt x="1512627" y="0"/>
                </a:lnTo>
                <a:cubicBezTo>
                  <a:pt x="1571767" y="4549"/>
                  <a:pt x="1631191" y="6290"/>
                  <a:pt x="1690048" y="13647"/>
                </a:cubicBezTo>
                <a:cubicBezTo>
                  <a:pt x="1735786" y="19364"/>
                  <a:pt x="1731296" y="34272"/>
                  <a:pt x="1771934" y="54591"/>
                </a:cubicBezTo>
                <a:cubicBezTo>
                  <a:pt x="1784801" y="61025"/>
                  <a:pt x="1799230" y="63690"/>
                  <a:pt x="1812878" y="68239"/>
                </a:cubicBezTo>
                <a:cubicBezTo>
                  <a:pt x="1821976" y="81887"/>
                  <a:pt x="1828575" y="97584"/>
                  <a:pt x="1840173" y="109182"/>
                </a:cubicBezTo>
                <a:cubicBezTo>
                  <a:pt x="1851771" y="120780"/>
                  <a:pt x="1870870" y="123669"/>
                  <a:pt x="1881116" y="136477"/>
                </a:cubicBezTo>
                <a:cubicBezTo>
                  <a:pt x="1890103" y="147711"/>
                  <a:pt x="1886784" y="165451"/>
                  <a:pt x="1894764" y="177421"/>
                </a:cubicBezTo>
                <a:cubicBezTo>
                  <a:pt x="1905470" y="193480"/>
                  <a:pt x="1922059" y="204716"/>
                  <a:pt x="1935707" y="218364"/>
                </a:cubicBezTo>
                <a:cubicBezTo>
                  <a:pt x="1985486" y="367697"/>
                  <a:pt x="1906093" y="141495"/>
                  <a:pt x="1976651" y="300250"/>
                </a:cubicBezTo>
                <a:cubicBezTo>
                  <a:pt x="1988336" y="326542"/>
                  <a:pt x="1994848" y="354841"/>
                  <a:pt x="2003946" y="382137"/>
                </a:cubicBezTo>
                <a:lnTo>
                  <a:pt x="2031242" y="464024"/>
                </a:lnTo>
                <a:cubicBezTo>
                  <a:pt x="2035791" y="477672"/>
                  <a:pt x="2036910" y="492997"/>
                  <a:pt x="2044890" y="504967"/>
                </a:cubicBezTo>
                <a:lnTo>
                  <a:pt x="2209800" y="726743"/>
                </a:lnTo>
                <a:cubicBezTo>
                  <a:pt x="2275385" y="738306"/>
                  <a:pt x="2358788" y="578892"/>
                  <a:pt x="2438400" y="574343"/>
                </a:cubicBezTo>
                <a:cubicBezTo>
                  <a:pt x="2456909" y="561122"/>
                  <a:pt x="2530108" y="529900"/>
                  <a:pt x="2549857" y="518615"/>
                </a:cubicBezTo>
                <a:cubicBezTo>
                  <a:pt x="2562347" y="511478"/>
                  <a:pt x="2577152" y="509516"/>
                  <a:pt x="2590800" y="504967"/>
                </a:cubicBezTo>
                <a:cubicBezTo>
                  <a:pt x="2645391" y="509516"/>
                  <a:pt x="2700857" y="507872"/>
                  <a:pt x="2754573" y="518615"/>
                </a:cubicBezTo>
                <a:cubicBezTo>
                  <a:pt x="2770657" y="521832"/>
                  <a:pt x="2780845" y="538575"/>
                  <a:pt x="2795516" y="545910"/>
                </a:cubicBezTo>
                <a:cubicBezTo>
                  <a:pt x="2808383" y="552344"/>
                  <a:pt x="2822812" y="555009"/>
                  <a:pt x="2836460" y="559558"/>
                </a:cubicBezTo>
                <a:cubicBezTo>
                  <a:pt x="2854657" y="586853"/>
                  <a:pt x="2880677" y="610322"/>
                  <a:pt x="2891051" y="641444"/>
                </a:cubicBezTo>
                <a:cubicBezTo>
                  <a:pt x="2920621" y="689211"/>
                  <a:pt x="2941093" y="814316"/>
                  <a:pt x="3013881" y="846161"/>
                </a:cubicBezTo>
                <a:cubicBezTo>
                  <a:pt x="3073021" y="850710"/>
                  <a:pt x="3268639" y="839337"/>
                  <a:pt x="3327779" y="832513"/>
                </a:cubicBezTo>
                <a:cubicBezTo>
                  <a:pt x="3409665" y="787021"/>
                  <a:pt x="3378958" y="709683"/>
                  <a:pt x="3429000" y="650543"/>
                </a:cubicBezTo>
                <a:cubicBezTo>
                  <a:pt x="3497239" y="586854"/>
                  <a:pt x="3649449" y="481462"/>
                  <a:pt x="3737212" y="450376"/>
                </a:cubicBezTo>
                <a:cubicBezTo>
                  <a:pt x="3810000" y="454925"/>
                  <a:pt x="3808599" y="408921"/>
                  <a:pt x="3879590" y="425625"/>
                </a:cubicBezTo>
                <a:cubicBezTo>
                  <a:pt x="3865581" y="485783"/>
                  <a:pt x="3903988" y="521533"/>
                  <a:pt x="3941928" y="750627"/>
                </a:cubicBezTo>
                <a:cubicBezTo>
                  <a:pt x="3940791" y="863790"/>
                  <a:pt x="3954060" y="932028"/>
                  <a:pt x="3962400" y="1183943"/>
                </a:cubicBezTo>
                <a:lnTo>
                  <a:pt x="0" y="1260143"/>
                </a:lnTo>
                <a:close/>
              </a:path>
            </a:pathLst>
          </a:custGeom>
          <a:solidFill>
            <a:srgbClr val="008E40"/>
          </a:solidFill>
          <a:ln w="9525" cap="flat" cmpd="sng" algn="ctr">
            <a:solidFill>
              <a:srgbClr val="0058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Freeform 7"/>
          <p:cNvSpPr/>
          <p:nvPr/>
        </p:nvSpPr>
        <p:spPr bwMode="auto">
          <a:xfrm>
            <a:off x="4425200" y="1969444"/>
            <a:ext cx="4503621" cy="1919005"/>
          </a:xfrm>
          <a:custGeom>
            <a:avLst/>
            <a:gdLst>
              <a:gd name="connsiteX0" fmla="*/ 0 w 4067032"/>
              <a:gd name="connsiteY0" fmla="*/ 668740 h 2520647"/>
              <a:gd name="connsiteX1" fmla="*/ 27295 w 4067032"/>
              <a:gd name="connsiteY1" fmla="*/ 764274 h 2520647"/>
              <a:gd name="connsiteX2" fmla="*/ 40943 w 4067032"/>
              <a:gd name="connsiteY2" fmla="*/ 859809 h 2520647"/>
              <a:gd name="connsiteX3" fmla="*/ 68238 w 4067032"/>
              <a:gd name="connsiteY3" fmla="*/ 968991 h 2520647"/>
              <a:gd name="connsiteX4" fmla="*/ 81886 w 4067032"/>
              <a:gd name="connsiteY4" fmla="*/ 1023582 h 2520647"/>
              <a:gd name="connsiteX5" fmla="*/ 95534 w 4067032"/>
              <a:gd name="connsiteY5" fmla="*/ 1078173 h 2520647"/>
              <a:gd name="connsiteX6" fmla="*/ 81886 w 4067032"/>
              <a:gd name="connsiteY6" fmla="*/ 2019868 h 2520647"/>
              <a:gd name="connsiteX7" fmla="*/ 81886 w 4067032"/>
              <a:gd name="connsiteY7" fmla="*/ 2483892 h 2520647"/>
              <a:gd name="connsiteX8" fmla="*/ 163773 w 4067032"/>
              <a:gd name="connsiteY8" fmla="*/ 2470245 h 2520647"/>
              <a:gd name="connsiteX9" fmla="*/ 300250 w 4067032"/>
              <a:gd name="connsiteY9" fmla="*/ 2442949 h 2520647"/>
              <a:gd name="connsiteX10" fmla="*/ 709683 w 4067032"/>
              <a:gd name="connsiteY10" fmla="*/ 2415654 h 2520647"/>
              <a:gd name="connsiteX11" fmla="*/ 2251880 w 4067032"/>
              <a:gd name="connsiteY11" fmla="*/ 2442949 h 2520647"/>
              <a:gd name="connsiteX12" fmla="*/ 2374710 w 4067032"/>
              <a:gd name="connsiteY12" fmla="*/ 2456597 h 2520647"/>
              <a:gd name="connsiteX13" fmla="*/ 3589361 w 4067032"/>
              <a:gd name="connsiteY13" fmla="*/ 2470245 h 2520647"/>
              <a:gd name="connsiteX14" fmla="*/ 3957850 w 4067032"/>
              <a:gd name="connsiteY14" fmla="*/ 2470245 h 2520647"/>
              <a:gd name="connsiteX15" fmla="*/ 3971498 w 4067032"/>
              <a:gd name="connsiteY15" fmla="*/ 2374710 h 2520647"/>
              <a:gd name="connsiteX16" fmla="*/ 3985146 w 4067032"/>
              <a:gd name="connsiteY16" fmla="*/ 2251880 h 2520647"/>
              <a:gd name="connsiteX17" fmla="*/ 4026089 w 4067032"/>
              <a:gd name="connsiteY17" fmla="*/ 2019868 h 2520647"/>
              <a:gd name="connsiteX18" fmla="*/ 4067032 w 4067032"/>
              <a:gd name="connsiteY18" fmla="*/ 1774209 h 2520647"/>
              <a:gd name="connsiteX19" fmla="*/ 4053385 w 4067032"/>
              <a:gd name="connsiteY19" fmla="*/ 1269242 h 2520647"/>
              <a:gd name="connsiteX20" fmla="*/ 4026089 w 4067032"/>
              <a:gd name="connsiteY20" fmla="*/ 1119116 h 2520647"/>
              <a:gd name="connsiteX21" fmla="*/ 4012441 w 4067032"/>
              <a:gd name="connsiteY21" fmla="*/ 1050877 h 2520647"/>
              <a:gd name="connsiteX22" fmla="*/ 3971498 w 4067032"/>
              <a:gd name="connsiteY22" fmla="*/ 928048 h 2520647"/>
              <a:gd name="connsiteX23" fmla="*/ 3957850 w 4067032"/>
              <a:gd name="connsiteY23" fmla="*/ 887104 h 2520647"/>
              <a:gd name="connsiteX24" fmla="*/ 3930555 w 4067032"/>
              <a:gd name="connsiteY24" fmla="*/ 791570 h 2520647"/>
              <a:gd name="connsiteX25" fmla="*/ 3916907 w 4067032"/>
              <a:gd name="connsiteY25" fmla="*/ 736979 h 2520647"/>
              <a:gd name="connsiteX26" fmla="*/ 3875964 w 4067032"/>
              <a:gd name="connsiteY26" fmla="*/ 709683 h 2520647"/>
              <a:gd name="connsiteX27" fmla="*/ 3780429 w 4067032"/>
              <a:gd name="connsiteY27" fmla="*/ 750627 h 2520647"/>
              <a:gd name="connsiteX28" fmla="*/ 3698543 w 4067032"/>
              <a:gd name="connsiteY28" fmla="*/ 791570 h 2520647"/>
              <a:gd name="connsiteX29" fmla="*/ 3684895 w 4067032"/>
              <a:gd name="connsiteY29" fmla="*/ 859809 h 2520647"/>
              <a:gd name="connsiteX30" fmla="*/ 3657600 w 4067032"/>
              <a:gd name="connsiteY30" fmla="*/ 900752 h 2520647"/>
              <a:gd name="connsiteX31" fmla="*/ 3630304 w 4067032"/>
              <a:gd name="connsiteY31" fmla="*/ 968991 h 2520647"/>
              <a:gd name="connsiteX32" fmla="*/ 3603009 w 4067032"/>
              <a:gd name="connsiteY32" fmla="*/ 1091821 h 2520647"/>
              <a:gd name="connsiteX33" fmla="*/ 3575713 w 4067032"/>
              <a:gd name="connsiteY33" fmla="*/ 1173707 h 2520647"/>
              <a:gd name="connsiteX34" fmla="*/ 3534770 w 4067032"/>
              <a:gd name="connsiteY34" fmla="*/ 1214651 h 2520647"/>
              <a:gd name="connsiteX35" fmla="*/ 3507474 w 4067032"/>
              <a:gd name="connsiteY35" fmla="*/ 1323833 h 2520647"/>
              <a:gd name="connsiteX36" fmla="*/ 3466531 w 4067032"/>
              <a:gd name="connsiteY36" fmla="*/ 1351128 h 2520647"/>
              <a:gd name="connsiteX37" fmla="*/ 2947916 w 4067032"/>
              <a:gd name="connsiteY37" fmla="*/ 1337480 h 2520647"/>
              <a:gd name="connsiteX38" fmla="*/ 2893325 w 4067032"/>
              <a:gd name="connsiteY38" fmla="*/ 1255594 h 2520647"/>
              <a:gd name="connsiteX39" fmla="*/ 2866029 w 4067032"/>
              <a:gd name="connsiteY39" fmla="*/ 1023582 h 2520647"/>
              <a:gd name="connsiteX40" fmla="*/ 2852382 w 4067032"/>
              <a:gd name="connsiteY40" fmla="*/ 941695 h 2520647"/>
              <a:gd name="connsiteX41" fmla="*/ 2770495 w 4067032"/>
              <a:gd name="connsiteY41" fmla="*/ 859809 h 2520647"/>
              <a:gd name="connsiteX42" fmla="*/ 2606722 w 4067032"/>
              <a:gd name="connsiteY42" fmla="*/ 887104 h 2520647"/>
              <a:gd name="connsiteX43" fmla="*/ 2593074 w 4067032"/>
              <a:gd name="connsiteY43" fmla="*/ 928048 h 2520647"/>
              <a:gd name="connsiteX44" fmla="*/ 2565779 w 4067032"/>
              <a:gd name="connsiteY44" fmla="*/ 982639 h 2520647"/>
              <a:gd name="connsiteX45" fmla="*/ 2524835 w 4067032"/>
              <a:gd name="connsiteY45" fmla="*/ 1228298 h 2520647"/>
              <a:gd name="connsiteX46" fmla="*/ 2470244 w 4067032"/>
              <a:gd name="connsiteY46" fmla="*/ 1282889 h 2520647"/>
              <a:gd name="connsiteX47" fmla="*/ 2429301 w 4067032"/>
              <a:gd name="connsiteY47" fmla="*/ 1296537 h 2520647"/>
              <a:gd name="connsiteX48" fmla="*/ 2388358 w 4067032"/>
              <a:gd name="connsiteY48" fmla="*/ 1323833 h 2520647"/>
              <a:gd name="connsiteX49" fmla="*/ 2306471 w 4067032"/>
              <a:gd name="connsiteY49" fmla="*/ 1351128 h 2520647"/>
              <a:gd name="connsiteX50" fmla="*/ 2142698 w 4067032"/>
              <a:gd name="connsiteY50" fmla="*/ 1296537 h 2520647"/>
              <a:gd name="connsiteX51" fmla="*/ 2129050 w 4067032"/>
              <a:gd name="connsiteY51" fmla="*/ 1255594 h 2520647"/>
              <a:gd name="connsiteX52" fmla="*/ 2101755 w 4067032"/>
              <a:gd name="connsiteY52" fmla="*/ 1201003 h 2520647"/>
              <a:gd name="connsiteX53" fmla="*/ 2074459 w 4067032"/>
              <a:gd name="connsiteY53" fmla="*/ 1119116 h 2520647"/>
              <a:gd name="connsiteX54" fmla="*/ 2047164 w 4067032"/>
              <a:gd name="connsiteY54" fmla="*/ 955343 h 2520647"/>
              <a:gd name="connsiteX55" fmla="*/ 2033516 w 4067032"/>
              <a:gd name="connsiteY55" fmla="*/ 887104 h 2520647"/>
              <a:gd name="connsiteX56" fmla="*/ 2019868 w 4067032"/>
              <a:gd name="connsiteY56" fmla="*/ 791570 h 2520647"/>
              <a:gd name="connsiteX57" fmla="*/ 1992573 w 4067032"/>
              <a:gd name="connsiteY57" fmla="*/ 709683 h 2520647"/>
              <a:gd name="connsiteX58" fmla="*/ 1965277 w 4067032"/>
              <a:gd name="connsiteY58" fmla="*/ 573206 h 2520647"/>
              <a:gd name="connsiteX59" fmla="*/ 1937982 w 4067032"/>
              <a:gd name="connsiteY59" fmla="*/ 464024 h 2520647"/>
              <a:gd name="connsiteX60" fmla="*/ 1897038 w 4067032"/>
              <a:gd name="connsiteY60" fmla="*/ 368489 h 2520647"/>
              <a:gd name="connsiteX61" fmla="*/ 1856095 w 4067032"/>
              <a:gd name="connsiteY61" fmla="*/ 232012 h 2520647"/>
              <a:gd name="connsiteX62" fmla="*/ 1828800 w 4067032"/>
              <a:gd name="connsiteY62" fmla="*/ 177421 h 2520647"/>
              <a:gd name="connsiteX63" fmla="*/ 1801504 w 4067032"/>
              <a:gd name="connsiteY63" fmla="*/ 136477 h 2520647"/>
              <a:gd name="connsiteX64" fmla="*/ 1787856 w 4067032"/>
              <a:gd name="connsiteY64" fmla="*/ 95534 h 2520647"/>
              <a:gd name="connsiteX65" fmla="*/ 1746913 w 4067032"/>
              <a:gd name="connsiteY65" fmla="*/ 68239 h 2520647"/>
              <a:gd name="connsiteX66" fmla="*/ 1692322 w 4067032"/>
              <a:gd name="connsiteY66" fmla="*/ 40943 h 2520647"/>
              <a:gd name="connsiteX67" fmla="*/ 1596788 w 4067032"/>
              <a:gd name="connsiteY67" fmla="*/ 13648 h 2520647"/>
              <a:gd name="connsiteX68" fmla="*/ 1555844 w 4067032"/>
              <a:gd name="connsiteY68" fmla="*/ 0 h 2520647"/>
              <a:gd name="connsiteX69" fmla="*/ 1460310 w 4067032"/>
              <a:gd name="connsiteY69" fmla="*/ 81886 h 2520647"/>
              <a:gd name="connsiteX70" fmla="*/ 1433015 w 4067032"/>
              <a:gd name="connsiteY70" fmla="*/ 150125 h 2520647"/>
              <a:gd name="connsiteX71" fmla="*/ 1364776 w 4067032"/>
              <a:gd name="connsiteY71" fmla="*/ 272955 h 2520647"/>
              <a:gd name="connsiteX72" fmla="*/ 1337480 w 4067032"/>
              <a:gd name="connsiteY72" fmla="*/ 395785 h 2520647"/>
              <a:gd name="connsiteX73" fmla="*/ 1310185 w 4067032"/>
              <a:gd name="connsiteY73" fmla="*/ 559558 h 2520647"/>
              <a:gd name="connsiteX74" fmla="*/ 1296537 w 4067032"/>
              <a:gd name="connsiteY74" fmla="*/ 682388 h 2520647"/>
              <a:gd name="connsiteX75" fmla="*/ 1282889 w 4067032"/>
              <a:gd name="connsiteY75" fmla="*/ 750627 h 2520647"/>
              <a:gd name="connsiteX76" fmla="*/ 1269241 w 4067032"/>
              <a:gd name="connsiteY76" fmla="*/ 832513 h 2520647"/>
              <a:gd name="connsiteX77" fmla="*/ 1255594 w 4067032"/>
              <a:gd name="connsiteY77" fmla="*/ 887104 h 2520647"/>
              <a:gd name="connsiteX78" fmla="*/ 1228298 w 4067032"/>
              <a:gd name="connsiteY78" fmla="*/ 1037230 h 2520647"/>
              <a:gd name="connsiteX79" fmla="*/ 1214650 w 4067032"/>
              <a:gd name="connsiteY79" fmla="*/ 1146412 h 2520647"/>
              <a:gd name="connsiteX80" fmla="*/ 1187355 w 4067032"/>
              <a:gd name="connsiteY80" fmla="*/ 1187355 h 2520647"/>
              <a:gd name="connsiteX81" fmla="*/ 1160059 w 4067032"/>
              <a:gd name="connsiteY81" fmla="*/ 1241946 h 2520647"/>
              <a:gd name="connsiteX82" fmla="*/ 1146412 w 4067032"/>
              <a:gd name="connsiteY82" fmla="*/ 1282889 h 2520647"/>
              <a:gd name="connsiteX83" fmla="*/ 1105468 w 4067032"/>
              <a:gd name="connsiteY83" fmla="*/ 1310185 h 2520647"/>
              <a:gd name="connsiteX84" fmla="*/ 941695 w 4067032"/>
              <a:gd name="connsiteY84" fmla="*/ 1296537 h 2520647"/>
              <a:gd name="connsiteX85" fmla="*/ 900752 w 4067032"/>
              <a:gd name="connsiteY85" fmla="*/ 1282889 h 2520647"/>
              <a:gd name="connsiteX86" fmla="*/ 859809 w 4067032"/>
              <a:gd name="connsiteY86" fmla="*/ 1241946 h 2520647"/>
              <a:gd name="connsiteX87" fmla="*/ 832513 w 4067032"/>
              <a:gd name="connsiteY87" fmla="*/ 1187355 h 2520647"/>
              <a:gd name="connsiteX88" fmla="*/ 818865 w 4067032"/>
              <a:gd name="connsiteY88" fmla="*/ 1146412 h 2520647"/>
              <a:gd name="connsiteX89" fmla="*/ 777922 w 4067032"/>
              <a:gd name="connsiteY89" fmla="*/ 982639 h 2520647"/>
              <a:gd name="connsiteX90" fmla="*/ 764274 w 4067032"/>
              <a:gd name="connsiteY90" fmla="*/ 941695 h 2520647"/>
              <a:gd name="connsiteX91" fmla="*/ 723331 w 4067032"/>
              <a:gd name="connsiteY91" fmla="*/ 914400 h 2520647"/>
              <a:gd name="connsiteX92" fmla="*/ 696035 w 4067032"/>
              <a:gd name="connsiteY92" fmla="*/ 873457 h 2520647"/>
              <a:gd name="connsiteX93" fmla="*/ 491319 w 4067032"/>
              <a:gd name="connsiteY93" fmla="*/ 873457 h 2520647"/>
              <a:gd name="connsiteX94" fmla="*/ 450376 w 4067032"/>
              <a:gd name="connsiteY94" fmla="*/ 900752 h 2520647"/>
              <a:gd name="connsiteX95" fmla="*/ 436728 w 4067032"/>
              <a:gd name="connsiteY95" fmla="*/ 1064525 h 2520647"/>
              <a:gd name="connsiteX96" fmla="*/ 395785 w 4067032"/>
              <a:gd name="connsiteY96" fmla="*/ 1173707 h 2520647"/>
              <a:gd name="connsiteX97" fmla="*/ 300250 w 4067032"/>
              <a:gd name="connsiteY97" fmla="*/ 1214651 h 2520647"/>
              <a:gd name="connsiteX98" fmla="*/ 204716 w 4067032"/>
              <a:gd name="connsiteY98" fmla="*/ 1241946 h 2520647"/>
              <a:gd name="connsiteX99" fmla="*/ 95534 w 4067032"/>
              <a:gd name="connsiteY99" fmla="*/ 1255594 h 2520647"/>
              <a:gd name="connsiteX0" fmla="*/ 0 w 4067032"/>
              <a:gd name="connsiteY0" fmla="*/ 668740 h 2554405"/>
              <a:gd name="connsiteX1" fmla="*/ 27295 w 4067032"/>
              <a:gd name="connsiteY1" fmla="*/ 764274 h 2554405"/>
              <a:gd name="connsiteX2" fmla="*/ 40943 w 4067032"/>
              <a:gd name="connsiteY2" fmla="*/ 859809 h 2554405"/>
              <a:gd name="connsiteX3" fmla="*/ 68238 w 4067032"/>
              <a:gd name="connsiteY3" fmla="*/ 968991 h 2554405"/>
              <a:gd name="connsiteX4" fmla="*/ 81886 w 4067032"/>
              <a:gd name="connsiteY4" fmla="*/ 1023582 h 2554405"/>
              <a:gd name="connsiteX5" fmla="*/ 95534 w 4067032"/>
              <a:gd name="connsiteY5" fmla="*/ 1078173 h 2554405"/>
              <a:gd name="connsiteX6" fmla="*/ 81886 w 4067032"/>
              <a:gd name="connsiteY6" fmla="*/ 2019868 h 2554405"/>
              <a:gd name="connsiteX7" fmla="*/ 81886 w 4067032"/>
              <a:gd name="connsiteY7" fmla="*/ 2483892 h 2554405"/>
              <a:gd name="connsiteX8" fmla="*/ 300250 w 4067032"/>
              <a:gd name="connsiteY8" fmla="*/ 2442949 h 2554405"/>
              <a:gd name="connsiteX9" fmla="*/ 709683 w 4067032"/>
              <a:gd name="connsiteY9" fmla="*/ 2415654 h 2554405"/>
              <a:gd name="connsiteX10" fmla="*/ 2251880 w 4067032"/>
              <a:gd name="connsiteY10" fmla="*/ 2442949 h 2554405"/>
              <a:gd name="connsiteX11" fmla="*/ 2374710 w 4067032"/>
              <a:gd name="connsiteY11" fmla="*/ 2456597 h 2554405"/>
              <a:gd name="connsiteX12" fmla="*/ 3589361 w 4067032"/>
              <a:gd name="connsiteY12" fmla="*/ 2470245 h 2554405"/>
              <a:gd name="connsiteX13" fmla="*/ 3957850 w 4067032"/>
              <a:gd name="connsiteY13" fmla="*/ 2470245 h 2554405"/>
              <a:gd name="connsiteX14" fmla="*/ 3971498 w 4067032"/>
              <a:gd name="connsiteY14" fmla="*/ 2374710 h 2554405"/>
              <a:gd name="connsiteX15" fmla="*/ 3985146 w 4067032"/>
              <a:gd name="connsiteY15" fmla="*/ 2251880 h 2554405"/>
              <a:gd name="connsiteX16" fmla="*/ 4026089 w 4067032"/>
              <a:gd name="connsiteY16" fmla="*/ 2019868 h 2554405"/>
              <a:gd name="connsiteX17" fmla="*/ 4067032 w 4067032"/>
              <a:gd name="connsiteY17" fmla="*/ 1774209 h 2554405"/>
              <a:gd name="connsiteX18" fmla="*/ 4053385 w 4067032"/>
              <a:gd name="connsiteY18" fmla="*/ 1269242 h 2554405"/>
              <a:gd name="connsiteX19" fmla="*/ 4026089 w 4067032"/>
              <a:gd name="connsiteY19" fmla="*/ 1119116 h 2554405"/>
              <a:gd name="connsiteX20" fmla="*/ 4012441 w 4067032"/>
              <a:gd name="connsiteY20" fmla="*/ 1050877 h 2554405"/>
              <a:gd name="connsiteX21" fmla="*/ 3971498 w 4067032"/>
              <a:gd name="connsiteY21" fmla="*/ 928048 h 2554405"/>
              <a:gd name="connsiteX22" fmla="*/ 3957850 w 4067032"/>
              <a:gd name="connsiteY22" fmla="*/ 887104 h 2554405"/>
              <a:gd name="connsiteX23" fmla="*/ 3930555 w 4067032"/>
              <a:gd name="connsiteY23" fmla="*/ 791570 h 2554405"/>
              <a:gd name="connsiteX24" fmla="*/ 3916907 w 4067032"/>
              <a:gd name="connsiteY24" fmla="*/ 736979 h 2554405"/>
              <a:gd name="connsiteX25" fmla="*/ 3875964 w 4067032"/>
              <a:gd name="connsiteY25" fmla="*/ 709683 h 2554405"/>
              <a:gd name="connsiteX26" fmla="*/ 3780429 w 4067032"/>
              <a:gd name="connsiteY26" fmla="*/ 750627 h 2554405"/>
              <a:gd name="connsiteX27" fmla="*/ 3698543 w 4067032"/>
              <a:gd name="connsiteY27" fmla="*/ 791570 h 2554405"/>
              <a:gd name="connsiteX28" fmla="*/ 3684895 w 4067032"/>
              <a:gd name="connsiteY28" fmla="*/ 859809 h 2554405"/>
              <a:gd name="connsiteX29" fmla="*/ 3657600 w 4067032"/>
              <a:gd name="connsiteY29" fmla="*/ 900752 h 2554405"/>
              <a:gd name="connsiteX30" fmla="*/ 3630304 w 4067032"/>
              <a:gd name="connsiteY30" fmla="*/ 968991 h 2554405"/>
              <a:gd name="connsiteX31" fmla="*/ 3603009 w 4067032"/>
              <a:gd name="connsiteY31" fmla="*/ 1091821 h 2554405"/>
              <a:gd name="connsiteX32" fmla="*/ 3575713 w 4067032"/>
              <a:gd name="connsiteY32" fmla="*/ 1173707 h 2554405"/>
              <a:gd name="connsiteX33" fmla="*/ 3534770 w 4067032"/>
              <a:gd name="connsiteY33" fmla="*/ 1214651 h 2554405"/>
              <a:gd name="connsiteX34" fmla="*/ 3507474 w 4067032"/>
              <a:gd name="connsiteY34" fmla="*/ 1323833 h 2554405"/>
              <a:gd name="connsiteX35" fmla="*/ 3466531 w 4067032"/>
              <a:gd name="connsiteY35" fmla="*/ 1351128 h 2554405"/>
              <a:gd name="connsiteX36" fmla="*/ 2947916 w 4067032"/>
              <a:gd name="connsiteY36" fmla="*/ 1337480 h 2554405"/>
              <a:gd name="connsiteX37" fmla="*/ 2893325 w 4067032"/>
              <a:gd name="connsiteY37" fmla="*/ 1255594 h 2554405"/>
              <a:gd name="connsiteX38" fmla="*/ 2866029 w 4067032"/>
              <a:gd name="connsiteY38" fmla="*/ 1023582 h 2554405"/>
              <a:gd name="connsiteX39" fmla="*/ 2852382 w 4067032"/>
              <a:gd name="connsiteY39" fmla="*/ 941695 h 2554405"/>
              <a:gd name="connsiteX40" fmla="*/ 2770495 w 4067032"/>
              <a:gd name="connsiteY40" fmla="*/ 859809 h 2554405"/>
              <a:gd name="connsiteX41" fmla="*/ 2606722 w 4067032"/>
              <a:gd name="connsiteY41" fmla="*/ 887104 h 2554405"/>
              <a:gd name="connsiteX42" fmla="*/ 2593074 w 4067032"/>
              <a:gd name="connsiteY42" fmla="*/ 928048 h 2554405"/>
              <a:gd name="connsiteX43" fmla="*/ 2565779 w 4067032"/>
              <a:gd name="connsiteY43" fmla="*/ 982639 h 2554405"/>
              <a:gd name="connsiteX44" fmla="*/ 2524835 w 4067032"/>
              <a:gd name="connsiteY44" fmla="*/ 1228298 h 2554405"/>
              <a:gd name="connsiteX45" fmla="*/ 2470244 w 4067032"/>
              <a:gd name="connsiteY45" fmla="*/ 1282889 h 2554405"/>
              <a:gd name="connsiteX46" fmla="*/ 2429301 w 4067032"/>
              <a:gd name="connsiteY46" fmla="*/ 1296537 h 2554405"/>
              <a:gd name="connsiteX47" fmla="*/ 2388358 w 4067032"/>
              <a:gd name="connsiteY47" fmla="*/ 1323833 h 2554405"/>
              <a:gd name="connsiteX48" fmla="*/ 2306471 w 4067032"/>
              <a:gd name="connsiteY48" fmla="*/ 1351128 h 2554405"/>
              <a:gd name="connsiteX49" fmla="*/ 2142698 w 4067032"/>
              <a:gd name="connsiteY49" fmla="*/ 1296537 h 2554405"/>
              <a:gd name="connsiteX50" fmla="*/ 2129050 w 4067032"/>
              <a:gd name="connsiteY50" fmla="*/ 1255594 h 2554405"/>
              <a:gd name="connsiteX51" fmla="*/ 2101755 w 4067032"/>
              <a:gd name="connsiteY51" fmla="*/ 1201003 h 2554405"/>
              <a:gd name="connsiteX52" fmla="*/ 2074459 w 4067032"/>
              <a:gd name="connsiteY52" fmla="*/ 1119116 h 2554405"/>
              <a:gd name="connsiteX53" fmla="*/ 2047164 w 4067032"/>
              <a:gd name="connsiteY53" fmla="*/ 955343 h 2554405"/>
              <a:gd name="connsiteX54" fmla="*/ 2033516 w 4067032"/>
              <a:gd name="connsiteY54" fmla="*/ 887104 h 2554405"/>
              <a:gd name="connsiteX55" fmla="*/ 2019868 w 4067032"/>
              <a:gd name="connsiteY55" fmla="*/ 791570 h 2554405"/>
              <a:gd name="connsiteX56" fmla="*/ 1992573 w 4067032"/>
              <a:gd name="connsiteY56" fmla="*/ 709683 h 2554405"/>
              <a:gd name="connsiteX57" fmla="*/ 1965277 w 4067032"/>
              <a:gd name="connsiteY57" fmla="*/ 573206 h 2554405"/>
              <a:gd name="connsiteX58" fmla="*/ 1937982 w 4067032"/>
              <a:gd name="connsiteY58" fmla="*/ 464024 h 2554405"/>
              <a:gd name="connsiteX59" fmla="*/ 1897038 w 4067032"/>
              <a:gd name="connsiteY59" fmla="*/ 368489 h 2554405"/>
              <a:gd name="connsiteX60" fmla="*/ 1856095 w 4067032"/>
              <a:gd name="connsiteY60" fmla="*/ 232012 h 2554405"/>
              <a:gd name="connsiteX61" fmla="*/ 1828800 w 4067032"/>
              <a:gd name="connsiteY61" fmla="*/ 177421 h 2554405"/>
              <a:gd name="connsiteX62" fmla="*/ 1801504 w 4067032"/>
              <a:gd name="connsiteY62" fmla="*/ 136477 h 2554405"/>
              <a:gd name="connsiteX63" fmla="*/ 1787856 w 4067032"/>
              <a:gd name="connsiteY63" fmla="*/ 95534 h 2554405"/>
              <a:gd name="connsiteX64" fmla="*/ 1746913 w 4067032"/>
              <a:gd name="connsiteY64" fmla="*/ 68239 h 2554405"/>
              <a:gd name="connsiteX65" fmla="*/ 1692322 w 4067032"/>
              <a:gd name="connsiteY65" fmla="*/ 40943 h 2554405"/>
              <a:gd name="connsiteX66" fmla="*/ 1596788 w 4067032"/>
              <a:gd name="connsiteY66" fmla="*/ 13648 h 2554405"/>
              <a:gd name="connsiteX67" fmla="*/ 1555844 w 4067032"/>
              <a:gd name="connsiteY67" fmla="*/ 0 h 2554405"/>
              <a:gd name="connsiteX68" fmla="*/ 1460310 w 4067032"/>
              <a:gd name="connsiteY68" fmla="*/ 81886 h 2554405"/>
              <a:gd name="connsiteX69" fmla="*/ 1433015 w 4067032"/>
              <a:gd name="connsiteY69" fmla="*/ 150125 h 2554405"/>
              <a:gd name="connsiteX70" fmla="*/ 1364776 w 4067032"/>
              <a:gd name="connsiteY70" fmla="*/ 272955 h 2554405"/>
              <a:gd name="connsiteX71" fmla="*/ 1337480 w 4067032"/>
              <a:gd name="connsiteY71" fmla="*/ 395785 h 2554405"/>
              <a:gd name="connsiteX72" fmla="*/ 1310185 w 4067032"/>
              <a:gd name="connsiteY72" fmla="*/ 559558 h 2554405"/>
              <a:gd name="connsiteX73" fmla="*/ 1296537 w 4067032"/>
              <a:gd name="connsiteY73" fmla="*/ 682388 h 2554405"/>
              <a:gd name="connsiteX74" fmla="*/ 1282889 w 4067032"/>
              <a:gd name="connsiteY74" fmla="*/ 750627 h 2554405"/>
              <a:gd name="connsiteX75" fmla="*/ 1269241 w 4067032"/>
              <a:gd name="connsiteY75" fmla="*/ 832513 h 2554405"/>
              <a:gd name="connsiteX76" fmla="*/ 1255594 w 4067032"/>
              <a:gd name="connsiteY76" fmla="*/ 887104 h 2554405"/>
              <a:gd name="connsiteX77" fmla="*/ 1228298 w 4067032"/>
              <a:gd name="connsiteY77" fmla="*/ 1037230 h 2554405"/>
              <a:gd name="connsiteX78" fmla="*/ 1214650 w 4067032"/>
              <a:gd name="connsiteY78" fmla="*/ 1146412 h 2554405"/>
              <a:gd name="connsiteX79" fmla="*/ 1187355 w 4067032"/>
              <a:gd name="connsiteY79" fmla="*/ 1187355 h 2554405"/>
              <a:gd name="connsiteX80" fmla="*/ 1160059 w 4067032"/>
              <a:gd name="connsiteY80" fmla="*/ 1241946 h 2554405"/>
              <a:gd name="connsiteX81" fmla="*/ 1146412 w 4067032"/>
              <a:gd name="connsiteY81" fmla="*/ 1282889 h 2554405"/>
              <a:gd name="connsiteX82" fmla="*/ 1105468 w 4067032"/>
              <a:gd name="connsiteY82" fmla="*/ 1310185 h 2554405"/>
              <a:gd name="connsiteX83" fmla="*/ 941695 w 4067032"/>
              <a:gd name="connsiteY83" fmla="*/ 1296537 h 2554405"/>
              <a:gd name="connsiteX84" fmla="*/ 900752 w 4067032"/>
              <a:gd name="connsiteY84" fmla="*/ 1282889 h 2554405"/>
              <a:gd name="connsiteX85" fmla="*/ 859809 w 4067032"/>
              <a:gd name="connsiteY85" fmla="*/ 1241946 h 2554405"/>
              <a:gd name="connsiteX86" fmla="*/ 832513 w 4067032"/>
              <a:gd name="connsiteY86" fmla="*/ 1187355 h 2554405"/>
              <a:gd name="connsiteX87" fmla="*/ 818865 w 4067032"/>
              <a:gd name="connsiteY87" fmla="*/ 1146412 h 2554405"/>
              <a:gd name="connsiteX88" fmla="*/ 777922 w 4067032"/>
              <a:gd name="connsiteY88" fmla="*/ 982639 h 2554405"/>
              <a:gd name="connsiteX89" fmla="*/ 764274 w 4067032"/>
              <a:gd name="connsiteY89" fmla="*/ 941695 h 2554405"/>
              <a:gd name="connsiteX90" fmla="*/ 723331 w 4067032"/>
              <a:gd name="connsiteY90" fmla="*/ 914400 h 2554405"/>
              <a:gd name="connsiteX91" fmla="*/ 696035 w 4067032"/>
              <a:gd name="connsiteY91" fmla="*/ 873457 h 2554405"/>
              <a:gd name="connsiteX92" fmla="*/ 491319 w 4067032"/>
              <a:gd name="connsiteY92" fmla="*/ 873457 h 2554405"/>
              <a:gd name="connsiteX93" fmla="*/ 450376 w 4067032"/>
              <a:gd name="connsiteY93" fmla="*/ 900752 h 2554405"/>
              <a:gd name="connsiteX94" fmla="*/ 436728 w 4067032"/>
              <a:gd name="connsiteY94" fmla="*/ 1064525 h 2554405"/>
              <a:gd name="connsiteX95" fmla="*/ 395785 w 4067032"/>
              <a:gd name="connsiteY95" fmla="*/ 1173707 h 2554405"/>
              <a:gd name="connsiteX96" fmla="*/ 300250 w 4067032"/>
              <a:gd name="connsiteY96" fmla="*/ 1214651 h 2554405"/>
              <a:gd name="connsiteX97" fmla="*/ 204716 w 4067032"/>
              <a:gd name="connsiteY97" fmla="*/ 1241946 h 2554405"/>
              <a:gd name="connsiteX98" fmla="*/ 95534 w 4067032"/>
              <a:gd name="connsiteY98" fmla="*/ 1255594 h 2554405"/>
              <a:gd name="connsiteX0" fmla="*/ 0 w 4067032"/>
              <a:gd name="connsiteY0" fmla="*/ 668740 h 2549856"/>
              <a:gd name="connsiteX1" fmla="*/ 27295 w 4067032"/>
              <a:gd name="connsiteY1" fmla="*/ 764274 h 2549856"/>
              <a:gd name="connsiteX2" fmla="*/ 40943 w 4067032"/>
              <a:gd name="connsiteY2" fmla="*/ 859809 h 2549856"/>
              <a:gd name="connsiteX3" fmla="*/ 68238 w 4067032"/>
              <a:gd name="connsiteY3" fmla="*/ 968991 h 2549856"/>
              <a:gd name="connsiteX4" fmla="*/ 81886 w 4067032"/>
              <a:gd name="connsiteY4" fmla="*/ 1023582 h 2549856"/>
              <a:gd name="connsiteX5" fmla="*/ 95534 w 4067032"/>
              <a:gd name="connsiteY5" fmla="*/ 1078173 h 2549856"/>
              <a:gd name="connsiteX6" fmla="*/ 81886 w 4067032"/>
              <a:gd name="connsiteY6" fmla="*/ 2019868 h 2549856"/>
              <a:gd name="connsiteX7" fmla="*/ 81886 w 4067032"/>
              <a:gd name="connsiteY7" fmla="*/ 2483892 h 2549856"/>
              <a:gd name="connsiteX8" fmla="*/ 709683 w 4067032"/>
              <a:gd name="connsiteY8" fmla="*/ 2415654 h 2549856"/>
              <a:gd name="connsiteX9" fmla="*/ 2251880 w 4067032"/>
              <a:gd name="connsiteY9" fmla="*/ 2442949 h 2549856"/>
              <a:gd name="connsiteX10" fmla="*/ 2374710 w 4067032"/>
              <a:gd name="connsiteY10" fmla="*/ 2456597 h 2549856"/>
              <a:gd name="connsiteX11" fmla="*/ 3589361 w 4067032"/>
              <a:gd name="connsiteY11" fmla="*/ 2470245 h 2549856"/>
              <a:gd name="connsiteX12" fmla="*/ 3957850 w 4067032"/>
              <a:gd name="connsiteY12" fmla="*/ 2470245 h 2549856"/>
              <a:gd name="connsiteX13" fmla="*/ 3971498 w 4067032"/>
              <a:gd name="connsiteY13" fmla="*/ 2374710 h 2549856"/>
              <a:gd name="connsiteX14" fmla="*/ 3985146 w 4067032"/>
              <a:gd name="connsiteY14" fmla="*/ 2251880 h 2549856"/>
              <a:gd name="connsiteX15" fmla="*/ 4026089 w 4067032"/>
              <a:gd name="connsiteY15" fmla="*/ 2019868 h 2549856"/>
              <a:gd name="connsiteX16" fmla="*/ 4067032 w 4067032"/>
              <a:gd name="connsiteY16" fmla="*/ 1774209 h 2549856"/>
              <a:gd name="connsiteX17" fmla="*/ 4053385 w 4067032"/>
              <a:gd name="connsiteY17" fmla="*/ 1269242 h 2549856"/>
              <a:gd name="connsiteX18" fmla="*/ 4026089 w 4067032"/>
              <a:gd name="connsiteY18" fmla="*/ 1119116 h 2549856"/>
              <a:gd name="connsiteX19" fmla="*/ 4012441 w 4067032"/>
              <a:gd name="connsiteY19" fmla="*/ 1050877 h 2549856"/>
              <a:gd name="connsiteX20" fmla="*/ 3971498 w 4067032"/>
              <a:gd name="connsiteY20" fmla="*/ 928048 h 2549856"/>
              <a:gd name="connsiteX21" fmla="*/ 3957850 w 4067032"/>
              <a:gd name="connsiteY21" fmla="*/ 887104 h 2549856"/>
              <a:gd name="connsiteX22" fmla="*/ 3930555 w 4067032"/>
              <a:gd name="connsiteY22" fmla="*/ 791570 h 2549856"/>
              <a:gd name="connsiteX23" fmla="*/ 3916907 w 4067032"/>
              <a:gd name="connsiteY23" fmla="*/ 736979 h 2549856"/>
              <a:gd name="connsiteX24" fmla="*/ 3875964 w 4067032"/>
              <a:gd name="connsiteY24" fmla="*/ 709683 h 2549856"/>
              <a:gd name="connsiteX25" fmla="*/ 3780429 w 4067032"/>
              <a:gd name="connsiteY25" fmla="*/ 750627 h 2549856"/>
              <a:gd name="connsiteX26" fmla="*/ 3698543 w 4067032"/>
              <a:gd name="connsiteY26" fmla="*/ 791570 h 2549856"/>
              <a:gd name="connsiteX27" fmla="*/ 3684895 w 4067032"/>
              <a:gd name="connsiteY27" fmla="*/ 859809 h 2549856"/>
              <a:gd name="connsiteX28" fmla="*/ 3657600 w 4067032"/>
              <a:gd name="connsiteY28" fmla="*/ 900752 h 2549856"/>
              <a:gd name="connsiteX29" fmla="*/ 3630304 w 4067032"/>
              <a:gd name="connsiteY29" fmla="*/ 968991 h 2549856"/>
              <a:gd name="connsiteX30" fmla="*/ 3603009 w 4067032"/>
              <a:gd name="connsiteY30" fmla="*/ 1091821 h 2549856"/>
              <a:gd name="connsiteX31" fmla="*/ 3575713 w 4067032"/>
              <a:gd name="connsiteY31" fmla="*/ 1173707 h 2549856"/>
              <a:gd name="connsiteX32" fmla="*/ 3534770 w 4067032"/>
              <a:gd name="connsiteY32" fmla="*/ 1214651 h 2549856"/>
              <a:gd name="connsiteX33" fmla="*/ 3507474 w 4067032"/>
              <a:gd name="connsiteY33" fmla="*/ 1323833 h 2549856"/>
              <a:gd name="connsiteX34" fmla="*/ 3466531 w 4067032"/>
              <a:gd name="connsiteY34" fmla="*/ 1351128 h 2549856"/>
              <a:gd name="connsiteX35" fmla="*/ 2947916 w 4067032"/>
              <a:gd name="connsiteY35" fmla="*/ 1337480 h 2549856"/>
              <a:gd name="connsiteX36" fmla="*/ 2893325 w 4067032"/>
              <a:gd name="connsiteY36" fmla="*/ 1255594 h 2549856"/>
              <a:gd name="connsiteX37" fmla="*/ 2866029 w 4067032"/>
              <a:gd name="connsiteY37" fmla="*/ 1023582 h 2549856"/>
              <a:gd name="connsiteX38" fmla="*/ 2852382 w 4067032"/>
              <a:gd name="connsiteY38" fmla="*/ 941695 h 2549856"/>
              <a:gd name="connsiteX39" fmla="*/ 2770495 w 4067032"/>
              <a:gd name="connsiteY39" fmla="*/ 859809 h 2549856"/>
              <a:gd name="connsiteX40" fmla="*/ 2606722 w 4067032"/>
              <a:gd name="connsiteY40" fmla="*/ 887104 h 2549856"/>
              <a:gd name="connsiteX41" fmla="*/ 2593074 w 4067032"/>
              <a:gd name="connsiteY41" fmla="*/ 928048 h 2549856"/>
              <a:gd name="connsiteX42" fmla="*/ 2565779 w 4067032"/>
              <a:gd name="connsiteY42" fmla="*/ 982639 h 2549856"/>
              <a:gd name="connsiteX43" fmla="*/ 2524835 w 4067032"/>
              <a:gd name="connsiteY43" fmla="*/ 1228298 h 2549856"/>
              <a:gd name="connsiteX44" fmla="*/ 2470244 w 4067032"/>
              <a:gd name="connsiteY44" fmla="*/ 1282889 h 2549856"/>
              <a:gd name="connsiteX45" fmla="*/ 2429301 w 4067032"/>
              <a:gd name="connsiteY45" fmla="*/ 1296537 h 2549856"/>
              <a:gd name="connsiteX46" fmla="*/ 2388358 w 4067032"/>
              <a:gd name="connsiteY46" fmla="*/ 1323833 h 2549856"/>
              <a:gd name="connsiteX47" fmla="*/ 2306471 w 4067032"/>
              <a:gd name="connsiteY47" fmla="*/ 1351128 h 2549856"/>
              <a:gd name="connsiteX48" fmla="*/ 2142698 w 4067032"/>
              <a:gd name="connsiteY48" fmla="*/ 1296537 h 2549856"/>
              <a:gd name="connsiteX49" fmla="*/ 2129050 w 4067032"/>
              <a:gd name="connsiteY49" fmla="*/ 1255594 h 2549856"/>
              <a:gd name="connsiteX50" fmla="*/ 2101755 w 4067032"/>
              <a:gd name="connsiteY50" fmla="*/ 1201003 h 2549856"/>
              <a:gd name="connsiteX51" fmla="*/ 2074459 w 4067032"/>
              <a:gd name="connsiteY51" fmla="*/ 1119116 h 2549856"/>
              <a:gd name="connsiteX52" fmla="*/ 2047164 w 4067032"/>
              <a:gd name="connsiteY52" fmla="*/ 955343 h 2549856"/>
              <a:gd name="connsiteX53" fmla="*/ 2033516 w 4067032"/>
              <a:gd name="connsiteY53" fmla="*/ 887104 h 2549856"/>
              <a:gd name="connsiteX54" fmla="*/ 2019868 w 4067032"/>
              <a:gd name="connsiteY54" fmla="*/ 791570 h 2549856"/>
              <a:gd name="connsiteX55" fmla="*/ 1992573 w 4067032"/>
              <a:gd name="connsiteY55" fmla="*/ 709683 h 2549856"/>
              <a:gd name="connsiteX56" fmla="*/ 1965277 w 4067032"/>
              <a:gd name="connsiteY56" fmla="*/ 573206 h 2549856"/>
              <a:gd name="connsiteX57" fmla="*/ 1937982 w 4067032"/>
              <a:gd name="connsiteY57" fmla="*/ 464024 h 2549856"/>
              <a:gd name="connsiteX58" fmla="*/ 1897038 w 4067032"/>
              <a:gd name="connsiteY58" fmla="*/ 368489 h 2549856"/>
              <a:gd name="connsiteX59" fmla="*/ 1856095 w 4067032"/>
              <a:gd name="connsiteY59" fmla="*/ 232012 h 2549856"/>
              <a:gd name="connsiteX60" fmla="*/ 1828800 w 4067032"/>
              <a:gd name="connsiteY60" fmla="*/ 177421 h 2549856"/>
              <a:gd name="connsiteX61" fmla="*/ 1801504 w 4067032"/>
              <a:gd name="connsiteY61" fmla="*/ 136477 h 2549856"/>
              <a:gd name="connsiteX62" fmla="*/ 1787856 w 4067032"/>
              <a:gd name="connsiteY62" fmla="*/ 95534 h 2549856"/>
              <a:gd name="connsiteX63" fmla="*/ 1746913 w 4067032"/>
              <a:gd name="connsiteY63" fmla="*/ 68239 h 2549856"/>
              <a:gd name="connsiteX64" fmla="*/ 1692322 w 4067032"/>
              <a:gd name="connsiteY64" fmla="*/ 40943 h 2549856"/>
              <a:gd name="connsiteX65" fmla="*/ 1596788 w 4067032"/>
              <a:gd name="connsiteY65" fmla="*/ 13648 h 2549856"/>
              <a:gd name="connsiteX66" fmla="*/ 1555844 w 4067032"/>
              <a:gd name="connsiteY66" fmla="*/ 0 h 2549856"/>
              <a:gd name="connsiteX67" fmla="*/ 1460310 w 4067032"/>
              <a:gd name="connsiteY67" fmla="*/ 81886 h 2549856"/>
              <a:gd name="connsiteX68" fmla="*/ 1433015 w 4067032"/>
              <a:gd name="connsiteY68" fmla="*/ 150125 h 2549856"/>
              <a:gd name="connsiteX69" fmla="*/ 1364776 w 4067032"/>
              <a:gd name="connsiteY69" fmla="*/ 272955 h 2549856"/>
              <a:gd name="connsiteX70" fmla="*/ 1337480 w 4067032"/>
              <a:gd name="connsiteY70" fmla="*/ 395785 h 2549856"/>
              <a:gd name="connsiteX71" fmla="*/ 1310185 w 4067032"/>
              <a:gd name="connsiteY71" fmla="*/ 559558 h 2549856"/>
              <a:gd name="connsiteX72" fmla="*/ 1296537 w 4067032"/>
              <a:gd name="connsiteY72" fmla="*/ 682388 h 2549856"/>
              <a:gd name="connsiteX73" fmla="*/ 1282889 w 4067032"/>
              <a:gd name="connsiteY73" fmla="*/ 750627 h 2549856"/>
              <a:gd name="connsiteX74" fmla="*/ 1269241 w 4067032"/>
              <a:gd name="connsiteY74" fmla="*/ 832513 h 2549856"/>
              <a:gd name="connsiteX75" fmla="*/ 1255594 w 4067032"/>
              <a:gd name="connsiteY75" fmla="*/ 887104 h 2549856"/>
              <a:gd name="connsiteX76" fmla="*/ 1228298 w 4067032"/>
              <a:gd name="connsiteY76" fmla="*/ 1037230 h 2549856"/>
              <a:gd name="connsiteX77" fmla="*/ 1214650 w 4067032"/>
              <a:gd name="connsiteY77" fmla="*/ 1146412 h 2549856"/>
              <a:gd name="connsiteX78" fmla="*/ 1187355 w 4067032"/>
              <a:gd name="connsiteY78" fmla="*/ 1187355 h 2549856"/>
              <a:gd name="connsiteX79" fmla="*/ 1160059 w 4067032"/>
              <a:gd name="connsiteY79" fmla="*/ 1241946 h 2549856"/>
              <a:gd name="connsiteX80" fmla="*/ 1146412 w 4067032"/>
              <a:gd name="connsiteY80" fmla="*/ 1282889 h 2549856"/>
              <a:gd name="connsiteX81" fmla="*/ 1105468 w 4067032"/>
              <a:gd name="connsiteY81" fmla="*/ 1310185 h 2549856"/>
              <a:gd name="connsiteX82" fmla="*/ 941695 w 4067032"/>
              <a:gd name="connsiteY82" fmla="*/ 1296537 h 2549856"/>
              <a:gd name="connsiteX83" fmla="*/ 900752 w 4067032"/>
              <a:gd name="connsiteY83" fmla="*/ 1282889 h 2549856"/>
              <a:gd name="connsiteX84" fmla="*/ 859809 w 4067032"/>
              <a:gd name="connsiteY84" fmla="*/ 1241946 h 2549856"/>
              <a:gd name="connsiteX85" fmla="*/ 832513 w 4067032"/>
              <a:gd name="connsiteY85" fmla="*/ 1187355 h 2549856"/>
              <a:gd name="connsiteX86" fmla="*/ 818865 w 4067032"/>
              <a:gd name="connsiteY86" fmla="*/ 1146412 h 2549856"/>
              <a:gd name="connsiteX87" fmla="*/ 777922 w 4067032"/>
              <a:gd name="connsiteY87" fmla="*/ 982639 h 2549856"/>
              <a:gd name="connsiteX88" fmla="*/ 764274 w 4067032"/>
              <a:gd name="connsiteY88" fmla="*/ 941695 h 2549856"/>
              <a:gd name="connsiteX89" fmla="*/ 723331 w 4067032"/>
              <a:gd name="connsiteY89" fmla="*/ 914400 h 2549856"/>
              <a:gd name="connsiteX90" fmla="*/ 696035 w 4067032"/>
              <a:gd name="connsiteY90" fmla="*/ 873457 h 2549856"/>
              <a:gd name="connsiteX91" fmla="*/ 491319 w 4067032"/>
              <a:gd name="connsiteY91" fmla="*/ 873457 h 2549856"/>
              <a:gd name="connsiteX92" fmla="*/ 450376 w 4067032"/>
              <a:gd name="connsiteY92" fmla="*/ 900752 h 2549856"/>
              <a:gd name="connsiteX93" fmla="*/ 436728 w 4067032"/>
              <a:gd name="connsiteY93" fmla="*/ 1064525 h 2549856"/>
              <a:gd name="connsiteX94" fmla="*/ 395785 w 4067032"/>
              <a:gd name="connsiteY94" fmla="*/ 1173707 h 2549856"/>
              <a:gd name="connsiteX95" fmla="*/ 300250 w 4067032"/>
              <a:gd name="connsiteY95" fmla="*/ 1214651 h 2549856"/>
              <a:gd name="connsiteX96" fmla="*/ 204716 w 4067032"/>
              <a:gd name="connsiteY96" fmla="*/ 1241946 h 2549856"/>
              <a:gd name="connsiteX97" fmla="*/ 95534 w 4067032"/>
              <a:gd name="connsiteY97" fmla="*/ 1255594 h 2549856"/>
              <a:gd name="connsiteX0" fmla="*/ 0 w 4067032"/>
              <a:gd name="connsiteY0" fmla="*/ 668740 h 2520647"/>
              <a:gd name="connsiteX1" fmla="*/ 27295 w 4067032"/>
              <a:gd name="connsiteY1" fmla="*/ 764274 h 2520647"/>
              <a:gd name="connsiteX2" fmla="*/ 40943 w 4067032"/>
              <a:gd name="connsiteY2" fmla="*/ 859809 h 2520647"/>
              <a:gd name="connsiteX3" fmla="*/ 68238 w 4067032"/>
              <a:gd name="connsiteY3" fmla="*/ 968991 h 2520647"/>
              <a:gd name="connsiteX4" fmla="*/ 81886 w 4067032"/>
              <a:gd name="connsiteY4" fmla="*/ 1023582 h 2520647"/>
              <a:gd name="connsiteX5" fmla="*/ 95534 w 4067032"/>
              <a:gd name="connsiteY5" fmla="*/ 1078173 h 2520647"/>
              <a:gd name="connsiteX6" fmla="*/ 81886 w 4067032"/>
              <a:gd name="connsiteY6" fmla="*/ 2019868 h 2520647"/>
              <a:gd name="connsiteX7" fmla="*/ 709683 w 4067032"/>
              <a:gd name="connsiteY7" fmla="*/ 2415654 h 2520647"/>
              <a:gd name="connsiteX8" fmla="*/ 2251880 w 4067032"/>
              <a:gd name="connsiteY8" fmla="*/ 2442949 h 2520647"/>
              <a:gd name="connsiteX9" fmla="*/ 2374710 w 4067032"/>
              <a:gd name="connsiteY9" fmla="*/ 2456597 h 2520647"/>
              <a:gd name="connsiteX10" fmla="*/ 3589361 w 4067032"/>
              <a:gd name="connsiteY10" fmla="*/ 2470245 h 2520647"/>
              <a:gd name="connsiteX11" fmla="*/ 3957850 w 4067032"/>
              <a:gd name="connsiteY11" fmla="*/ 2470245 h 2520647"/>
              <a:gd name="connsiteX12" fmla="*/ 3971498 w 4067032"/>
              <a:gd name="connsiteY12" fmla="*/ 2374710 h 2520647"/>
              <a:gd name="connsiteX13" fmla="*/ 3985146 w 4067032"/>
              <a:gd name="connsiteY13" fmla="*/ 2251880 h 2520647"/>
              <a:gd name="connsiteX14" fmla="*/ 4026089 w 4067032"/>
              <a:gd name="connsiteY14" fmla="*/ 2019868 h 2520647"/>
              <a:gd name="connsiteX15" fmla="*/ 4067032 w 4067032"/>
              <a:gd name="connsiteY15" fmla="*/ 1774209 h 2520647"/>
              <a:gd name="connsiteX16" fmla="*/ 4053385 w 4067032"/>
              <a:gd name="connsiteY16" fmla="*/ 1269242 h 2520647"/>
              <a:gd name="connsiteX17" fmla="*/ 4026089 w 4067032"/>
              <a:gd name="connsiteY17" fmla="*/ 1119116 h 2520647"/>
              <a:gd name="connsiteX18" fmla="*/ 4012441 w 4067032"/>
              <a:gd name="connsiteY18" fmla="*/ 1050877 h 2520647"/>
              <a:gd name="connsiteX19" fmla="*/ 3971498 w 4067032"/>
              <a:gd name="connsiteY19" fmla="*/ 928048 h 2520647"/>
              <a:gd name="connsiteX20" fmla="*/ 3957850 w 4067032"/>
              <a:gd name="connsiteY20" fmla="*/ 887104 h 2520647"/>
              <a:gd name="connsiteX21" fmla="*/ 3930555 w 4067032"/>
              <a:gd name="connsiteY21" fmla="*/ 791570 h 2520647"/>
              <a:gd name="connsiteX22" fmla="*/ 3916907 w 4067032"/>
              <a:gd name="connsiteY22" fmla="*/ 736979 h 2520647"/>
              <a:gd name="connsiteX23" fmla="*/ 3875964 w 4067032"/>
              <a:gd name="connsiteY23" fmla="*/ 709683 h 2520647"/>
              <a:gd name="connsiteX24" fmla="*/ 3780429 w 4067032"/>
              <a:gd name="connsiteY24" fmla="*/ 750627 h 2520647"/>
              <a:gd name="connsiteX25" fmla="*/ 3698543 w 4067032"/>
              <a:gd name="connsiteY25" fmla="*/ 791570 h 2520647"/>
              <a:gd name="connsiteX26" fmla="*/ 3684895 w 4067032"/>
              <a:gd name="connsiteY26" fmla="*/ 859809 h 2520647"/>
              <a:gd name="connsiteX27" fmla="*/ 3657600 w 4067032"/>
              <a:gd name="connsiteY27" fmla="*/ 900752 h 2520647"/>
              <a:gd name="connsiteX28" fmla="*/ 3630304 w 4067032"/>
              <a:gd name="connsiteY28" fmla="*/ 968991 h 2520647"/>
              <a:gd name="connsiteX29" fmla="*/ 3603009 w 4067032"/>
              <a:gd name="connsiteY29" fmla="*/ 1091821 h 2520647"/>
              <a:gd name="connsiteX30" fmla="*/ 3575713 w 4067032"/>
              <a:gd name="connsiteY30" fmla="*/ 1173707 h 2520647"/>
              <a:gd name="connsiteX31" fmla="*/ 3534770 w 4067032"/>
              <a:gd name="connsiteY31" fmla="*/ 1214651 h 2520647"/>
              <a:gd name="connsiteX32" fmla="*/ 3507474 w 4067032"/>
              <a:gd name="connsiteY32" fmla="*/ 1323833 h 2520647"/>
              <a:gd name="connsiteX33" fmla="*/ 3466531 w 4067032"/>
              <a:gd name="connsiteY33" fmla="*/ 1351128 h 2520647"/>
              <a:gd name="connsiteX34" fmla="*/ 2947916 w 4067032"/>
              <a:gd name="connsiteY34" fmla="*/ 1337480 h 2520647"/>
              <a:gd name="connsiteX35" fmla="*/ 2893325 w 4067032"/>
              <a:gd name="connsiteY35" fmla="*/ 1255594 h 2520647"/>
              <a:gd name="connsiteX36" fmla="*/ 2866029 w 4067032"/>
              <a:gd name="connsiteY36" fmla="*/ 1023582 h 2520647"/>
              <a:gd name="connsiteX37" fmla="*/ 2852382 w 4067032"/>
              <a:gd name="connsiteY37" fmla="*/ 941695 h 2520647"/>
              <a:gd name="connsiteX38" fmla="*/ 2770495 w 4067032"/>
              <a:gd name="connsiteY38" fmla="*/ 859809 h 2520647"/>
              <a:gd name="connsiteX39" fmla="*/ 2606722 w 4067032"/>
              <a:gd name="connsiteY39" fmla="*/ 887104 h 2520647"/>
              <a:gd name="connsiteX40" fmla="*/ 2593074 w 4067032"/>
              <a:gd name="connsiteY40" fmla="*/ 928048 h 2520647"/>
              <a:gd name="connsiteX41" fmla="*/ 2565779 w 4067032"/>
              <a:gd name="connsiteY41" fmla="*/ 982639 h 2520647"/>
              <a:gd name="connsiteX42" fmla="*/ 2524835 w 4067032"/>
              <a:gd name="connsiteY42" fmla="*/ 1228298 h 2520647"/>
              <a:gd name="connsiteX43" fmla="*/ 2470244 w 4067032"/>
              <a:gd name="connsiteY43" fmla="*/ 1282889 h 2520647"/>
              <a:gd name="connsiteX44" fmla="*/ 2429301 w 4067032"/>
              <a:gd name="connsiteY44" fmla="*/ 1296537 h 2520647"/>
              <a:gd name="connsiteX45" fmla="*/ 2388358 w 4067032"/>
              <a:gd name="connsiteY45" fmla="*/ 1323833 h 2520647"/>
              <a:gd name="connsiteX46" fmla="*/ 2306471 w 4067032"/>
              <a:gd name="connsiteY46" fmla="*/ 1351128 h 2520647"/>
              <a:gd name="connsiteX47" fmla="*/ 2142698 w 4067032"/>
              <a:gd name="connsiteY47" fmla="*/ 1296537 h 2520647"/>
              <a:gd name="connsiteX48" fmla="*/ 2129050 w 4067032"/>
              <a:gd name="connsiteY48" fmla="*/ 1255594 h 2520647"/>
              <a:gd name="connsiteX49" fmla="*/ 2101755 w 4067032"/>
              <a:gd name="connsiteY49" fmla="*/ 1201003 h 2520647"/>
              <a:gd name="connsiteX50" fmla="*/ 2074459 w 4067032"/>
              <a:gd name="connsiteY50" fmla="*/ 1119116 h 2520647"/>
              <a:gd name="connsiteX51" fmla="*/ 2047164 w 4067032"/>
              <a:gd name="connsiteY51" fmla="*/ 955343 h 2520647"/>
              <a:gd name="connsiteX52" fmla="*/ 2033516 w 4067032"/>
              <a:gd name="connsiteY52" fmla="*/ 887104 h 2520647"/>
              <a:gd name="connsiteX53" fmla="*/ 2019868 w 4067032"/>
              <a:gd name="connsiteY53" fmla="*/ 791570 h 2520647"/>
              <a:gd name="connsiteX54" fmla="*/ 1992573 w 4067032"/>
              <a:gd name="connsiteY54" fmla="*/ 709683 h 2520647"/>
              <a:gd name="connsiteX55" fmla="*/ 1965277 w 4067032"/>
              <a:gd name="connsiteY55" fmla="*/ 573206 h 2520647"/>
              <a:gd name="connsiteX56" fmla="*/ 1937982 w 4067032"/>
              <a:gd name="connsiteY56" fmla="*/ 464024 h 2520647"/>
              <a:gd name="connsiteX57" fmla="*/ 1897038 w 4067032"/>
              <a:gd name="connsiteY57" fmla="*/ 368489 h 2520647"/>
              <a:gd name="connsiteX58" fmla="*/ 1856095 w 4067032"/>
              <a:gd name="connsiteY58" fmla="*/ 232012 h 2520647"/>
              <a:gd name="connsiteX59" fmla="*/ 1828800 w 4067032"/>
              <a:gd name="connsiteY59" fmla="*/ 177421 h 2520647"/>
              <a:gd name="connsiteX60" fmla="*/ 1801504 w 4067032"/>
              <a:gd name="connsiteY60" fmla="*/ 136477 h 2520647"/>
              <a:gd name="connsiteX61" fmla="*/ 1787856 w 4067032"/>
              <a:gd name="connsiteY61" fmla="*/ 95534 h 2520647"/>
              <a:gd name="connsiteX62" fmla="*/ 1746913 w 4067032"/>
              <a:gd name="connsiteY62" fmla="*/ 68239 h 2520647"/>
              <a:gd name="connsiteX63" fmla="*/ 1692322 w 4067032"/>
              <a:gd name="connsiteY63" fmla="*/ 40943 h 2520647"/>
              <a:gd name="connsiteX64" fmla="*/ 1596788 w 4067032"/>
              <a:gd name="connsiteY64" fmla="*/ 13648 h 2520647"/>
              <a:gd name="connsiteX65" fmla="*/ 1555844 w 4067032"/>
              <a:gd name="connsiteY65" fmla="*/ 0 h 2520647"/>
              <a:gd name="connsiteX66" fmla="*/ 1460310 w 4067032"/>
              <a:gd name="connsiteY66" fmla="*/ 81886 h 2520647"/>
              <a:gd name="connsiteX67" fmla="*/ 1433015 w 4067032"/>
              <a:gd name="connsiteY67" fmla="*/ 150125 h 2520647"/>
              <a:gd name="connsiteX68" fmla="*/ 1364776 w 4067032"/>
              <a:gd name="connsiteY68" fmla="*/ 272955 h 2520647"/>
              <a:gd name="connsiteX69" fmla="*/ 1337480 w 4067032"/>
              <a:gd name="connsiteY69" fmla="*/ 395785 h 2520647"/>
              <a:gd name="connsiteX70" fmla="*/ 1310185 w 4067032"/>
              <a:gd name="connsiteY70" fmla="*/ 559558 h 2520647"/>
              <a:gd name="connsiteX71" fmla="*/ 1296537 w 4067032"/>
              <a:gd name="connsiteY71" fmla="*/ 682388 h 2520647"/>
              <a:gd name="connsiteX72" fmla="*/ 1282889 w 4067032"/>
              <a:gd name="connsiteY72" fmla="*/ 750627 h 2520647"/>
              <a:gd name="connsiteX73" fmla="*/ 1269241 w 4067032"/>
              <a:gd name="connsiteY73" fmla="*/ 832513 h 2520647"/>
              <a:gd name="connsiteX74" fmla="*/ 1255594 w 4067032"/>
              <a:gd name="connsiteY74" fmla="*/ 887104 h 2520647"/>
              <a:gd name="connsiteX75" fmla="*/ 1228298 w 4067032"/>
              <a:gd name="connsiteY75" fmla="*/ 1037230 h 2520647"/>
              <a:gd name="connsiteX76" fmla="*/ 1214650 w 4067032"/>
              <a:gd name="connsiteY76" fmla="*/ 1146412 h 2520647"/>
              <a:gd name="connsiteX77" fmla="*/ 1187355 w 4067032"/>
              <a:gd name="connsiteY77" fmla="*/ 1187355 h 2520647"/>
              <a:gd name="connsiteX78" fmla="*/ 1160059 w 4067032"/>
              <a:gd name="connsiteY78" fmla="*/ 1241946 h 2520647"/>
              <a:gd name="connsiteX79" fmla="*/ 1146412 w 4067032"/>
              <a:gd name="connsiteY79" fmla="*/ 1282889 h 2520647"/>
              <a:gd name="connsiteX80" fmla="*/ 1105468 w 4067032"/>
              <a:gd name="connsiteY80" fmla="*/ 1310185 h 2520647"/>
              <a:gd name="connsiteX81" fmla="*/ 941695 w 4067032"/>
              <a:gd name="connsiteY81" fmla="*/ 1296537 h 2520647"/>
              <a:gd name="connsiteX82" fmla="*/ 900752 w 4067032"/>
              <a:gd name="connsiteY82" fmla="*/ 1282889 h 2520647"/>
              <a:gd name="connsiteX83" fmla="*/ 859809 w 4067032"/>
              <a:gd name="connsiteY83" fmla="*/ 1241946 h 2520647"/>
              <a:gd name="connsiteX84" fmla="*/ 832513 w 4067032"/>
              <a:gd name="connsiteY84" fmla="*/ 1187355 h 2520647"/>
              <a:gd name="connsiteX85" fmla="*/ 818865 w 4067032"/>
              <a:gd name="connsiteY85" fmla="*/ 1146412 h 2520647"/>
              <a:gd name="connsiteX86" fmla="*/ 777922 w 4067032"/>
              <a:gd name="connsiteY86" fmla="*/ 982639 h 2520647"/>
              <a:gd name="connsiteX87" fmla="*/ 764274 w 4067032"/>
              <a:gd name="connsiteY87" fmla="*/ 941695 h 2520647"/>
              <a:gd name="connsiteX88" fmla="*/ 723331 w 4067032"/>
              <a:gd name="connsiteY88" fmla="*/ 914400 h 2520647"/>
              <a:gd name="connsiteX89" fmla="*/ 696035 w 4067032"/>
              <a:gd name="connsiteY89" fmla="*/ 873457 h 2520647"/>
              <a:gd name="connsiteX90" fmla="*/ 491319 w 4067032"/>
              <a:gd name="connsiteY90" fmla="*/ 873457 h 2520647"/>
              <a:gd name="connsiteX91" fmla="*/ 450376 w 4067032"/>
              <a:gd name="connsiteY91" fmla="*/ 900752 h 2520647"/>
              <a:gd name="connsiteX92" fmla="*/ 436728 w 4067032"/>
              <a:gd name="connsiteY92" fmla="*/ 1064525 h 2520647"/>
              <a:gd name="connsiteX93" fmla="*/ 395785 w 4067032"/>
              <a:gd name="connsiteY93" fmla="*/ 1173707 h 2520647"/>
              <a:gd name="connsiteX94" fmla="*/ 300250 w 4067032"/>
              <a:gd name="connsiteY94" fmla="*/ 1214651 h 2520647"/>
              <a:gd name="connsiteX95" fmla="*/ 204716 w 4067032"/>
              <a:gd name="connsiteY95" fmla="*/ 1241946 h 2520647"/>
              <a:gd name="connsiteX96" fmla="*/ 95534 w 4067032"/>
              <a:gd name="connsiteY96" fmla="*/ 1255594 h 2520647"/>
              <a:gd name="connsiteX0" fmla="*/ 0 w 4067032"/>
              <a:gd name="connsiteY0" fmla="*/ 668740 h 2520647"/>
              <a:gd name="connsiteX1" fmla="*/ 27295 w 4067032"/>
              <a:gd name="connsiteY1" fmla="*/ 764274 h 2520647"/>
              <a:gd name="connsiteX2" fmla="*/ 40943 w 4067032"/>
              <a:gd name="connsiteY2" fmla="*/ 859809 h 2520647"/>
              <a:gd name="connsiteX3" fmla="*/ 68238 w 4067032"/>
              <a:gd name="connsiteY3" fmla="*/ 968991 h 2520647"/>
              <a:gd name="connsiteX4" fmla="*/ 81886 w 4067032"/>
              <a:gd name="connsiteY4" fmla="*/ 1023582 h 2520647"/>
              <a:gd name="connsiteX5" fmla="*/ 95534 w 4067032"/>
              <a:gd name="connsiteY5" fmla="*/ 1078173 h 2520647"/>
              <a:gd name="connsiteX6" fmla="*/ 81886 w 4067032"/>
              <a:gd name="connsiteY6" fmla="*/ 2019868 h 2520647"/>
              <a:gd name="connsiteX7" fmla="*/ 2251880 w 4067032"/>
              <a:gd name="connsiteY7" fmla="*/ 2442949 h 2520647"/>
              <a:gd name="connsiteX8" fmla="*/ 2374710 w 4067032"/>
              <a:gd name="connsiteY8" fmla="*/ 2456597 h 2520647"/>
              <a:gd name="connsiteX9" fmla="*/ 3589361 w 4067032"/>
              <a:gd name="connsiteY9" fmla="*/ 2470245 h 2520647"/>
              <a:gd name="connsiteX10" fmla="*/ 3957850 w 4067032"/>
              <a:gd name="connsiteY10" fmla="*/ 2470245 h 2520647"/>
              <a:gd name="connsiteX11" fmla="*/ 3971498 w 4067032"/>
              <a:gd name="connsiteY11" fmla="*/ 2374710 h 2520647"/>
              <a:gd name="connsiteX12" fmla="*/ 3985146 w 4067032"/>
              <a:gd name="connsiteY12" fmla="*/ 2251880 h 2520647"/>
              <a:gd name="connsiteX13" fmla="*/ 4026089 w 4067032"/>
              <a:gd name="connsiteY13" fmla="*/ 2019868 h 2520647"/>
              <a:gd name="connsiteX14" fmla="*/ 4067032 w 4067032"/>
              <a:gd name="connsiteY14" fmla="*/ 1774209 h 2520647"/>
              <a:gd name="connsiteX15" fmla="*/ 4053385 w 4067032"/>
              <a:gd name="connsiteY15" fmla="*/ 1269242 h 2520647"/>
              <a:gd name="connsiteX16" fmla="*/ 4026089 w 4067032"/>
              <a:gd name="connsiteY16" fmla="*/ 1119116 h 2520647"/>
              <a:gd name="connsiteX17" fmla="*/ 4012441 w 4067032"/>
              <a:gd name="connsiteY17" fmla="*/ 1050877 h 2520647"/>
              <a:gd name="connsiteX18" fmla="*/ 3971498 w 4067032"/>
              <a:gd name="connsiteY18" fmla="*/ 928048 h 2520647"/>
              <a:gd name="connsiteX19" fmla="*/ 3957850 w 4067032"/>
              <a:gd name="connsiteY19" fmla="*/ 887104 h 2520647"/>
              <a:gd name="connsiteX20" fmla="*/ 3930555 w 4067032"/>
              <a:gd name="connsiteY20" fmla="*/ 791570 h 2520647"/>
              <a:gd name="connsiteX21" fmla="*/ 3916907 w 4067032"/>
              <a:gd name="connsiteY21" fmla="*/ 736979 h 2520647"/>
              <a:gd name="connsiteX22" fmla="*/ 3875964 w 4067032"/>
              <a:gd name="connsiteY22" fmla="*/ 709683 h 2520647"/>
              <a:gd name="connsiteX23" fmla="*/ 3780429 w 4067032"/>
              <a:gd name="connsiteY23" fmla="*/ 750627 h 2520647"/>
              <a:gd name="connsiteX24" fmla="*/ 3698543 w 4067032"/>
              <a:gd name="connsiteY24" fmla="*/ 791570 h 2520647"/>
              <a:gd name="connsiteX25" fmla="*/ 3684895 w 4067032"/>
              <a:gd name="connsiteY25" fmla="*/ 859809 h 2520647"/>
              <a:gd name="connsiteX26" fmla="*/ 3657600 w 4067032"/>
              <a:gd name="connsiteY26" fmla="*/ 900752 h 2520647"/>
              <a:gd name="connsiteX27" fmla="*/ 3630304 w 4067032"/>
              <a:gd name="connsiteY27" fmla="*/ 968991 h 2520647"/>
              <a:gd name="connsiteX28" fmla="*/ 3603009 w 4067032"/>
              <a:gd name="connsiteY28" fmla="*/ 1091821 h 2520647"/>
              <a:gd name="connsiteX29" fmla="*/ 3575713 w 4067032"/>
              <a:gd name="connsiteY29" fmla="*/ 1173707 h 2520647"/>
              <a:gd name="connsiteX30" fmla="*/ 3534770 w 4067032"/>
              <a:gd name="connsiteY30" fmla="*/ 1214651 h 2520647"/>
              <a:gd name="connsiteX31" fmla="*/ 3507474 w 4067032"/>
              <a:gd name="connsiteY31" fmla="*/ 1323833 h 2520647"/>
              <a:gd name="connsiteX32" fmla="*/ 3466531 w 4067032"/>
              <a:gd name="connsiteY32" fmla="*/ 1351128 h 2520647"/>
              <a:gd name="connsiteX33" fmla="*/ 2947916 w 4067032"/>
              <a:gd name="connsiteY33" fmla="*/ 1337480 h 2520647"/>
              <a:gd name="connsiteX34" fmla="*/ 2893325 w 4067032"/>
              <a:gd name="connsiteY34" fmla="*/ 1255594 h 2520647"/>
              <a:gd name="connsiteX35" fmla="*/ 2866029 w 4067032"/>
              <a:gd name="connsiteY35" fmla="*/ 1023582 h 2520647"/>
              <a:gd name="connsiteX36" fmla="*/ 2852382 w 4067032"/>
              <a:gd name="connsiteY36" fmla="*/ 941695 h 2520647"/>
              <a:gd name="connsiteX37" fmla="*/ 2770495 w 4067032"/>
              <a:gd name="connsiteY37" fmla="*/ 859809 h 2520647"/>
              <a:gd name="connsiteX38" fmla="*/ 2606722 w 4067032"/>
              <a:gd name="connsiteY38" fmla="*/ 887104 h 2520647"/>
              <a:gd name="connsiteX39" fmla="*/ 2593074 w 4067032"/>
              <a:gd name="connsiteY39" fmla="*/ 928048 h 2520647"/>
              <a:gd name="connsiteX40" fmla="*/ 2565779 w 4067032"/>
              <a:gd name="connsiteY40" fmla="*/ 982639 h 2520647"/>
              <a:gd name="connsiteX41" fmla="*/ 2524835 w 4067032"/>
              <a:gd name="connsiteY41" fmla="*/ 1228298 h 2520647"/>
              <a:gd name="connsiteX42" fmla="*/ 2470244 w 4067032"/>
              <a:gd name="connsiteY42" fmla="*/ 1282889 h 2520647"/>
              <a:gd name="connsiteX43" fmla="*/ 2429301 w 4067032"/>
              <a:gd name="connsiteY43" fmla="*/ 1296537 h 2520647"/>
              <a:gd name="connsiteX44" fmla="*/ 2388358 w 4067032"/>
              <a:gd name="connsiteY44" fmla="*/ 1323833 h 2520647"/>
              <a:gd name="connsiteX45" fmla="*/ 2306471 w 4067032"/>
              <a:gd name="connsiteY45" fmla="*/ 1351128 h 2520647"/>
              <a:gd name="connsiteX46" fmla="*/ 2142698 w 4067032"/>
              <a:gd name="connsiteY46" fmla="*/ 1296537 h 2520647"/>
              <a:gd name="connsiteX47" fmla="*/ 2129050 w 4067032"/>
              <a:gd name="connsiteY47" fmla="*/ 1255594 h 2520647"/>
              <a:gd name="connsiteX48" fmla="*/ 2101755 w 4067032"/>
              <a:gd name="connsiteY48" fmla="*/ 1201003 h 2520647"/>
              <a:gd name="connsiteX49" fmla="*/ 2074459 w 4067032"/>
              <a:gd name="connsiteY49" fmla="*/ 1119116 h 2520647"/>
              <a:gd name="connsiteX50" fmla="*/ 2047164 w 4067032"/>
              <a:gd name="connsiteY50" fmla="*/ 955343 h 2520647"/>
              <a:gd name="connsiteX51" fmla="*/ 2033516 w 4067032"/>
              <a:gd name="connsiteY51" fmla="*/ 887104 h 2520647"/>
              <a:gd name="connsiteX52" fmla="*/ 2019868 w 4067032"/>
              <a:gd name="connsiteY52" fmla="*/ 791570 h 2520647"/>
              <a:gd name="connsiteX53" fmla="*/ 1992573 w 4067032"/>
              <a:gd name="connsiteY53" fmla="*/ 709683 h 2520647"/>
              <a:gd name="connsiteX54" fmla="*/ 1965277 w 4067032"/>
              <a:gd name="connsiteY54" fmla="*/ 573206 h 2520647"/>
              <a:gd name="connsiteX55" fmla="*/ 1937982 w 4067032"/>
              <a:gd name="connsiteY55" fmla="*/ 464024 h 2520647"/>
              <a:gd name="connsiteX56" fmla="*/ 1897038 w 4067032"/>
              <a:gd name="connsiteY56" fmla="*/ 368489 h 2520647"/>
              <a:gd name="connsiteX57" fmla="*/ 1856095 w 4067032"/>
              <a:gd name="connsiteY57" fmla="*/ 232012 h 2520647"/>
              <a:gd name="connsiteX58" fmla="*/ 1828800 w 4067032"/>
              <a:gd name="connsiteY58" fmla="*/ 177421 h 2520647"/>
              <a:gd name="connsiteX59" fmla="*/ 1801504 w 4067032"/>
              <a:gd name="connsiteY59" fmla="*/ 136477 h 2520647"/>
              <a:gd name="connsiteX60" fmla="*/ 1787856 w 4067032"/>
              <a:gd name="connsiteY60" fmla="*/ 95534 h 2520647"/>
              <a:gd name="connsiteX61" fmla="*/ 1746913 w 4067032"/>
              <a:gd name="connsiteY61" fmla="*/ 68239 h 2520647"/>
              <a:gd name="connsiteX62" fmla="*/ 1692322 w 4067032"/>
              <a:gd name="connsiteY62" fmla="*/ 40943 h 2520647"/>
              <a:gd name="connsiteX63" fmla="*/ 1596788 w 4067032"/>
              <a:gd name="connsiteY63" fmla="*/ 13648 h 2520647"/>
              <a:gd name="connsiteX64" fmla="*/ 1555844 w 4067032"/>
              <a:gd name="connsiteY64" fmla="*/ 0 h 2520647"/>
              <a:gd name="connsiteX65" fmla="*/ 1460310 w 4067032"/>
              <a:gd name="connsiteY65" fmla="*/ 81886 h 2520647"/>
              <a:gd name="connsiteX66" fmla="*/ 1433015 w 4067032"/>
              <a:gd name="connsiteY66" fmla="*/ 150125 h 2520647"/>
              <a:gd name="connsiteX67" fmla="*/ 1364776 w 4067032"/>
              <a:gd name="connsiteY67" fmla="*/ 272955 h 2520647"/>
              <a:gd name="connsiteX68" fmla="*/ 1337480 w 4067032"/>
              <a:gd name="connsiteY68" fmla="*/ 395785 h 2520647"/>
              <a:gd name="connsiteX69" fmla="*/ 1310185 w 4067032"/>
              <a:gd name="connsiteY69" fmla="*/ 559558 h 2520647"/>
              <a:gd name="connsiteX70" fmla="*/ 1296537 w 4067032"/>
              <a:gd name="connsiteY70" fmla="*/ 682388 h 2520647"/>
              <a:gd name="connsiteX71" fmla="*/ 1282889 w 4067032"/>
              <a:gd name="connsiteY71" fmla="*/ 750627 h 2520647"/>
              <a:gd name="connsiteX72" fmla="*/ 1269241 w 4067032"/>
              <a:gd name="connsiteY72" fmla="*/ 832513 h 2520647"/>
              <a:gd name="connsiteX73" fmla="*/ 1255594 w 4067032"/>
              <a:gd name="connsiteY73" fmla="*/ 887104 h 2520647"/>
              <a:gd name="connsiteX74" fmla="*/ 1228298 w 4067032"/>
              <a:gd name="connsiteY74" fmla="*/ 1037230 h 2520647"/>
              <a:gd name="connsiteX75" fmla="*/ 1214650 w 4067032"/>
              <a:gd name="connsiteY75" fmla="*/ 1146412 h 2520647"/>
              <a:gd name="connsiteX76" fmla="*/ 1187355 w 4067032"/>
              <a:gd name="connsiteY76" fmla="*/ 1187355 h 2520647"/>
              <a:gd name="connsiteX77" fmla="*/ 1160059 w 4067032"/>
              <a:gd name="connsiteY77" fmla="*/ 1241946 h 2520647"/>
              <a:gd name="connsiteX78" fmla="*/ 1146412 w 4067032"/>
              <a:gd name="connsiteY78" fmla="*/ 1282889 h 2520647"/>
              <a:gd name="connsiteX79" fmla="*/ 1105468 w 4067032"/>
              <a:gd name="connsiteY79" fmla="*/ 1310185 h 2520647"/>
              <a:gd name="connsiteX80" fmla="*/ 941695 w 4067032"/>
              <a:gd name="connsiteY80" fmla="*/ 1296537 h 2520647"/>
              <a:gd name="connsiteX81" fmla="*/ 900752 w 4067032"/>
              <a:gd name="connsiteY81" fmla="*/ 1282889 h 2520647"/>
              <a:gd name="connsiteX82" fmla="*/ 859809 w 4067032"/>
              <a:gd name="connsiteY82" fmla="*/ 1241946 h 2520647"/>
              <a:gd name="connsiteX83" fmla="*/ 832513 w 4067032"/>
              <a:gd name="connsiteY83" fmla="*/ 1187355 h 2520647"/>
              <a:gd name="connsiteX84" fmla="*/ 818865 w 4067032"/>
              <a:gd name="connsiteY84" fmla="*/ 1146412 h 2520647"/>
              <a:gd name="connsiteX85" fmla="*/ 777922 w 4067032"/>
              <a:gd name="connsiteY85" fmla="*/ 982639 h 2520647"/>
              <a:gd name="connsiteX86" fmla="*/ 764274 w 4067032"/>
              <a:gd name="connsiteY86" fmla="*/ 941695 h 2520647"/>
              <a:gd name="connsiteX87" fmla="*/ 723331 w 4067032"/>
              <a:gd name="connsiteY87" fmla="*/ 914400 h 2520647"/>
              <a:gd name="connsiteX88" fmla="*/ 696035 w 4067032"/>
              <a:gd name="connsiteY88" fmla="*/ 873457 h 2520647"/>
              <a:gd name="connsiteX89" fmla="*/ 491319 w 4067032"/>
              <a:gd name="connsiteY89" fmla="*/ 873457 h 2520647"/>
              <a:gd name="connsiteX90" fmla="*/ 450376 w 4067032"/>
              <a:gd name="connsiteY90" fmla="*/ 900752 h 2520647"/>
              <a:gd name="connsiteX91" fmla="*/ 436728 w 4067032"/>
              <a:gd name="connsiteY91" fmla="*/ 1064525 h 2520647"/>
              <a:gd name="connsiteX92" fmla="*/ 395785 w 4067032"/>
              <a:gd name="connsiteY92" fmla="*/ 1173707 h 2520647"/>
              <a:gd name="connsiteX93" fmla="*/ 300250 w 4067032"/>
              <a:gd name="connsiteY93" fmla="*/ 1214651 h 2520647"/>
              <a:gd name="connsiteX94" fmla="*/ 204716 w 4067032"/>
              <a:gd name="connsiteY94" fmla="*/ 1241946 h 2520647"/>
              <a:gd name="connsiteX95" fmla="*/ 95534 w 4067032"/>
              <a:gd name="connsiteY95" fmla="*/ 1255594 h 2520647"/>
              <a:gd name="connsiteX0" fmla="*/ 0 w 4067032"/>
              <a:gd name="connsiteY0" fmla="*/ 668740 h 2520647"/>
              <a:gd name="connsiteX1" fmla="*/ 27295 w 4067032"/>
              <a:gd name="connsiteY1" fmla="*/ 764274 h 2520647"/>
              <a:gd name="connsiteX2" fmla="*/ 40943 w 4067032"/>
              <a:gd name="connsiteY2" fmla="*/ 859809 h 2520647"/>
              <a:gd name="connsiteX3" fmla="*/ 68238 w 4067032"/>
              <a:gd name="connsiteY3" fmla="*/ 968991 h 2520647"/>
              <a:gd name="connsiteX4" fmla="*/ 81886 w 4067032"/>
              <a:gd name="connsiteY4" fmla="*/ 1023582 h 2520647"/>
              <a:gd name="connsiteX5" fmla="*/ 95534 w 4067032"/>
              <a:gd name="connsiteY5" fmla="*/ 1078173 h 2520647"/>
              <a:gd name="connsiteX6" fmla="*/ 81886 w 4067032"/>
              <a:gd name="connsiteY6" fmla="*/ 2019868 h 2520647"/>
              <a:gd name="connsiteX7" fmla="*/ 2374710 w 4067032"/>
              <a:gd name="connsiteY7" fmla="*/ 2456597 h 2520647"/>
              <a:gd name="connsiteX8" fmla="*/ 3589361 w 4067032"/>
              <a:gd name="connsiteY8" fmla="*/ 2470245 h 2520647"/>
              <a:gd name="connsiteX9" fmla="*/ 3957850 w 4067032"/>
              <a:gd name="connsiteY9" fmla="*/ 2470245 h 2520647"/>
              <a:gd name="connsiteX10" fmla="*/ 3971498 w 4067032"/>
              <a:gd name="connsiteY10" fmla="*/ 2374710 h 2520647"/>
              <a:gd name="connsiteX11" fmla="*/ 3985146 w 4067032"/>
              <a:gd name="connsiteY11" fmla="*/ 2251880 h 2520647"/>
              <a:gd name="connsiteX12" fmla="*/ 4026089 w 4067032"/>
              <a:gd name="connsiteY12" fmla="*/ 2019868 h 2520647"/>
              <a:gd name="connsiteX13" fmla="*/ 4067032 w 4067032"/>
              <a:gd name="connsiteY13" fmla="*/ 1774209 h 2520647"/>
              <a:gd name="connsiteX14" fmla="*/ 4053385 w 4067032"/>
              <a:gd name="connsiteY14" fmla="*/ 1269242 h 2520647"/>
              <a:gd name="connsiteX15" fmla="*/ 4026089 w 4067032"/>
              <a:gd name="connsiteY15" fmla="*/ 1119116 h 2520647"/>
              <a:gd name="connsiteX16" fmla="*/ 4012441 w 4067032"/>
              <a:gd name="connsiteY16" fmla="*/ 1050877 h 2520647"/>
              <a:gd name="connsiteX17" fmla="*/ 3971498 w 4067032"/>
              <a:gd name="connsiteY17" fmla="*/ 928048 h 2520647"/>
              <a:gd name="connsiteX18" fmla="*/ 3957850 w 4067032"/>
              <a:gd name="connsiteY18" fmla="*/ 887104 h 2520647"/>
              <a:gd name="connsiteX19" fmla="*/ 3930555 w 4067032"/>
              <a:gd name="connsiteY19" fmla="*/ 791570 h 2520647"/>
              <a:gd name="connsiteX20" fmla="*/ 3916907 w 4067032"/>
              <a:gd name="connsiteY20" fmla="*/ 736979 h 2520647"/>
              <a:gd name="connsiteX21" fmla="*/ 3875964 w 4067032"/>
              <a:gd name="connsiteY21" fmla="*/ 709683 h 2520647"/>
              <a:gd name="connsiteX22" fmla="*/ 3780429 w 4067032"/>
              <a:gd name="connsiteY22" fmla="*/ 750627 h 2520647"/>
              <a:gd name="connsiteX23" fmla="*/ 3698543 w 4067032"/>
              <a:gd name="connsiteY23" fmla="*/ 791570 h 2520647"/>
              <a:gd name="connsiteX24" fmla="*/ 3684895 w 4067032"/>
              <a:gd name="connsiteY24" fmla="*/ 859809 h 2520647"/>
              <a:gd name="connsiteX25" fmla="*/ 3657600 w 4067032"/>
              <a:gd name="connsiteY25" fmla="*/ 900752 h 2520647"/>
              <a:gd name="connsiteX26" fmla="*/ 3630304 w 4067032"/>
              <a:gd name="connsiteY26" fmla="*/ 968991 h 2520647"/>
              <a:gd name="connsiteX27" fmla="*/ 3603009 w 4067032"/>
              <a:gd name="connsiteY27" fmla="*/ 1091821 h 2520647"/>
              <a:gd name="connsiteX28" fmla="*/ 3575713 w 4067032"/>
              <a:gd name="connsiteY28" fmla="*/ 1173707 h 2520647"/>
              <a:gd name="connsiteX29" fmla="*/ 3534770 w 4067032"/>
              <a:gd name="connsiteY29" fmla="*/ 1214651 h 2520647"/>
              <a:gd name="connsiteX30" fmla="*/ 3507474 w 4067032"/>
              <a:gd name="connsiteY30" fmla="*/ 1323833 h 2520647"/>
              <a:gd name="connsiteX31" fmla="*/ 3466531 w 4067032"/>
              <a:gd name="connsiteY31" fmla="*/ 1351128 h 2520647"/>
              <a:gd name="connsiteX32" fmla="*/ 2947916 w 4067032"/>
              <a:gd name="connsiteY32" fmla="*/ 1337480 h 2520647"/>
              <a:gd name="connsiteX33" fmla="*/ 2893325 w 4067032"/>
              <a:gd name="connsiteY33" fmla="*/ 1255594 h 2520647"/>
              <a:gd name="connsiteX34" fmla="*/ 2866029 w 4067032"/>
              <a:gd name="connsiteY34" fmla="*/ 1023582 h 2520647"/>
              <a:gd name="connsiteX35" fmla="*/ 2852382 w 4067032"/>
              <a:gd name="connsiteY35" fmla="*/ 941695 h 2520647"/>
              <a:gd name="connsiteX36" fmla="*/ 2770495 w 4067032"/>
              <a:gd name="connsiteY36" fmla="*/ 859809 h 2520647"/>
              <a:gd name="connsiteX37" fmla="*/ 2606722 w 4067032"/>
              <a:gd name="connsiteY37" fmla="*/ 887104 h 2520647"/>
              <a:gd name="connsiteX38" fmla="*/ 2593074 w 4067032"/>
              <a:gd name="connsiteY38" fmla="*/ 928048 h 2520647"/>
              <a:gd name="connsiteX39" fmla="*/ 2565779 w 4067032"/>
              <a:gd name="connsiteY39" fmla="*/ 982639 h 2520647"/>
              <a:gd name="connsiteX40" fmla="*/ 2524835 w 4067032"/>
              <a:gd name="connsiteY40" fmla="*/ 1228298 h 2520647"/>
              <a:gd name="connsiteX41" fmla="*/ 2470244 w 4067032"/>
              <a:gd name="connsiteY41" fmla="*/ 1282889 h 2520647"/>
              <a:gd name="connsiteX42" fmla="*/ 2429301 w 4067032"/>
              <a:gd name="connsiteY42" fmla="*/ 1296537 h 2520647"/>
              <a:gd name="connsiteX43" fmla="*/ 2388358 w 4067032"/>
              <a:gd name="connsiteY43" fmla="*/ 1323833 h 2520647"/>
              <a:gd name="connsiteX44" fmla="*/ 2306471 w 4067032"/>
              <a:gd name="connsiteY44" fmla="*/ 1351128 h 2520647"/>
              <a:gd name="connsiteX45" fmla="*/ 2142698 w 4067032"/>
              <a:gd name="connsiteY45" fmla="*/ 1296537 h 2520647"/>
              <a:gd name="connsiteX46" fmla="*/ 2129050 w 4067032"/>
              <a:gd name="connsiteY46" fmla="*/ 1255594 h 2520647"/>
              <a:gd name="connsiteX47" fmla="*/ 2101755 w 4067032"/>
              <a:gd name="connsiteY47" fmla="*/ 1201003 h 2520647"/>
              <a:gd name="connsiteX48" fmla="*/ 2074459 w 4067032"/>
              <a:gd name="connsiteY48" fmla="*/ 1119116 h 2520647"/>
              <a:gd name="connsiteX49" fmla="*/ 2047164 w 4067032"/>
              <a:gd name="connsiteY49" fmla="*/ 955343 h 2520647"/>
              <a:gd name="connsiteX50" fmla="*/ 2033516 w 4067032"/>
              <a:gd name="connsiteY50" fmla="*/ 887104 h 2520647"/>
              <a:gd name="connsiteX51" fmla="*/ 2019868 w 4067032"/>
              <a:gd name="connsiteY51" fmla="*/ 791570 h 2520647"/>
              <a:gd name="connsiteX52" fmla="*/ 1992573 w 4067032"/>
              <a:gd name="connsiteY52" fmla="*/ 709683 h 2520647"/>
              <a:gd name="connsiteX53" fmla="*/ 1965277 w 4067032"/>
              <a:gd name="connsiteY53" fmla="*/ 573206 h 2520647"/>
              <a:gd name="connsiteX54" fmla="*/ 1937982 w 4067032"/>
              <a:gd name="connsiteY54" fmla="*/ 464024 h 2520647"/>
              <a:gd name="connsiteX55" fmla="*/ 1897038 w 4067032"/>
              <a:gd name="connsiteY55" fmla="*/ 368489 h 2520647"/>
              <a:gd name="connsiteX56" fmla="*/ 1856095 w 4067032"/>
              <a:gd name="connsiteY56" fmla="*/ 232012 h 2520647"/>
              <a:gd name="connsiteX57" fmla="*/ 1828800 w 4067032"/>
              <a:gd name="connsiteY57" fmla="*/ 177421 h 2520647"/>
              <a:gd name="connsiteX58" fmla="*/ 1801504 w 4067032"/>
              <a:gd name="connsiteY58" fmla="*/ 136477 h 2520647"/>
              <a:gd name="connsiteX59" fmla="*/ 1787856 w 4067032"/>
              <a:gd name="connsiteY59" fmla="*/ 95534 h 2520647"/>
              <a:gd name="connsiteX60" fmla="*/ 1746913 w 4067032"/>
              <a:gd name="connsiteY60" fmla="*/ 68239 h 2520647"/>
              <a:gd name="connsiteX61" fmla="*/ 1692322 w 4067032"/>
              <a:gd name="connsiteY61" fmla="*/ 40943 h 2520647"/>
              <a:gd name="connsiteX62" fmla="*/ 1596788 w 4067032"/>
              <a:gd name="connsiteY62" fmla="*/ 13648 h 2520647"/>
              <a:gd name="connsiteX63" fmla="*/ 1555844 w 4067032"/>
              <a:gd name="connsiteY63" fmla="*/ 0 h 2520647"/>
              <a:gd name="connsiteX64" fmla="*/ 1460310 w 4067032"/>
              <a:gd name="connsiteY64" fmla="*/ 81886 h 2520647"/>
              <a:gd name="connsiteX65" fmla="*/ 1433015 w 4067032"/>
              <a:gd name="connsiteY65" fmla="*/ 150125 h 2520647"/>
              <a:gd name="connsiteX66" fmla="*/ 1364776 w 4067032"/>
              <a:gd name="connsiteY66" fmla="*/ 272955 h 2520647"/>
              <a:gd name="connsiteX67" fmla="*/ 1337480 w 4067032"/>
              <a:gd name="connsiteY67" fmla="*/ 395785 h 2520647"/>
              <a:gd name="connsiteX68" fmla="*/ 1310185 w 4067032"/>
              <a:gd name="connsiteY68" fmla="*/ 559558 h 2520647"/>
              <a:gd name="connsiteX69" fmla="*/ 1296537 w 4067032"/>
              <a:gd name="connsiteY69" fmla="*/ 682388 h 2520647"/>
              <a:gd name="connsiteX70" fmla="*/ 1282889 w 4067032"/>
              <a:gd name="connsiteY70" fmla="*/ 750627 h 2520647"/>
              <a:gd name="connsiteX71" fmla="*/ 1269241 w 4067032"/>
              <a:gd name="connsiteY71" fmla="*/ 832513 h 2520647"/>
              <a:gd name="connsiteX72" fmla="*/ 1255594 w 4067032"/>
              <a:gd name="connsiteY72" fmla="*/ 887104 h 2520647"/>
              <a:gd name="connsiteX73" fmla="*/ 1228298 w 4067032"/>
              <a:gd name="connsiteY73" fmla="*/ 1037230 h 2520647"/>
              <a:gd name="connsiteX74" fmla="*/ 1214650 w 4067032"/>
              <a:gd name="connsiteY74" fmla="*/ 1146412 h 2520647"/>
              <a:gd name="connsiteX75" fmla="*/ 1187355 w 4067032"/>
              <a:gd name="connsiteY75" fmla="*/ 1187355 h 2520647"/>
              <a:gd name="connsiteX76" fmla="*/ 1160059 w 4067032"/>
              <a:gd name="connsiteY76" fmla="*/ 1241946 h 2520647"/>
              <a:gd name="connsiteX77" fmla="*/ 1146412 w 4067032"/>
              <a:gd name="connsiteY77" fmla="*/ 1282889 h 2520647"/>
              <a:gd name="connsiteX78" fmla="*/ 1105468 w 4067032"/>
              <a:gd name="connsiteY78" fmla="*/ 1310185 h 2520647"/>
              <a:gd name="connsiteX79" fmla="*/ 941695 w 4067032"/>
              <a:gd name="connsiteY79" fmla="*/ 1296537 h 2520647"/>
              <a:gd name="connsiteX80" fmla="*/ 900752 w 4067032"/>
              <a:gd name="connsiteY80" fmla="*/ 1282889 h 2520647"/>
              <a:gd name="connsiteX81" fmla="*/ 859809 w 4067032"/>
              <a:gd name="connsiteY81" fmla="*/ 1241946 h 2520647"/>
              <a:gd name="connsiteX82" fmla="*/ 832513 w 4067032"/>
              <a:gd name="connsiteY82" fmla="*/ 1187355 h 2520647"/>
              <a:gd name="connsiteX83" fmla="*/ 818865 w 4067032"/>
              <a:gd name="connsiteY83" fmla="*/ 1146412 h 2520647"/>
              <a:gd name="connsiteX84" fmla="*/ 777922 w 4067032"/>
              <a:gd name="connsiteY84" fmla="*/ 982639 h 2520647"/>
              <a:gd name="connsiteX85" fmla="*/ 764274 w 4067032"/>
              <a:gd name="connsiteY85" fmla="*/ 941695 h 2520647"/>
              <a:gd name="connsiteX86" fmla="*/ 723331 w 4067032"/>
              <a:gd name="connsiteY86" fmla="*/ 914400 h 2520647"/>
              <a:gd name="connsiteX87" fmla="*/ 696035 w 4067032"/>
              <a:gd name="connsiteY87" fmla="*/ 873457 h 2520647"/>
              <a:gd name="connsiteX88" fmla="*/ 491319 w 4067032"/>
              <a:gd name="connsiteY88" fmla="*/ 873457 h 2520647"/>
              <a:gd name="connsiteX89" fmla="*/ 450376 w 4067032"/>
              <a:gd name="connsiteY89" fmla="*/ 900752 h 2520647"/>
              <a:gd name="connsiteX90" fmla="*/ 436728 w 4067032"/>
              <a:gd name="connsiteY90" fmla="*/ 1064525 h 2520647"/>
              <a:gd name="connsiteX91" fmla="*/ 395785 w 4067032"/>
              <a:gd name="connsiteY91" fmla="*/ 1173707 h 2520647"/>
              <a:gd name="connsiteX92" fmla="*/ 300250 w 4067032"/>
              <a:gd name="connsiteY92" fmla="*/ 1214651 h 2520647"/>
              <a:gd name="connsiteX93" fmla="*/ 204716 w 4067032"/>
              <a:gd name="connsiteY93" fmla="*/ 1241946 h 2520647"/>
              <a:gd name="connsiteX94" fmla="*/ 95534 w 4067032"/>
              <a:gd name="connsiteY94" fmla="*/ 1255594 h 2520647"/>
              <a:gd name="connsiteX0" fmla="*/ 0 w 4067032"/>
              <a:gd name="connsiteY0" fmla="*/ 668740 h 2520647"/>
              <a:gd name="connsiteX1" fmla="*/ 27295 w 4067032"/>
              <a:gd name="connsiteY1" fmla="*/ 764274 h 2520647"/>
              <a:gd name="connsiteX2" fmla="*/ 40943 w 4067032"/>
              <a:gd name="connsiteY2" fmla="*/ 859809 h 2520647"/>
              <a:gd name="connsiteX3" fmla="*/ 68238 w 4067032"/>
              <a:gd name="connsiteY3" fmla="*/ 968991 h 2520647"/>
              <a:gd name="connsiteX4" fmla="*/ 81886 w 4067032"/>
              <a:gd name="connsiteY4" fmla="*/ 1023582 h 2520647"/>
              <a:gd name="connsiteX5" fmla="*/ 95534 w 4067032"/>
              <a:gd name="connsiteY5" fmla="*/ 1078173 h 2520647"/>
              <a:gd name="connsiteX6" fmla="*/ 81886 w 4067032"/>
              <a:gd name="connsiteY6" fmla="*/ 2019868 h 2520647"/>
              <a:gd name="connsiteX7" fmla="*/ 3589361 w 4067032"/>
              <a:gd name="connsiteY7" fmla="*/ 2470245 h 2520647"/>
              <a:gd name="connsiteX8" fmla="*/ 3957850 w 4067032"/>
              <a:gd name="connsiteY8" fmla="*/ 2470245 h 2520647"/>
              <a:gd name="connsiteX9" fmla="*/ 3971498 w 4067032"/>
              <a:gd name="connsiteY9" fmla="*/ 2374710 h 2520647"/>
              <a:gd name="connsiteX10" fmla="*/ 3985146 w 4067032"/>
              <a:gd name="connsiteY10" fmla="*/ 2251880 h 2520647"/>
              <a:gd name="connsiteX11" fmla="*/ 4026089 w 4067032"/>
              <a:gd name="connsiteY11" fmla="*/ 2019868 h 2520647"/>
              <a:gd name="connsiteX12" fmla="*/ 4067032 w 4067032"/>
              <a:gd name="connsiteY12" fmla="*/ 1774209 h 2520647"/>
              <a:gd name="connsiteX13" fmla="*/ 4053385 w 4067032"/>
              <a:gd name="connsiteY13" fmla="*/ 1269242 h 2520647"/>
              <a:gd name="connsiteX14" fmla="*/ 4026089 w 4067032"/>
              <a:gd name="connsiteY14" fmla="*/ 1119116 h 2520647"/>
              <a:gd name="connsiteX15" fmla="*/ 4012441 w 4067032"/>
              <a:gd name="connsiteY15" fmla="*/ 1050877 h 2520647"/>
              <a:gd name="connsiteX16" fmla="*/ 3971498 w 4067032"/>
              <a:gd name="connsiteY16" fmla="*/ 928048 h 2520647"/>
              <a:gd name="connsiteX17" fmla="*/ 3957850 w 4067032"/>
              <a:gd name="connsiteY17" fmla="*/ 887104 h 2520647"/>
              <a:gd name="connsiteX18" fmla="*/ 3930555 w 4067032"/>
              <a:gd name="connsiteY18" fmla="*/ 791570 h 2520647"/>
              <a:gd name="connsiteX19" fmla="*/ 3916907 w 4067032"/>
              <a:gd name="connsiteY19" fmla="*/ 736979 h 2520647"/>
              <a:gd name="connsiteX20" fmla="*/ 3875964 w 4067032"/>
              <a:gd name="connsiteY20" fmla="*/ 709683 h 2520647"/>
              <a:gd name="connsiteX21" fmla="*/ 3780429 w 4067032"/>
              <a:gd name="connsiteY21" fmla="*/ 750627 h 2520647"/>
              <a:gd name="connsiteX22" fmla="*/ 3698543 w 4067032"/>
              <a:gd name="connsiteY22" fmla="*/ 791570 h 2520647"/>
              <a:gd name="connsiteX23" fmla="*/ 3684895 w 4067032"/>
              <a:gd name="connsiteY23" fmla="*/ 859809 h 2520647"/>
              <a:gd name="connsiteX24" fmla="*/ 3657600 w 4067032"/>
              <a:gd name="connsiteY24" fmla="*/ 900752 h 2520647"/>
              <a:gd name="connsiteX25" fmla="*/ 3630304 w 4067032"/>
              <a:gd name="connsiteY25" fmla="*/ 968991 h 2520647"/>
              <a:gd name="connsiteX26" fmla="*/ 3603009 w 4067032"/>
              <a:gd name="connsiteY26" fmla="*/ 1091821 h 2520647"/>
              <a:gd name="connsiteX27" fmla="*/ 3575713 w 4067032"/>
              <a:gd name="connsiteY27" fmla="*/ 1173707 h 2520647"/>
              <a:gd name="connsiteX28" fmla="*/ 3534770 w 4067032"/>
              <a:gd name="connsiteY28" fmla="*/ 1214651 h 2520647"/>
              <a:gd name="connsiteX29" fmla="*/ 3507474 w 4067032"/>
              <a:gd name="connsiteY29" fmla="*/ 1323833 h 2520647"/>
              <a:gd name="connsiteX30" fmla="*/ 3466531 w 4067032"/>
              <a:gd name="connsiteY30" fmla="*/ 1351128 h 2520647"/>
              <a:gd name="connsiteX31" fmla="*/ 2947916 w 4067032"/>
              <a:gd name="connsiteY31" fmla="*/ 1337480 h 2520647"/>
              <a:gd name="connsiteX32" fmla="*/ 2893325 w 4067032"/>
              <a:gd name="connsiteY32" fmla="*/ 1255594 h 2520647"/>
              <a:gd name="connsiteX33" fmla="*/ 2866029 w 4067032"/>
              <a:gd name="connsiteY33" fmla="*/ 1023582 h 2520647"/>
              <a:gd name="connsiteX34" fmla="*/ 2852382 w 4067032"/>
              <a:gd name="connsiteY34" fmla="*/ 941695 h 2520647"/>
              <a:gd name="connsiteX35" fmla="*/ 2770495 w 4067032"/>
              <a:gd name="connsiteY35" fmla="*/ 859809 h 2520647"/>
              <a:gd name="connsiteX36" fmla="*/ 2606722 w 4067032"/>
              <a:gd name="connsiteY36" fmla="*/ 887104 h 2520647"/>
              <a:gd name="connsiteX37" fmla="*/ 2593074 w 4067032"/>
              <a:gd name="connsiteY37" fmla="*/ 928048 h 2520647"/>
              <a:gd name="connsiteX38" fmla="*/ 2565779 w 4067032"/>
              <a:gd name="connsiteY38" fmla="*/ 982639 h 2520647"/>
              <a:gd name="connsiteX39" fmla="*/ 2524835 w 4067032"/>
              <a:gd name="connsiteY39" fmla="*/ 1228298 h 2520647"/>
              <a:gd name="connsiteX40" fmla="*/ 2470244 w 4067032"/>
              <a:gd name="connsiteY40" fmla="*/ 1282889 h 2520647"/>
              <a:gd name="connsiteX41" fmla="*/ 2429301 w 4067032"/>
              <a:gd name="connsiteY41" fmla="*/ 1296537 h 2520647"/>
              <a:gd name="connsiteX42" fmla="*/ 2388358 w 4067032"/>
              <a:gd name="connsiteY42" fmla="*/ 1323833 h 2520647"/>
              <a:gd name="connsiteX43" fmla="*/ 2306471 w 4067032"/>
              <a:gd name="connsiteY43" fmla="*/ 1351128 h 2520647"/>
              <a:gd name="connsiteX44" fmla="*/ 2142698 w 4067032"/>
              <a:gd name="connsiteY44" fmla="*/ 1296537 h 2520647"/>
              <a:gd name="connsiteX45" fmla="*/ 2129050 w 4067032"/>
              <a:gd name="connsiteY45" fmla="*/ 1255594 h 2520647"/>
              <a:gd name="connsiteX46" fmla="*/ 2101755 w 4067032"/>
              <a:gd name="connsiteY46" fmla="*/ 1201003 h 2520647"/>
              <a:gd name="connsiteX47" fmla="*/ 2074459 w 4067032"/>
              <a:gd name="connsiteY47" fmla="*/ 1119116 h 2520647"/>
              <a:gd name="connsiteX48" fmla="*/ 2047164 w 4067032"/>
              <a:gd name="connsiteY48" fmla="*/ 955343 h 2520647"/>
              <a:gd name="connsiteX49" fmla="*/ 2033516 w 4067032"/>
              <a:gd name="connsiteY49" fmla="*/ 887104 h 2520647"/>
              <a:gd name="connsiteX50" fmla="*/ 2019868 w 4067032"/>
              <a:gd name="connsiteY50" fmla="*/ 791570 h 2520647"/>
              <a:gd name="connsiteX51" fmla="*/ 1992573 w 4067032"/>
              <a:gd name="connsiteY51" fmla="*/ 709683 h 2520647"/>
              <a:gd name="connsiteX52" fmla="*/ 1965277 w 4067032"/>
              <a:gd name="connsiteY52" fmla="*/ 573206 h 2520647"/>
              <a:gd name="connsiteX53" fmla="*/ 1937982 w 4067032"/>
              <a:gd name="connsiteY53" fmla="*/ 464024 h 2520647"/>
              <a:gd name="connsiteX54" fmla="*/ 1897038 w 4067032"/>
              <a:gd name="connsiteY54" fmla="*/ 368489 h 2520647"/>
              <a:gd name="connsiteX55" fmla="*/ 1856095 w 4067032"/>
              <a:gd name="connsiteY55" fmla="*/ 232012 h 2520647"/>
              <a:gd name="connsiteX56" fmla="*/ 1828800 w 4067032"/>
              <a:gd name="connsiteY56" fmla="*/ 177421 h 2520647"/>
              <a:gd name="connsiteX57" fmla="*/ 1801504 w 4067032"/>
              <a:gd name="connsiteY57" fmla="*/ 136477 h 2520647"/>
              <a:gd name="connsiteX58" fmla="*/ 1787856 w 4067032"/>
              <a:gd name="connsiteY58" fmla="*/ 95534 h 2520647"/>
              <a:gd name="connsiteX59" fmla="*/ 1746913 w 4067032"/>
              <a:gd name="connsiteY59" fmla="*/ 68239 h 2520647"/>
              <a:gd name="connsiteX60" fmla="*/ 1692322 w 4067032"/>
              <a:gd name="connsiteY60" fmla="*/ 40943 h 2520647"/>
              <a:gd name="connsiteX61" fmla="*/ 1596788 w 4067032"/>
              <a:gd name="connsiteY61" fmla="*/ 13648 h 2520647"/>
              <a:gd name="connsiteX62" fmla="*/ 1555844 w 4067032"/>
              <a:gd name="connsiteY62" fmla="*/ 0 h 2520647"/>
              <a:gd name="connsiteX63" fmla="*/ 1460310 w 4067032"/>
              <a:gd name="connsiteY63" fmla="*/ 81886 h 2520647"/>
              <a:gd name="connsiteX64" fmla="*/ 1433015 w 4067032"/>
              <a:gd name="connsiteY64" fmla="*/ 150125 h 2520647"/>
              <a:gd name="connsiteX65" fmla="*/ 1364776 w 4067032"/>
              <a:gd name="connsiteY65" fmla="*/ 272955 h 2520647"/>
              <a:gd name="connsiteX66" fmla="*/ 1337480 w 4067032"/>
              <a:gd name="connsiteY66" fmla="*/ 395785 h 2520647"/>
              <a:gd name="connsiteX67" fmla="*/ 1310185 w 4067032"/>
              <a:gd name="connsiteY67" fmla="*/ 559558 h 2520647"/>
              <a:gd name="connsiteX68" fmla="*/ 1296537 w 4067032"/>
              <a:gd name="connsiteY68" fmla="*/ 682388 h 2520647"/>
              <a:gd name="connsiteX69" fmla="*/ 1282889 w 4067032"/>
              <a:gd name="connsiteY69" fmla="*/ 750627 h 2520647"/>
              <a:gd name="connsiteX70" fmla="*/ 1269241 w 4067032"/>
              <a:gd name="connsiteY70" fmla="*/ 832513 h 2520647"/>
              <a:gd name="connsiteX71" fmla="*/ 1255594 w 4067032"/>
              <a:gd name="connsiteY71" fmla="*/ 887104 h 2520647"/>
              <a:gd name="connsiteX72" fmla="*/ 1228298 w 4067032"/>
              <a:gd name="connsiteY72" fmla="*/ 1037230 h 2520647"/>
              <a:gd name="connsiteX73" fmla="*/ 1214650 w 4067032"/>
              <a:gd name="connsiteY73" fmla="*/ 1146412 h 2520647"/>
              <a:gd name="connsiteX74" fmla="*/ 1187355 w 4067032"/>
              <a:gd name="connsiteY74" fmla="*/ 1187355 h 2520647"/>
              <a:gd name="connsiteX75" fmla="*/ 1160059 w 4067032"/>
              <a:gd name="connsiteY75" fmla="*/ 1241946 h 2520647"/>
              <a:gd name="connsiteX76" fmla="*/ 1146412 w 4067032"/>
              <a:gd name="connsiteY76" fmla="*/ 1282889 h 2520647"/>
              <a:gd name="connsiteX77" fmla="*/ 1105468 w 4067032"/>
              <a:gd name="connsiteY77" fmla="*/ 1310185 h 2520647"/>
              <a:gd name="connsiteX78" fmla="*/ 941695 w 4067032"/>
              <a:gd name="connsiteY78" fmla="*/ 1296537 h 2520647"/>
              <a:gd name="connsiteX79" fmla="*/ 900752 w 4067032"/>
              <a:gd name="connsiteY79" fmla="*/ 1282889 h 2520647"/>
              <a:gd name="connsiteX80" fmla="*/ 859809 w 4067032"/>
              <a:gd name="connsiteY80" fmla="*/ 1241946 h 2520647"/>
              <a:gd name="connsiteX81" fmla="*/ 832513 w 4067032"/>
              <a:gd name="connsiteY81" fmla="*/ 1187355 h 2520647"/>
              <a:gd name="connsiteX82" fmla="*/ 818865 w 4067032"/>
              <a:gd name="connsiteY82" fmla="*/ 1146412 h 2520647"/>
              <a:gd name="connsiteX83" fmla="*/ 777922 w 4067032"/>
              <a:gd name="connsiteY83" fmla="*/ 982639 h 2520647"/>
              <a:gd name="connsiteX84" fmla="*/ 764274 w 4067032"/>
              <a:gd name="connsiteY84" fmla="*/ 941695 h 2520647"/>
              <a:gd name="connsiteX85" fmla="*/ 723331 w 4067032"/>
              <a:gd name="connsiteY85" fmla="*/ 914400 h 2520647"/>
              <a:gd name="connsiteX86" fmla="*/ 696035 w 4067032"/>
              <a:gd name="connsiteY86" fmla="*/ 873457 h 2520647"/>
              <a:gd name="connsiteX87" fmla="*/ 491319 w 4067032"/>
              <a:gd name="connsiteY87" fmla="*/ 873457 h 2520647"/>
              <a:gd name="connsiteX88" fmla="*/ 450376 w 4067032"/>
              <a:gd name="connsiteY88" fmla="*/ 900752 h 2520647"/>
              <a:gd name="connsiteX89" fmla="*/ 436728 w 4067032"/>
              <a:gd name="connsiteY89" fmla="*/ 1064525 h 2520647"/>
              <a:gd name="connsiteX90" fmla="*/ 395785 w 4067032"/>
              <a:gd name="connsiteY90" fmla="*/ 1173707 h 2520647"/>
              <a:gd name="connsiteX91" fmla="*/ 300250 w 4067032"/>
              <a:gd name="connsiteY91" fmla="*/ 1214651 h 2520647"/>
              <a:gd name="connsiteX92" fmla="*/ 204716 w 4067032"/>
              <a:gd name="connsiteY92" fmla="*/ 1241946 h 2520647"/>
              <a:gd name="connsiteX93" fmla="*/ 95534 w 4067032"/>
              <a:gd name="connsiteY93" fmla="*/ 1255594 h 2520647"/>
              <a:gd name="connsiteX0" fmla="*/ 0 w 4067032"/>
              <a:gd name="connsiteY0" fmla="*/ 668740 h 2470245"/>
              <a:gd name="connsiteX1" fmla="*/ 27295 w 4067032"/>
              <a:gd name="connsiteY1" fmla="*/ 764274 h 2470245"/>
              <a:gd name="connsiteX2" fmla="*/ 40943 w 4067032"/>
              <a:gd name="connsiteY2" fmla="*/ 859809 h 2470245"/>
              <a:gd name="connsiteX3" fmla="*/ 68238 w 4067032"/>
              <a:gd name="connsiteY3" fmla="*/ 968991 h 2470245"/>
              <a:gd name="connsiteX4" fmla="*/ 81886 w 4067032"/>
              <a:gd name="connsiteY4" fmla="*/ 1023582 h 2470245"/>
              <a:gd name="connsiteX5" fmla="*/ 95534 w 4067032"/>
              <a:gd name="connsiteY5" fmla="*/ 1078173 h 2470245"/>
              <a:gd name="connsiteX6" fmla="*/ 81886 w 4067032"/>
              <a:gd name="connsiteY6" fmla="*/ 2019868 h 2470245"/>
              <a:gd name="connsiteX7" fmla="*/ 3957850 w 4067032"/>
              <a:gd name="connsiteY7" fmla="*/ 2470245 h 2470245"/>
              <a:gd name="connsiteX8" fmla="*/ 3971498 w 4067032"/>
              <a:gd name="connsiteY8" fmla="*/ 2374710 h 2470245"/>
              <a:gd name="connsiteX9" fmla="*/ 3985146 w 4067032"/>
              <a:gd name="connsiteY9" fmla="*/ 2251880 h 2470245"/>
              <a:gd name="connsiteX10" fmla="*/ 4026089 w 4067032"/>
              <a:gd name="connsiteY10" fmla="*/ 2019868 h 2470245"/>
              <a:gd name="connsiteX11" fmla="*/ 4067032 w 4067032"/>
              <a:gd name="connsiteY11" fmla="*/ 1774209 h 2470245"/>
              <a:gd name="connsiteX12" fmla="*/ 4053385 w 4067032"/>
              <a:gd name="connsiteY12" fmla="*/ 1269242 h 2470245"/>
              <a:gd name="connsiteX13" fmla="*/ 4026089 w 4067032"/>
              <a:gd name="connsiteY13" fmla="*/ 1119116 h 2470245"/>
              <a:gd name="connsiteX14" fmla="*/ 4012441 w 4067032"/>
              <a:gd name="connsiteY14" fmla="*/ 1050877 h 2470245"/>
              <a:gd name="connsiteX15" fmla="*/ 3971498 w 4067032"/>
              <a:gd name="connsiteY15" fmla="*/ 928048 h 2470245"/>
              <a:gd name="connsiteX16" fmla="*/ 3957850 w 4067032"/>
              <a:gd name="connsiteY16" fmla="*/ 887104 h 2470245"/>
              <a:gd name="connsiteX17" fmla="*/ 3930555 w 4067032"/>
              <a:gd name="connsiteY17" fmla="*/ 791570 h 2470245"/>
              <a:gd name="connsiteX18" fmla="*/ 3916907 w 4067032"/>
              <a:gd name="connsiteY18" fmla="*/ 736979 h 2470245"/>
              <a:gd name="connsiteX19" fmla="*/ 3875964 w 4067032"/>
              <a:gd name="connsiteY19" fmla="*/ 709683 h 2470245"/>
              <a:gd name="connsiteX20" fmla="*/ 3780429 w 4067032"/>
              <a:gd name="connsiteY20" fmla="*/ 750627 h 2470245"/>
              <a:gd name="connsiteX21" fmla="*/ 3698543 w 4067032"/>
              <a:gd name="connsiteY21" fmla="*/ 791570 h 2470245"/>
              <a:gd name="connsiteX22" fmla="*/ 3684895 w 4067032"/>
              <a:gd name="connsiteY22" fmla="*/ 859809 h 2470245"/>
              <a:gd name="connsiteX23" fmla="*/ 3657600 w 4067032"/>
              <a:gd name="connsiteY23" fmla="*/ 900752 h 2470245"/>
              <a:gd name="connsiteX24" fmla="*/ 3630304 w 4067032"/>
              <a:gd name="connsiteY24" fmla="*/ 968991 h 2470245"/>
              <a:gd name="connsiteX25" fmla="*/ 3603009 w 4067032"/>
              <a:gd name="connsiteY25" fmla="*/ 1091821 h 2470245"/>
              <a:gd name="connsiteX26" fmla="*/ 3575713 w 4067032"/>
              <a:gd name="connsiteY26" fmla="*/ 1173707 h 2470245"/>
              <a:gd name="connsiteX27" fmla="*/ 3534770 w 4067032"/>
              <a:gd name="connsiteY27" fmla="*/ 1214651 h 2470245"/>
              <a:gd name="connsiteX28" fmla="*/ 3507474 w 4067032"/>
              <a:gd name="connsiteY28" fmla="*/ 1323833 h 2470245"/>
              <a:gd name="connsiteX29" fmla="*/ 3466531 w 4067032"/>
              <a:gd name="connsiteY29" fmla="*/ 1351128 h 2470245"/>
              <a:gd name="connsiteX30" fmla="*/ 2947916 w 4067032"/>
              <a:gd name="connsiteY30" fmla="*/ 1337480 h 2470245"/>
              <a:gd name="connsiteX31" fmla="*/ 2893325 w 4067032"/>
              <a:gd name="connsiteY31" fmla="*/ 1255594 h 2470245"/>
              <a:gd name="connsiteX32" fmla="*/ 2866029 w 4067032"/>
              <a:gd name="connsiteY32" fmla="*/ 1023582 h 2470245"/>
              <a:gd name="connsiteX33" fmla="*/ 2852382 w 4067032"/>
              <a:gd name="connsiteY33" fmla="*/ 941695 h 2470245"/>
              <a:gd name="connsiteX34" fmla="*/ 2770495 w 4067032"/>
              <a:gd name="connsiteY34" fmla="*/ 859809 h 2470245"/>
              <a:gd name="connsiteX35" fmla="*/ 2606722 w 4067032"/>
              <a:gd name="connsiteY35" fmla="*/ 887104 h 2470245"/>
              <a:gd name="connsiteX36" fmla="*/ 2593074 w 4067032"/>
              <a:gd name="connsiteY36" fmla="*/ 928048 h 2470245"/>
              <a:gd name="connsiteX37" fmla="*/ 2565779 w 4067032"/>
              <a:gd name="connsiteY37" fmla="*/ 982639 h 2470245"/>
              <a:gd name="connsiteX38" fmla="*/ 2524835 w 4067032"/>
              <a:gd name="connsiteY38" fmla="*/ 1228298 h 2470245"/>
              <a:gd name="connsiteX39" fmla="*/ 2470244 w 4067032"/>
              <a:gd name="connsiteY39" fmla="*/ 1282889 h 2470245"/>
              <a:gd name="connsiteX40" fmla="*/ 2429301 w 4067032"/>
              <a:gd name="connsiteY40" fmla="*/ 1296537 h 2470245"/>
              <a:gd name="connsiteX41" fmla="*/ 2388358 w 4067032"/>
              <a:gd name="connsiteY41" fmla="*/ 1323833 h 2470245"/>
              <a:gd name="connsiteX42" fmla="*/ 2306471 w 4067032"/>
              <a:gd name="connsiteY42" fmla="*/ 1351128 h 2470245"/>
              <a:gd name="connsiteX43" fmla="*/ 2142698 w 4067032"/>
              <a:gd name="connsiteY43" fmla="*/ 1296537 h 2470245"/>
              <a:gd name="connsiteX44" fmla="*/ 2129050 w 4067032"/>
              <a:gd name="connsiteY44" fmla="*/ 1255594 h 2470245"/>
              <a:gd name="connsiteX45" fmla="*/ 2101755 w 4067032"/>
              <a:gd name="connsiteY45" fmla="*/ 1201003 h 2470245"/>
              <a:gd name="connsiteX46" fmla="*/ 2074459 w 4067032"/>
              <a:gd name="connsiteY46" fmla="*/ 1119116 h 2470245"/>
              <a:gd name="connsiteX47" fmla="*/ 2047164 w 4067032"/>
              <a:gd name="connsiteY47" fmla="*/ 955343 h 2470245"/>
              <a:gd name="connsiteX48" fmla="*/ 2033516 w 4067032"/>
              <a:gd name="connsiteY48" fmla="*/ 887104 h 2470245"/>
              <a:gd name="connsiteX49" fmla="*/ 2019868 w 4067032"/>
              <a:gd name="connsiteY49" fmla="*/ 791570 h 2470245"/>
              <a:gd name="connsiteX50" fmla="*/ 1992573 w 4067032"/>
              <a:gd name="connsiteY50" fmla="*/ 709683 h 2470245"/>
              <a:gd name="connsiteX51" fmla="*/ 1965277 w 4067032"/>
              <a:gd name="connsiteY51" fmla="*/ 573206 h 2470245"/>
              <a:gd name="connsiteX52" fmla="*/ 1937982 w 4067032"/>
              <a:gd name="connsiteY52" fmla="*/ 464024 h 2470245"/>
              <a:gd name="connsiteX53" fmla="*/ 1897038 w 4067032"/>
              <a:gd name="connsiteY53" fmla="*/ 368489 h 2470245"/>
              <a:gd name="connsiteX54" fmla="*/ 1856095 w 4067032"/>
              <a:gd name="connsiteY54" fmla="*/ 232012 h 2470245"/>
              <a:gd name="connsiteX55" fmla="*/ 1828800 w 4067032"/>
              <a:gd name="connsiteY55" fmla="*/ 177421 h 2470245"/>
              <a:gd name="connsiteX56" fmla="*/ 1801504 w 4067032"/>
              <a:gd name="connsiteY56" fmla="*/ 136477 h 2470245"/>
              <a:gd name="connsiteX57" fmla="*/ 1787856 w 4067032"/>
              <a:gd name="connsiteY57" fmla="*/ 95534 h 2470245"/>
              <a:gd name="connsiteX58" fmla="*/ 1746913 w 4067032"/>
              <a:gd name="connsiteY58" fmla="*/ 68239 h 2470245"/>
              <a:gd name="connsiteX59" fmla="*/ 1692322 w 4067032"/>
              <a:gd name="connsiteY59" fmla="*/ 40943 h 2470245"/>
              <a:gd name="connsiteX60" fmla="*/ 1596788 w 4067032"/>
              <a:gd name="connsiteY60" fmla="*/ 13648 h 2470245"/>
              <a:gd name="connsiteX61" fmla="*/ 1555844 w 4067032"/>
              <a:gd name="connsiteY61" fmla="*/ 0 h 2470245"/>
              <a:gd name="connsiteX62" fmla="*/ 1460310 w 4067032"/>
              <a:gd name="connsiteY62" fmla="*/ 81886 h 2470245"/>
              <a:gd name="connsiteX63" fmla="*/ 1433015 w 4067032"/>
              <a:gd name="connsiteY63" fmla="*/ 150125 h 2470245"/>
              <a:gd name="connsiteX64" fmla="*/ 1364776 w 4067032"/>
              <a:gd name="connsiteY64" fmla="*/ 272955 h 2470245"/>
              <a:gd name="connsiteX65" fmla="*/ 1337480 w 4067032"/>
              <a:gd name="connsiteY65" fmla="*/ 395785 h 2470245"/>
              <a:gd name="connsiteX66" fmla="*/ 1310185 w 4067032"/>
              <a:gd name="connsiteY66" fmla="*/ 559558 h 2470245"/>
              <a:gd name="connsiteX67" fmla="*/ 1296537 w 4067032"/>
              <a:gd name="connsiteY67" fmla="*/ 682388 h 2470245"/>
              <a:gd name="connsiteX68" fmla="*/ 1282889 w 4067032"/>
              <a:gd name="connsiteY68" fmla="*/ 750627 h 2470245"/>
              <a:gd name="connsiteX69" fmla="*/ 1269241 w 4067032"/>
              <a:gd name="connsiteY69" fmla="*/ 832513 h 2470245"/>
              <a:gd name="connsiteX70" fmla="*/ 1255594 w 4067032"/>
              <a:gd name="connsiteY70" fmla="*/ 887104 h 2470245"/>
              <a:gd name="connsiteX71" fmla="*/ 1228298 w 4067032"/>
              <a:gd name="connsiteY71" fmla="*/ 1037230 h 2470245"/>
              <a:gd name="connsiteX72" fmla="*/ 1214650 w 4067032"/>
              <a:gd name="connsiteY72" fmla="*/ 1146412 h 2470245"/>
              <a:gd name="connsiteX73" fmla="*/ 1187355 w 4067032"/>
              <a:gd name="connsiteY73" fmla="*/ 1187355 h 2470245"/>
              <a:gd name="connsiteX74" fmla="*/ 1160059 w 4067032"/>
              <a:gd name="connsiteY74" fmla="*/ 1241946 h 2470245"/>
              <a:gd name="connsiteX75" fmla="*/ 1146412 w 4067032"/>
              <a:gd name="connsiteY75" fmla="*/ 1282889 h 2470245"/>
              <a:gd name="connsiteX76" fmla="*/ 1105468 w 4067032"/>
              <a:gd name="connsiteY76" fmla="*/ 1310185 h 2470245"/>
              <a:gd name="connsiteX77" fmla="*/ 941695 w 4067032"/>
              <a:gd name="connsiteY77" fmla="*/ 1296537 h 2470245"/>
              <a:gd name="connsiteX78" fmla="*/ 900752 w 4067032"/>
              <a:gd name="connsiteY78" fmla="*/ 1282889 h 2470245"/>
              <a:gd name="connsiteX79" fmla="*/ 859809 w 4067032"/>
              <a:gd name="connsiteY79" fmla="*/ 1241946 h 2470245"/>
              <a:gd name="connsiteX80" fmla="*/ 832513 w 4067032"/>
              <a:gd name="connsiteY80" fmla="*/ 1187355 h 2470245"/>
              <a:gd name="connsiteX81" fmla="*/ 818865 w 4067032"/>
              <a:gd name="connsiteY81" fmla="*/ 1146412 h 2470245"/>
              <a:gd name="connsiteX82" fmla="*/ 777922 w 4067032"/>
              <a:gd name="connsiteY82" fmla="*/ 982639 h 2470245"/>
              <a:gd name="connsiteX83" fmla="*/ 764274 w 4067032"/>
              <a:gd name="connsiteY83" fmla="*/ 941695 h 2470245"/>
              <a:gd name="connsiteX84" fmla="*/ 723331 w 4067032"/>
              <a:gd name="connsiteY84" fmla="*/ 914400 h 2470245"/>
              <a:gd name="connsiteX85" fmla="*/ 696035 w 4067032"/>
              <a:gd name="connsiteY85" fmla="*/ 873457 h 2470245"/>
              <a:gd name="connsiteX86" fmla="*/ 491319 w 4067032"/>
              <a:gd name="connsiteY86" fmla="*/ 873457 h 2470245"/>
              <a:gd name="connsiteX87" fmla="*/ 450376 w 4067032"/>
              <a:gd name="connsiteY87" fmla="*/ 900752 h 2470245"/>
              <a:gd name="connsiteX88" fmla="*/ 436728 w 4067032"/>
              <a:gd name="connsiteY88" fmla="*/ 1064525 h 2470245"/>
              <a:gd name="connsiteX89" fmla="*/ 395785 w 4067032"/>
              <a:gd name="connsiteY89" fmla="*/ 1173707 h 2470245"/>
              <a:gd name="connsiteX90" fmla="*/ 300250 w 4067032"/>
              <a:gd name="connsiteY90" fmla="*/ 1214651 h 2470245"/>
              <a:gd name="connsiteX91" fmla="*/ 204716 w 4067032"/>
              <a:gd name="connsiteY91" fmla="*/ 1241946 h 2470245"/>
              <a:gd name="connsiteX92" fmla="*/ 95534 w 4067032"/>
              <a:gd name="connsiteY92" fmla="*/ 1255594 h 2470245"/>
              <a:gd name="connsiteX0" fmla="*/ 0 w 4608393"/>
              <a:gd name="connsiteY0" fmla="*/ 668740 h 2508914"/>
              <a:gd name="connsiteX1" fmla="*/ 27295 w 4608393"/>
              <a:gd name="connsiteY1" fmla="*/ 764274 h 2508914"/>
              <a:gd name="connsiteX2" fmla="*/ 40943 w 4608393"/>
              <a:gd name="connsiteY2" fmla="*/ 859809 h 2508914"/>
              <a:gd name="connsiteX3" fmla="*/ 68238 w 4608393"/>
              <a:gd name="connsiteY3" fmla="*/ 968991 h 2508914"/>
              <a:gd name="connsiteX4" fmla="*/ 81886 w 4608393"/>
              <a:gd name="connsiteY4" fmla="*/ 1023582 h 2508914"/>
              <a:gd name="connsiteX5" fmla="*/ 95534 w 4608393"/>
              <a:gd name="connsiteY5" fmla="*/ 1078173 h 2508914"/>
              <a:gd name="connsiteX6" fmla="*/ 81886 w 4608393"/>
              <a:gd name="connsiteY6" fmla="*/ 2019868 h 2508914"/>
              <a:gd name="connsiteX7" fmla="*/ 3957850 w 4608393"/>
              <a:gd name="connsiteY7" fmla="*/ 2470245 h 2508914"/>
              <a:gd name="connsiteX8" fmla="*/ 3985146 w 4608393"/>
              <a:gd name="connsiteY8" fmla="*/ 2251880 h 2508914"/>
              <a:gd name="connsiteX9" fmla="*/ 4026089 w 4608393"/>
              <a:gd name="connsiteY9" fmla="*/ 2019868 h 2508914"/>
              <a:gd name="connsiteX10" fmla="*/ 4067032 w 4608393"/>
              <a:gd name="connsiteY10" fmla="*/ 1774209 h 2508914"/>
              <a:gd name="connsiteX11" fmla="*/ 4053385 w 4608393"/>
              <a:gd name="connsiteY11" fmla="*/ 1269242 h 2508914"/>
              <a:gd name="connsiteX12" fmla="*/ 4026089 w 4608393"/>
              <a:gd name="connsiteY12" fmla="*/ 1119116 h 2508914"/>
              <a:gd name="connsiteX13" fmla="*/ 4012441 w 4608393"/>
              <a:gd name="connsiteY13" fmla="*/ 1050877 h 2508914"/>
              <a:gd name="connsiteX14" fmla="*/ 3971498 w 4608393"/>
              <a:gd name="connsiteY14" fmla="*/ 928048 h 2508914"/>
              <a:gd name="connsiteX15" fmla="*/ 3957850 w 4608393"/>
              <a:gd name="connsiteY15" fmla="*/ 887104 h 2508914"/>
              <a:gd name="connsiteX16" fmla="*/ 3930555 w 4608393"/>
              <a:gd name="connsiteY16" fmla="*/ 791570 h 2508914"/>
              <a:gd name="connsiteX17" fmla="*/ 3916907 w 4608393"/>
              <a:gd name="connsiteY17" fmla="*/ 736979 h 2508914"/>
              <a:gd name="connsiteX18" fmla="*/ 3875964 w 4608393"/>
              <a:gd name="connsiteY18" fmla="*/ 709683 h 2508914"/>
              <a:gd name="connsiteX19" fmla="*/ 3780429 w 4608393"/>
              <a:gd name="connsiteY19" fmla="*/ 750627 h 2508914"/>
              <a:gd name="connsiteX20" fmla="*/ 3698543 w 4608393"/>
              <a:gd name="connsiteY20" fmla="*/ 791570 h 2508914"/>
              <a:gd name="connsiteX21" fmla="*/ 3684895 w 4608393"/>
              <a:gd name="connsiteY21" fmla="*/ 859809 h 2508914"/>
              <a:gd name="connsiteX22" fmla="*/ 3657600 w 4608393"/>
              <a:gd name="connsiteY22" fmla="*/ 900752 h 2508914"/>
              <a:gd name="connsiteX23" fmla="*/ 3630304 w 4608393"/>
              <a:gd name="connsiteY23" fmla="*/ 968991 h 2508914"/>
              <a:gd name="connsiteX24" fmla="*/ 3603009 w 4608393"/>
              <a:gd name="connsiteY24" fmla="*/ 1091821 h 2508914"/>
              <a:gd name="connsiteX25" fmla="*/ 3575713 w 4608393"/>
              <a:gd name="connsiteY25" fmla="*/ 1173707 h 2508914"/>
              <a:gd name="connsiteX26" fmla="*/ 3534770 w 4608393"/>
              <a:gd name="connsiteY26" fmla="*/ 1214651 h 2508914"/>
              <a:gd name="connsiteX27" fmla="*/ 3507474 w 4608393"/>
              <a:gd name="connsiteY27" fmla="*/ 1323833 h 2508914"/>
              <a:gd name="connsiteX28" fmla="*/ 3466531 w 4608393"/>
              <a:gd name="connsiteY28" fmla="*/ 1351128 h 2508914"/>
              <a:gd name="connsiteX29" fmla="*/ 2947916 w 4608393"/>
              <a:gd name="connsiteY29" fmla="*/ 1337480 h 2508914"/>
              <a:gd name="connsiteX30" fmla="*/ 2893325 w 4608393"/>
              <a:gd name="connsiteY30" fmla="*/ 1255594 h 2508914"/>
              <a:gd name="connsiteX31" fmla="*/ 2866029 w 4608393"/>
              <a:gd name="connsiteY31" fmla="*/ 1023582 h 2508914"/>
              <a:gd name="connsiteX32" fmla="*/ 2852382 w 4608393"/>
              <a:gd name="connsiteY32" fmla="*/ 941695 h 2508914"/>
              <a:gd name="connsiteX33" fmla="*/ 2770495 w 4608393"/>
              <a:gd name="connsiteY33" fmla="*/ 859809 h 2508914"/>
              <a:gd name="connsiteX34" fmla="*/ 2606722 w 4608393"/>
              <a:gd name="connsiteY34" fmla="*/ 887104 h 2508914"/>
              <a:gd name="connsiteX35" fmla="*/ 2593074 w 4608393"/>
              <a:gd name="connsiteY35" fmla="*/ 928048 h 2508914"/>
              <a:gd name="connsiteX36" fmla="*/ 2565779 w 4608393"/>
              <a:gd name="connsiteY36" fmla="*/ 982639 h 2508914"/>
              <a:gd name="connsiteX37" fmla="*/ 2524835 w 4608393"/>
              <a:gd name="connsiteY37" fmla="*/ 1228298 h 2508914"/>
              <a:gd name="connsiteX38" fmla="*/ 2470244 w 4608393"/>
              <a:gd name="connsiteY38" fmla="*/ 1282889 h 2508914"/>
              <a:gd name="connsiteX39" fmla="*/ 2429301 w 4608393"/>
              <a:gd name="connsiteY39" fmla="*/ 1296537 h 2508914"/>
              <a:gd name="connsiteX40" fmla="*/ 2388358 w 4608393"/>
              <a:gd name="connsiteY40" fmla="*/ 1323833 h 2508914"/>
              <a:gd name="connsiteX41" fmla="*/ 2306471 w 4608393"/>
              <a:gd name="connsiteY41" fmla="*/ 1351128 h 2508914"/>
              <a:gd name="connsiteX42" fmla="*/ 2142698 w 4608393"/>
              <a:gd name="connsiteY42" fmla="*/ 1296537 h 2508914"/>
              <a:gd name="connsiteX43" fmla="*/ 2129050 w 4608393"/>
              <a:gd name="connsiteY43" fmla="*/ 1255594 h 2508914"/>
              <a:gd name="connsiteX44" fmla="*/ 2101755 w 4608393"/>
              <a:gd name="connsiteY44" fmla="*/ 1201003 h 2508914"/>
              <a:gd name="connsiteX45" fmla="*/ 2074459 w 4608393"/>
              <a:gd name="connsiteY45" fmla="*/ 1119116 h 2508914"/>
              <a:gd name="connsiteX46" fmla="*/ 2047164 w 4608393"/>
              <a:gd name="connsiteY46" fmla="*/ 955343 h 2508914"/>
              <a:gd name="connsiteX47" fmla="*/ 2033516 w 4608393"/>
              <a:gd name="connsiteY47" fmla="*/ 887104 h 2508914"/>
              <a:gd name="connsiteX48" fmla="*/ 2019868 w 4608393"/>
              <a:gd name="connsiteY48" fmla="*/ 791570 h 2508914"/>
              <a:gd name="connsiteX49" fmla="*/ 1992573 w 4608393"/>
              <a:gd name="connsiteY49" fmla="*/ 709683 h 2508914"/>
              <a:gd name="connsiteX50" fmla="*/ 1965277 w 4608393"/>
              <a:gd name="connsiteY50" fmla="*/ 573206 h 2508914"/>
              <a:gd name="connsiteX51" fmla="*/ 1937982 w 4608393"/>
              <a:gd name="connsiteY51" fmla="*/ 464024 h 2508914"/>
              <a:gd name="connsiteX52" fmla="*/ 1897038 w 4608393"/>
              <a:gd name="connsiteY52" fmla="*/ 368489 h 2508914"/>
              <a:gd name="connsiteX53" fmla="*/ 1856095 w 4608393"/>
              <a:gd name="connsiteY53" fmla="*/ 232012 h 2508914"/>
              <a:gd name="connsiteX54" fmla="*/ 1828800 w 4608393"/>
              <a:gd name="connsiteY54" fmla="*/ 177421 h 2508914"/>
              <a:gd name="connsiteX55" fmla="*/ 1801504 w 4608393"/>
              <a:gd name="connsiteY55" fmla="*/ 136477 h 2508914"/>
              <a:gd name="connsiteX56" fmla="*/ 1787856 w 4608393"/>
              <a:gd name="connsiteY56" fmla="*/ 95534 h 2508914"/>
              <a:gd name="connsiteX57" fmla="*/ 1746913 w 4608393"/>
              <a:gd name="connsiteY57" fmla="*/ 68239 h 2508914"/>
              <a:gd name="connsiteX58" fmla="*/ 1692322 w 4608393"/>
              <a:gd name="connsiteY58" fmla="*/ 40943 h 2508914"/>
              <a:gd name="connsiteX59" fmla="*/ 1596788 w 4608393"/>
              <a:gd name="connsiteY59" fmla="*/ 13648 h 2508914"/>
              <a:gd name="connsiteX60" fmla="*/ 1555844 w 4608393"/>
              <a:gd name="connsiteY60" fmla="*/ 0 h 2508914"/>
              <a:gd name="connsiteX61" fmla="*/ 1460310 w 4608393"/>
              <a:gd name="connsiteY61" fmla="*/ 81886 h 2508914"/>
              <a:gd name="connsiteX62" fmla="*/ 1433015 w 4608393"/>
              <a:gd name="connsiteY62" fmla="*/ 150125 h 2508914"/>
              <a:gd name="connsiteX63" fmla="*/ 1364776 w 4608393"/>
              <a:gd name="connsiteY63" fmla="*/ 272955 h 2508914"/>
              <a:gd name="connsiteX64" fmla="*/ 1337480 w 4608393"/>
              <a:gd name="connsiteY64" fmla="*/ 395785 h 2508914"/>
              <a:gd name="connsiteX65" fmla="*/ 1310185 w 4608393"/>
              <a:gd name="connsiteY65" fmla="*/ 559558 h 2508914"/>
              <a:gd name="connsiteX66" fmla="*/ 1296537 w 4608393"/>
              <a:gd name="connsiteY66" fmla="*/ 682388 h 2508914"/>
              <a:gd name="connsiteX67" fmla="*/ 1282889 w 4608393"/>
              <a:gd name="connsiteY67" fmla="*/ 750627 h 2508914"/>
              <a:gd name="connsiteX68" fmla="*/ 1269241 w 4608393"/>
              <a:gd name="connsiteY68" fmla="*/ 832513 h 2508914"/>
              <a:gd name="connsiteX69" fmla="*/ 1255594 w 4608393"/>
              <a:gd name="connsiteY69" fmla="*/ 887104 h 2508914"/>
              <a:gd name="connsiteX70" fmla="*/ 1228298 w 4608393"/>
              <a:gd name="connsiteY70" fmla="*/ 1037230 h 2508914"/>
              <a:gd name="connsiteX71" fmla="*/ 1214650 w 4608393"/>
              <a:gd name="connsiteY71" fmla="*/ 1146412 h 2508914"/>
              <a:gd name="connsiteX72" fmla="*/ 1187355 w 4608393"/>
              <a:gd name="connsiteY72" fmla="*/ 1187355 h 2508914"/>
              <a:gd name="connsiteX73" fmla="*/ 1160059 w 4608393"/>
              <a:gd name="connsiteY73" fmla="*/ 1241946 h 2508914"/>
              <a:gd name="connsiteX74" fmla="*/ 1146412 w 4608393"/>
              <a:gd name="connsiteY74" fmla="*/ 1282889 h 2508914"/>
              <a:gd name="connsiteX75" fmla="*/ 1105468 w 4608393"/>
              <a:gd name="connsiteY75" fmla="*/ 1310185 h 2508914"/>
              <a:gd name="connsiteX76" fmla="*/ 941695 w 4608393"/>
              <a:gd name="connsiteY76" fmla="*/ 1296537 h 2508914"/>
              <a:gd name="connsiteX77" fmla="*/ 900752 w 4608393"/>
              <a:gd name="connsiteY77" fmla="*/ 1282889 h 2508914"/>
              <a:gd name="connsiteX78" fmla="*/ 859809 w 4608393"/>
              <a:gd name="connsiteY78" fmla="*/ 1241946 h 2508914"/>
              <a:gd name="connsiteX79" fmla="*/ 832513 w 4608393"/>
              <a:gd name="connsiteY79" fmla="*/ 1187355 h 2508914"/>
              <a:gd name="connsiteX80" fmla="*/ 818865 w 4608393"/>
              <a:gd name="connsiteY80" fmla="*/ 1146412 h 2508914"/>
              <a:gd name="connsiteX81" fmla="*/ 777922 w 4608393"/>
              <a:gd name="connsiteY81" fmla="*/ 982639 h 2508914"/>
              <a:gd name="connsiteX82" fmla="*/ 764274 w 4608393"/>
              <a:gd name="connsiteY82" fmla="*/ 941695 h 2508914"/>
              <a:gd name="connsiteX83" fmla="*/ 723331 w 4608393"/>
              <a:gd name="connsiteY83" fmla="*/ 914400 h 2508914"/>
              <a:gd name="connsiteX84" fmla="*/ 696035 w 4608393"/>
              <a:gd name="connsiteY84" fmla="*/ 873457 h 2508914"/>
              <a:gd name="connsiteX85" fmla="*/ 491319 w 4608393"/>
              <a:gd name="connsiteY85" fmla="*/ 873457 h 2508914"/>
              <a:gd name="connsiteX86" fmla="*/ 450376 w 4608393"/>
              <a:gd name="connsiteY86" fmla="*/ 900752 h 2508914"/>
              <a:gd name="connsiteX87" fmla="*/ 436728 w 4608393"/>
              <a:gd name="connsiteY87" fmla="*/ 1064525 h 2508914"/>
              <a:gd name="connsiteX88" fmla="*/ 395785 w 4608393"/>
              <a:gd name="connsiteY88" fmla="*/ 1173707 h 2508914"/>
              <a:gd name="connsiteX89" fmla="*/ 300250 w 4608393"/>
              <a:gd name="connsiteY89" fmla="*/ 1214651 h 2508914"/>
              <a:gd name="connsiteX90" fmla="*/ 204716 w 4608393"/>
              <a:gd name="connsiteY90" fmla="*/ 1241946 h 2508914"/>
              <a:gd name="connsiteX91" fmla="*/ 95534 w 4608393"/>
              <a:gd name="connsiteY91" fmla="*/ 1255594 h 2508914"/>
              <a:gd name="connsiteX0" fmla="*/ 0 w 4615217"/>
              <a:gd name="connsiteY0" fmla="*/ 668740 h 2470245"/>
              <a:gd name="connsiteX1" fmla="*/ 27295 w 4615217"/>
              <a:gd name="connsiteY1" fmla="*/ 764274 h 2470245"/>
              <a:gd name="connsiteX2" fmla="*/ 40943 w 4615217"/>
              <a:gd name="connsiteY2" fmla="*/ 859809 h 2470245"/>
              <a:gd name="connsiteX3" fmla="*/ 68238 w 4615217"/>
              <a:gd name="connsiteY3" fmla="*/ 968991 h 2470245"/>
              <a:gd name="connsiteX4" fmla="*/ 81886 w 4615217"/>
              <a:gd name="connsiteY4" fmla="*/ 1023582 h 2470245"/>
              <a:gd name="connsiteX5" fmla="*/ 95534 w 4615217"/>
              <a:gd name="connsiteY5" fmla="*/ 1078173 h 2470245"/>
              <a:gd name="connsiteX6" fmla="*/ 81886 w 4615217"/>
              <a:gd name="connsiteY6" fmla="*/ 2019868 h 2470245"/>
              <a:gd name="connsiteX7" fmla="*/ 3957850 w 4615217"/>
              <a:gd name="connsiteY7" fmla="*/ 2470245 h 2470245"/>
              <a:gd name="connsiteX8" fmla="*/ 4026089 w 4615217"/>
              <a:gd name="connsiteY8" fmla="*/ 2019868 h 2470245"/>
              <a:gd name="connsiteX9" fmla="*/ 4067032 w 4615217"/>
              <a:gd name="connsiteY9" fmla="*/ 1774209 h 2470245"/>
              <a:gd name="connsiteX10" fmla="*/ 4053385 w 4615217"/>
              <a:gd name="connsiteY10" fmla="*/ 1269242 h 2470245"/>
              <a:gd name="connsiteX11" fmla="*/ 4026089 w 4615217"/>
              <a:gd name="connsiteY11" fmla="*/ 1119116 h 2470245"/>
              <a:gd name="connsiteX12" fmla="*/ 4012441 w 4615217"/>
              <a:gd name="connsiteY12" fmla="*/ 1050877 h 2470245"/>
              <a:gd name="connsiteX13" fmla="*/ 3971498 w 4615217"/>
              <a:gd name="connsiteY13" fmla="*/ 928048 h 2470245"/>
              <a:gd name="connsiteX14" fmla="*/ 3957850 w 4615217"/>
              <a:gd name="connsiteY14" fmla="*/ 887104 h 2470245"/>
              <a:gd name="connsiteX15" fmla="*/ 3930555 w 4615217"/>
              <a:gd name="connsiteY15" fmla="*/ 791570 h 2470245"/>
              <a:gd name="connsiteX16" fmla="*/ 3916907 w 4615217"/>
              <a:gd name="connsiteY16" fmla="*/ 736979 h 2470245"/>
              <a:gd name="connsiteX17" fmla="*/ 3875964 w 4615217"/>
              <a:gd name="connsiteY17" fmla="*/ 709683 h 2470245"/>
              <a:gd name="connsiteX18" fmla="*/ 3780429 w 4615217"/>
              <a:gd name="connsiteY18" fmla="*/ 750627 h 2470245"/>
              <a:gd name="connsiteX19" fmla="*/ 3698543 w 4615217"/>
              <a:gd name="connsiteY19" fmla="*/ 791570 h 2470245"/>
              <a:gd name="connsiteX20" fmla="*/ 3684895 w 4615217"/>
              <a:gd name="connsiteY20" fmla="*/ 859809 h 2470245"/>
              <a:gd name="connsiteX21" fmla="*/ 3657600 w 4615217"/>
              <a:gd name="connsiteY21" fmla="*/ 900752 h 2470245"/>
              <a:gd name="connsiteX22" fmla="*/ 3630304 w 4615217"/>
              <a:gd name="connsiteY22" fmla="*/ 968991 h 2470245"/>
              <a:gd name="connsiteX23" fmla="*/ 3603009 w 4615217"/>
              <a:gd name="connsiteY23" fmla="*/ 1091821 h 2470245"/>
              <a:gd name="connsiteX24" fmla="*/ 3575713 w 4615217"/>
              <a:gd name="connsiteY24" fmla="*/ 1173707 h 2470245"/>
              <a:gd name="connsiteX25" fmla="*/ 3534770 w 4615217"/>
              <a:gd name="connsiteY25" fmla="*/ 1214651 h 2470245"/>
              <a:gd name="connsiteX26" fmla="*/ 3507474 w 4615217"/>
              <a:gd name="connsiteY26" fmla="*/ 1323833 h 2470245"/>
              <a:gd name="connsiteX27" fmla="*/ 3466531 w 4615217"/>
              <a:gd name="connsiteY27" fmla="*/ 1351128 h 2470245"/>
              <a:gd name="connsiteX28" fmla="*/ 2947916 w 4615217"/>
              <a:gd name="connsiteY28" fmla="*/ 1337480 h 2470245"/>
              <a:gd name="connsiteX29" fmla="*/ 2893325 w 4615217"/>
              <a:gd name="connsiteY29" fmla="*/ 1255594 h 2470245"/>
              <a:gd name="connsiteX30" fmla="*/ 2866029 w 4615217"/>
              <a:gd name="connsiteY30" fmla="*/ 1023582 h 2470245"/>
              <a:gd name="connsiteX31" fmla="*/ 2852382 w 4615217"/>
              <a:gd name="connsiteY31" fmla="*/ 941695 h 2470245"/>
              <a:gd name="connsiteX32" fmla="*/ 2770495 w 4615217"/>
              <a:gd name="connsiteY32" fmla="*/ 859809 h 2470245"/>
              <a:gd name="connsiteX33" fmla="*/ 2606722 w 4615217"/>
              <a:gd name="connsiteY33" fmla="*/ 887104 h 2470245"/>
              <a:gd name="connsiteX34" fmla="*/ 2593074 w 4615217"/>
              <a:gd name="connsiteY34" fmla="*/ 928048 h 2470245"/>
              <a:gd name="connsiteX35" fmla="*/ 2565779 w 4615217"/>
              <a:gd name="connsiteY35" fmla="*/ 982639 h 2470245"/>
              <a:gd name="connsiteX36" fmla="*/ 2524835 w 4615217"/>
              <a:gd name="connsiteY36" fmla="*/ 1228298 h 2470245"/>
              <a:gd name="connsiteX37" fmla="*/ 2470244 w 4615217"/>
              <a:gd name="connsiteY37" fmla="*/ 1282889 h 2470245"/>
              <a:gd name="connsiteX38" fmla="*/ 2429301 w 4615217"/>
              <a:gd name="connsiteY38" fmla="*/ 1296537 h 2470245"/>
              <a:gd name="connsiteX39" fmla="*/ 2388358 w 4615217"/>
              <a:gd name="connsiteY39" fmla="*/ 1323833 h 2470245"/>
              <a:gd name="connsiteX40" fmla="*/ 2306471 w 4615217"/>
              <a:gd name="connsiteY40" fmla="*/ 1351128 h 2470245"/>
              <a:gd name="connsiteX41" fmla="*/ 2142698 w 4615217"/>
              <a:gd name="connsiteY41" fmla="*/ 1296537 h 2470245"/>
              <a:gd name="connsiteX42" fmla="*/ 2129050 w 4615217"/>
              <a:gd name="connsiteY42" fmla="*/ 1255594 h 2470245"/>
              <a:gd name="connsiteX43" fmla="*/ 2101755 w 4615217"/>
              <a:gd name="connsiteY43" fmla="*/ 1201003 h 2470245"/>
              <a:gd name="connsiteX44" fmla="*/ 2074459 w 4615217"/>
              <a:gd name="connsiteY44" fmla="*/ 1119116 h 2470245"/>
              <a:gd name="connsiteX45" fmla="*/ 2047164 w 4615217"/>
              <a:gd name="connsiteY45" fmla="*/ 955343 h 2470245"/>
              <a:gd name="connsiteX46" fmla="*/ 2033516 w 4615217"/>
              <a:gd name="connsiteY46" fmla="*/ 887104 h 2470245"/>
              <a:gd name="connsiteX47" fmla="*/ 2019868 w 4615217"/>
              <a:gd name="connsiteY47" fmla="*/ 791570 h 2470245"/>
              <a:gd name="connsiteX48" fmla="*/ 1992573 w 4615217"/>
              <a:gd name="connsiteY48" fmla="*/ 709683 h 2470245"/>
              <a:gd name="connsiteX49" fmla="*/ 1965277 w 4615217"/>
              <a:gd name="connsiteY49" fmla="*/ 573206 h 2470245"/>
              <a:gd name="connsiteX50" fmla="*/ 1937982 w 4615217"/>
              <a:gd name="connsiteY50" fmla="*/ 464024 h 2470245"/>
              <a:gd name="connsiteX51" fmla="*/ 1897038 w 4615217"/>
              <a:gd name="connsiteY51" fmla="*/ 368489 h 2470245"/>
              <a:gd name="connsiteX52" fmla="*/ 1856095 w 4615217"/>
              <a:gd name="connsiteY52" fmla="*/ 232012 h 2470245"/>
              <a:gd name="connsiteX53" fmla="*/ 1828800 w 4615217"/>
              <a:gd name="connsiteY53" fmla="*/ 177421 h 2470245"/>
              <a:gd name="connsiteX54" fmla="*/ 1801504 w 4615217"/>
              <a:gd name="connsiteY54" fmla="*/ 136477 h 2470245"/>
              <a:gd name="connsiteX55" fmla="*/ 1787856 w 4615217"/>
              <a:gd name="connsiteY55" fmla="*/ 95534 h 2470245"/>
              <a:gd name="connsiteX56" fmla="*/ 1746913 w 4615217"/>
              <a:gd name="connsiteY56" fmla="*/ 68239 h 2470245"/>
              <a:gd name="connsiteX57" fmla="*/ 1692322 w 4615217"/>
              <a:gd name="connsiteY57" fmla="*/ 40943 h 2470245"/>
              <a:gd name="connsiteX58" fmla="*/ 1596788 w 4615217"/>
              <a:gd name="connsiteY58" fmla="*/ 13648 h 2470245"/>
              <a:gd name="connsiteX59" fmla="*/ 1555844 w 4615217"/>
              <a:gd name="connsiteY59" fmla="*/ 0 h 2470245"/>
              <a:gd name="connsiteX60" fmla="*/ 1460310 w 4615217"/>
              <a:gd name="connsiteY60" fmla="*/ 81886 h 2470245"/>
              <a:gd name="connsiteX61" fmla="*/ 1433015 w 4615217"/>
              <a:gd name="connsiteY61" fmla="*/ 150125 h 2470245"/>
              <a:gd name="connsiteX62" fmla="*/ 1364776 w 4615217"/>
              <a:gd name="connsiteY62" fmla="*/ 272955 h 2470245"/>
              <a:gd name="connsiteX63" fmla="*/ 1337480 w 4615217"/>
              <a:gd name="connsiteY63" fmla="*/ 395785 h 2470245"/>
              <a:gd name="connsiteX64" fmla="*/ 1310185 w 4615217"/>
              <a:gd name="connsiteY64" fmla="*/ 559558 h 2470245"/>
              <a:gd name="connsiteX65" fmla="*/ 1296537 w 4615217"/>
              <a:gd name="connsiteY65" fmla="*/ 682388 h 2470245"/>
              <a:gd name="connsiteX66" fmla="*/ 1282889 w 4615217"/>
              <a:gd name="connsiteY66" fmla="*/ 750627 h 2470245"/>
              <a:gd name="connsiteX67" fmla="*/ 1269241 w 4615217"/>
              <a:gd name="connsiteY67" fmla="*/ 832513 h 2470245"/>
              <a:gd name="connsiteX68" fmla="*/ 1255594 w 4615217"/>
              <a:gd name="connsiteY68" fmla="*/ 887104 h 2470245"/>
              <a:gd name="connsiteX69" fmla="*/ 1228298 w 4615217"/>
              <a:gd name="connsiteY69" fmla="*/ 1037230 h 2470245"/>
              <a:gd name="connsiteX70" fmla="*/ 1214650 w 4615217"/>
              <a:gd name="connsiteY70" fmla="*/ 1146412 h 2470245"/>
              <a:gd name="connsiteX71" fmla="*/ 1187355 w 4615217"/>
              <a:gd name="connsiteY71" fmla="*/ 1187355 h 2470245"/>
              <a:gd name="connsiteX72" fmla="*/ 1160059 w 4615217"/>
              <a:gd name="connsiteY72" fmla="*/ 1241946 h 2470245"/>
              <a:gd name="connsiteX73" fmla="*/ 1146412 w 4615217"/>
              <a:gd name="connsiteY73" fmla="*/ 1282889 h 2470245"/>
              <a:gd name="connsiteX74" fmla="*/ 1105468 w 4615217"/>
              <a:gd name="connsiteY74" fmla="*/ 1310185 h 2470245"/>
              <a:gd name="connsiteX75" fmla="*/ 941695 w 4615217"/>
              <a:gd name="connsiteY75" fmla="*/ 1296537 h 2470245"/>
              <a:gd name="connsiteX76" fmla="*/ 900752 w 4615217"/>
              <a:gd name="connsiteY76" fmla="*/ 1282889 h 2470245"/>
              <a:gd name="connsiteX77" fmla="*/ 859809 w 4615217"/>
              <a:gd name="connsiteY77" fmla="*/ 1241946 h 2470245"/>
              <a:gd name="connsiteX78" fmla="*/ 832513 w 4615217"/>
              <a:gd name="connsiteY78" fmla="*/ 1187355 h 2470245"/>
              <a:gd name="connsiteX79" fmla="*/ 818865 w 4615217"/>
              <a:gd name="connsiteY79" fmla="*/ 1146412 h 2470245"/>
              <a:gd name="connsiteX80" fmla="*/ 777922 w 4615217"/>
              <a:gd name="connsiteY80" fmla="*/ 982639 h 2470245"/>
              <a:gd name="connsiteX81" fmla="*/ 764274 w 4615217"/>
              <a:gd name="connsiteY81" fmla="*/ 941695 h 2470245"/>
              <a:gd name="connsiteX82" fmla="*/ 723331 w 4615217"/>
              <a:gd name="connsiteY82" fmla="*/ 914400 h 2470245"/>
              <a:gd name="connsiteX83" fmla="*/ 696035 w 4615217"/>
              <a:gd name="connsiteY83" fmla="*/ 873457 h 2470245"/>
              <a:gd name="connsiteX84" fmla="*/ 491319 w 4615217"/>
              <a:gd name="connsiteY84" fmla="*/ 873457 h 2470245"/>
              <a:gd name="connsiteX85" fmla="*/ 450376 w 4615217"/>
              <a:gd name="connsiteY85" fmla="*/ 900752 h 2470245"/>
              <a:gd name="connsiteX86" fmla="*/ 436728 w 4615217"/>
              <a:gd name="connsiteY86" fmla="*/ 1064525 h 2470245"/>
              <a:gd name="connsiteX87" fmla="*/ 395785 w 4615217"/>
              <a:gd name="connsiteY87" fmla="*/ 1173707 h 2470245"/>
              <a:gd name="connsiteX88" fmla="*/ 300250 w 4615217"/>
              <a:gd name="connsiteY88" fmla="*/ 1214651 h 2470245"/>
              <a:gd name="connsiteX89" fmla="*/ 204716 w 4615217"/>
              <a:gd name="connsiteY89" fmla="*/ 1241946 h 2470245"/>
              <a:gd name="connsiteX90" fmla="*/ 95534 w 4615217"/>
              <a:gd name="connsiteY90" fmla="*/ 1255594 h 2470245"/>
              <a:gd name="connsiteX0" fmla="*/ 0 w 4067032"/>
              <a:gd name="connsiteY0" fmla="*/ 668740 h 2176817"/>
              <a:gd name="connsiteX1" fmla="*/ 27295 w 4067032"/>
              <a:gd name="connsiteY1" fmla="*/ 764274 h 2176817"/>
              <a:gd name="connsiteX2" fmla="*/ 40943 w 4067032"/>
              <a:gd name="connsiteY2" fmla="*/ 859809 h 2176817"/>
              <a:gd name="connsiteX3" fmla="*/ 68238 w 4067032"/>
              <a:gd name="connsiteY3" fmla="*/ 968991 h 2176817"/>
              <a:gd name="connsiteX4" fmla="*/ 81886 w 4067032"/>
              <a:gd name="connsiteY4" fmla="*/ 1023582 h 2176817"/>
              <a:gd name="connsiteX5" fmla="*/ 95534 w 4067032"/>
              <a:gd name="connsiteY5" fmla="*/ 1078173 h 2176817"/>
              <a:gd name="connsiteX6" fmla="*/ 81886 w 4067032"/>
              <a:gd name="connsiteY6" fmla="*/ 2019868 h 2176817"/>
              <a:gd name="connsiteX7" fmla="*/ 4026089 w 4067032"/>
              <a:gd name="connsiteY7" fmla="*/ 2019868 h 2176817"/>
              <a:gd name="connsiteX8" fmla="*/ 4067032 w 4067032"/>
              <a:gd name="connsiteY8" fmla="*/ 1774209 h 2176817"/>
              <a:gd name="connsiteX9" fmla="*/ 4053385 w 4067032"/>
              <a:gd name="connsiteY9" fmla="*/ 1269242 h 2176817"/>
              <a:gd name="connsiteX10" fmla="*/ 4026089 w 4067032"/>
              <a:gd name="connsiteY10" fmla="*/ 1119116 h 2176817"/>
              <a:gd name="connsiteX11" fmla="*/ 4012441 w 4067032"/>
              <a:gd name="connsiteY11" fmla="*/ 1050877 h 2176817"/>
              <a:gd name="connsiteX12" fmla="*/ 3971498 w 4067032"/>
              <a:gd name="connsiteY12" fmla="*/ 928048 h 2176817"/>
              <a:gd name="connsiteX13" fmla="*/ 3957850 w 4067032"/>
              <a:gd name="connsiteY13" fmla="*/ 887104 h 2176817"/>
              <a:gd name="connsiteX14" fmla="*/ 3930555 w 4067032"/>
              <a:gd name="connsiteY14" fmla="*/ 791570 h 2176817"/>
              <a:gd name="connsiteX15" fmla="*/ 3916907 w 4067032"/>
              <a:gd name="connsiteY15" fmla="*/ 736979 h 2176817"/>
              <a:gd name="connsiteX16" fmla="*/ 3875964 w 4067032"/>
              <a:gd name="connsiteY16" fmla="*/ 709683 h 2176817"/>
              <a:gd name="connsiteX17" fmla="*/ 3780429 w 4067032"/>
              <a:gd name="connsiteY17" fmla="*/ 750627 h 2176817"/>
              <a:gd name="connsiteX18" fmla="*/ 3698543 w 4067032"/>
              <a:gd name="connsiteY18" fmla="*/ 791570 h 2176817"/>
              <a:gd name="connsiteX19" fmla="*/ 3684895 w 4067032"/>
              <a:gd name="connsiteY19" fmla="*/ 859809 h 2176817"/>
              <a:gd name="connsiteX20" fmla="*/ 3657600 w 4067032"/>
              <a:gd name="connsiteY20" fmla="*/ 900752 h 2176817"/>
              <a:gd name="connsiteX21" fmla="*/ 3630304 w 4067032"/>
              <a:gd name="connsiteY21" fmla="*/ 968991 h 2176817"/>
              <a:gd name="connsiteX22" fmla="*/ 3603009 w 4067032"/>
              <a:gd name="connsiteY22" fmla="*/ 1091821 h 2176817"/>
              <a:gd name="connsiteX23" fmla="*/ 3575713 w 4067032"/>
              <a:gd name="connsiteY23" fmla="*/ 1173707 h 2176817"/>
              <a:gd name="connsiteX24" fmla="*/ 3534770 w 4067032"/>
              <a:gd name="connsiteY24" fmla="*/ 1214651 h 2176817"/>
              <a:gd name="connsiteX25" fmla="*/ 3507474 w 4067032"/>
              <a:gd name="connsiteY25" fmla="*/ 1323833 h 2176817"/>
              <a:gd name="connsiteX26" fmla="*/ 3466531 w 4067032"/>
              <a:gd name="connsiteY26" fmla="*/ 1351128 h 2176817"/>
              <a:gd name="connsiteX27" fmla="*/ 2947916 w 4067032"/>
              <a:gd name="connsiteY27" fmla="*/ 1337480 h 2176817"/>
              <a:gd name="connsiteX28" fmla="*/ 2893325 w 4067032"/>
              <a:gd name="connsiteY28" fmla="*/ 1255594 h 2176817"/>
              <a:gd name="connsiteX29" fmla="*/ 2866029 w 4067032"/>
              <a:gd name="connsiteY29" fmla="*/ 1023582 h 2176817"/>
              <a:gd name="connsiteX30" fmla="*/ 2852382 w 4067032"/>
              <a:gd name="connsiteY30" fmla="*/ 941695 h 2176817"/>
              <a:gd name="connsiteX31" fmla="*/ 2770495 w 4067032"/>
              <a:gd name="connsiteY31" fmla="*/ 859809 h 2176817"/>
              <a:gd name="connsiteX32" fmla="*/ 2606722 w 4067032"/>
              <a:gd name="connsiteY32" fmla="*/ 887104 h 2176817"/>
              <a:gd name="connsiteX33" fmla="*/ 2593074 w 4067032"/>
              <a:gd name="connsiteY33" fmla="*/ 928048 h 2176817"/>
              <a:gd name="connsiteX34" fmla="*/ 2565779 w 4067032"/>
              <a:gd name="connsiteY34" fmla="*/ 982639 h 2176817"/>
              <a:gd name="connsiteX35" fmla="*/ 2524835 w 4067032"/>
              <a:gd name="connsiteY35" fmla="*/ 1228298 h 2176817"/>
              <a:gd name="connsiteX36" fmla="*/ 2470244 w 4067032"/>
              <a:gd name="connsiteY36" fmla="*/ 1282889 h 2176817"/>
              <a:gd name="connsiteX37" fmla="*/ 2429301 w 4067032"/>
              <a:gd name="connsiteY37" fmla="*/ 1296537 h 2176817"/>
              <a:gd name="connsiteX38" fmla="*/ 2388358 w 4067032"/>
              <a:gd name="connsiteY38" fmla="*/ 1323833 h 2176817"/>
              <a:gd name="connsiteX39" fmla="*/ 2306471 w 4067032"/>
              <a:gd name="connsiteY39" fmla="*/ 1351128 h 2176817"/>
              <a:gd name="connsiteX40" fmla="*/ 2142698 w 4067032"/>
              <a:gd name="connsiteY40" fmla="*/ 1296537 h 2176817"/>
              <a:gd name="connsiteX41" fmla="*/ 2129050 w 4067032"/>
              <a:gd name="connsiteY41" fmla="*/ 1255594 h 2176817"/>
              <a:gd name="connsiteX42" fmla="*/ 2101755 w 4067032"/>
              <a:gd name="connsiteY42" fmla="*/ 1201003 h 2176817"/>
              <a:gd name="connsiteX43" fmla="*/ 2074459 w 4067032"/>
              <a:gd name="connsiteY43" fmla="*/ 1119116 h 2176817"/>
              <a:gd name="connsiteX44" fmla="*/ 2047164 w 4067032"/>
              <a:gd name="connsiteY44" fmla="*/ 955343 h 2176817"/>
              <a:gd name="connsiteX45" fmla="*/ 2033516 w 4067032"/>
              <a:gd name="connsiteY45" fmla="*/ 887104 h 2176817"/>
              <a:gd name="connsiteX46" fmla="*/ 2019868 w 4067032"/>
              <a:gd name="connsiteY46" fmla="*/ 791570 h 2176817"/>
              <a:gd name="connsiteX47" fmla="*/ 1992573 w 4067032"/>
              <a:gd name="connsiteY47" fmla="*/ 709683 h 2176817"/>
              <a:gd name="connsiteX48" fmla="*/ 1965277 w 4067032"/>
              <a:gd name="connsiteY48" fmla="*/ 573206 h 2176817"/>
              <a:gd name="connsiteX49" fmla="*/ 1937982 w 4067032"/>
              <a:gd name="connsiteY49" fmla="*/ 464024 h 2176817"/>
              <a:gd name="connsiteX50" fmla="*/ 1897038 w 4067032"/>
              <a:gd name="connsiteY50" fmla="*/ 368489 h 2176817"/>
              <a:gd name="connsiteX51" fmla="*/ 1856095 w 4067032"/>
              <a:gd name="connsiteY51" fmla="*/ 232012 h 2176817"/>
              <a:gd name="connsiteX52" fmla="*/ 1828800 w 4067032"/>
              <a:gd name="connsiteY52" fmla="*/ 177421 h 2176817"/>
              <a:gd name="connsiteX53" fmla="*/ 1801504 w 4067032"/>
              <a:gd name="connsiteY53" fmla="*/ 136477 h 2176817"/>
              <a:gd name="connsiteX54" fmla="*/ 1787856 w 4067032"/>
              <a:gd name="connsiteY54" fmla="*/ 95534 h 2176817"/>
              <a:gd name="connsiteX55" fmla="*/ 1746913 w 4067032"/>
              <a:gd name="connsiteY55" fmla="*/ 68239 h 2176817"/>
              <a:gd name="connsiteX56" fmla="*/ 1692322 w 4067032"/>
              <a:gd name="connsiteY56" fmla="*/ 40943 h 2176817"/>
              <a:gd name="connsiteX57" fmla="*/ 1596788 w 4067032"/>
              <a:gd name="connsiteY57" fmla="*/ 13648 h 2176817"/>
              <a:gd name="connsiteX58" fmla="*/ 1555844 w 4067032"/>
              <a:gd name="connsiteY58" fmla="*/ 0 h 2176817"/>
              <a:gd name="connsiteX59" fmla="*/ 1460310 w 4067032"/>
              <a:gd name="connsiteY59" fmla="*/ 81886 h 2176817"/>
              <a:gd name="connsiteX60" fmla="*/ 1433015 w 4067032"/>
              <a:gd name="connsiteY60" fmla="*/ 150125 h 2176817"/>
              <a:gd name="connsiteX61" fmla="*/ 1364776 w 4067032"/>
              <a:gd name="connsiteY61" fmla="*/ 272955 h 2176817"/>
              <a:gd name="connsiteX62" fmla="*/ 1337480 w 4067032"/>
              <a:gd name="connsiteY62" fmla="*/ 395785 h 2176817"/>
              <a:gd name="connsiteX63" fmla="*/ 1310185 w 4067032"/>
              <a:gd name="connsiteY63" fmla="*/ 559558 h 2176817"/>
              <a:gd name="connsiteX64" fmla="*/ 1296537 w 4067032"/>
              <a:gd name="connsiteY64" fmla="*/ 682388 h 2176817"/>
              <a:gd name="connsiteX65" fmla="*/ 1282889 w 4067032"/>
              <a:gd name="connsiteY65" fmla="*/ 750627 h 2176817"/>
              <a:gd name="connsiteX66" fmla="*/ 1269241 w 4067032"/>
              <a:gd name="connsiteY66" fmla="*/ 832513 h 2176817"/>
              <a:gd name="connsiteX67" fmla="*/ 1255594 w 4067032"/>
              <a:gd name="connsiteY67" fmla="*/ 887104 h 2176817"/>
              <a:gd name="connsiteX68" fmla="*/ 1228298 w 4067032"/>
              <a:gd name="connsiteY68" fmla="*/ 1037230 h 2176817"/>
              <a:gd name="connsiteX69" fmla="*/ 1214650 w 4067032"/>
              <a:gd name="connsiteY69" fmla="*/ 1146412 h 2176817"/>
              <a:gd name="connsiteX70" fmla="*/ 1187355 w 4067032"/>
              <a:gd name="connsiteY70" fmla="*/ 1187355 h 2176817"/>
              <a:gd name="connsiteX71" fmla="*/ 1160059 w 4067032"/>
              <a:gd name="connsiteY71" fmla="*/ 1241946 h 2176817"/>
              <a:gd name="connsiteX72" fmla="*/ 1146412 w 4067032"/>
              <a:gd name="connsiteY72" fmla="*/ 1282889 h 2176817"/>
              <a:gd name="connsiteX73" fmla="*/ 1105468 w 4067032"/>
              <a:gd name="connsiteY73" fmla="*/ 1310185 h 2176817"/>
              <a:gd name="connsiteX74" fmla="*/ 941695 w 4067032"/>
              <a:gd name="connsiteY74" fmla="*/ 1296537 h 2176817"/>
              <a:gd name="connsiteX75" fmla="*/ 900752 w 4067032"/>
              <a:gd name="connsiteY75" fmla="*/ 1282889 h 2176817"/>
              <a:gd name="connsiteX76" fmla="*/ 859809 w 4067032"/>
              <a:gd name="connsiteY76" fmla="*/ 1241946 h 2176817"/>
              <a:gd name="connsiteX77" fmla="*/ 832513 w 4067032"/>
              <a:gd name="connsiteY77" fmla="*/ 1187355 h 2176817"/>
              <a:gd name="connsiteX78" fmla="*/ 818865 w 4067032"/>
              <a:gd name="connsiteY78" fmla="*/ 1146412 h 2176817"/>
              <a:gd name="connsiteX79" fmla="*/ 777922 w 4067032"/>
              <a:gd name="connsiteY79" fmla="*/ 982639 h 2176817"/>
              <a:gd name="connsiteX80" fmla="*/ 764274 w 4067032"/>
              <a:gd name="connsiteY80" fmla="*/ 941695 h 2176817"/>
              <a:gd name="connsiteX81" fmla="*/ 723331 w 4067032"/>
              <a:gd name="connsiteY81" fmla="*/ 914400 h 2176817"/>
              <a:gd name="connsiteX82" fmla="*/ 696035 w 4067032"/>
              <a:gd name="connsiteY82" fmla="*/ 873457 h 2176817"/>
              <a:gd name="connsiteX83" fmla="*/ 491319 w 4067032"/>
              <a:gd name="connsiteY83" fmla="*/ 873457 h 2176817"/>
              <a:gd name="connsiteX84" fmla="*/ 450376 w 4067032"/>
              <a:gd name="connsiteY84" fmla="*/ 900752 h 2176817"/>
              <a:gd name="connsiteX85" fmla="*/ 436728 w 4067032"/>
              <a:gd name="connsiteY85" fmla="*/ 1064525 h 2176817"/>
              <a:gd name="connsiteX86" fmla="*/ 395785 w 4067032"/>
              <a:gd name="connsiteY86" fmla="*/ 1173707 h 2176817"/>
              <a:gd name="connsiteX87" fmla="*/ 300250 w 4067032"/>
              <a:gd name="connsiteY87" fmla="*/ 1214651 h 2176817"/>
              <a:gd name="connsiteX88" fmla="*/ 204716 w 4067032"/>
              <a:gd name="connsiteY88" fmla="*/ 1241946 h 2176817"/>
              <a:gd name="connsiteX89" fmla="*/ 95534 w 4067032"/>
              <a:gd name="connsiteY89" fmla="*/ 1255594 h 2176817"/>
              <a:gd name="connsiteX0" fmla="*/ 0 w 4067032"/>
              <a:gd name="connsiteY0" fmla="*/ 668740 h 2176817"/>
              <a:gd name="connsiteX1" fmla="*/ 27295 w 4067032"/>
              <a:gd name="connsiteY1" fmla="*/ 764274 h 2176817"/>
              <a:gd name="connsiteX2" fmla="*/ 68238 w 4067032"/>
              <a:gd name="connsiteY2" fmla="*/ 968991 h 2176817"/>
              <a:gd name="connsiteX3" fmla="*/ 81886 w 4067032"/>
              <a:gd name="connsiteY3" fmla="*/ 1023582 h 2176817"/>
              <a:gd name="connsiteX4" fmla="*/ 95534 w 4067032"/>
              <a:gd name="connsiteY4" fmla="*/ 1078173 h 2176817"/>
              <a:gd name="connsiteX5" fmla="*/ 81886 w 4067032"/>
              <a:gd name="connsiteY5" fmla="*/ 2019868 h 2176817"/>
              <a:gd name="connsiteX6" fmla="*/ 4026089 w 4067032"/>
              <a:gd name="connsiteY6" fmla="*/ 2019868 h 2176817"/>
              <a:gd name="connsiteX7" fmla="*/ 4067032 w 4067032"/>
              <a:gd name="connsiteY7" fmla="*/ 1774209 h 2176817"/>
              <a:gd name="connsiteX8" fmla="*/ 4053385 w 4067032"/>
              <a:gd name="connsiteY8" fmla="*/ 1269242 h 2176817"/>
              <a:gd name="connsiteX9" fmla="*/ 4026089 w 4067032"/>
              <a:gd name="connsiteY9" fmla="*/ 1119116 h 2176817"/>
              <a:gd name="connsiteX10" fmla="*/ 4012441 w 4067032"/>
              <a:gd name="connsiteY10" fmla="*/ 1050877 h 2176817"/>
              <a:gd name="connsiteX11" fmla="*/ 3971498 w 4067032"/>
              <a:gd name="connsiteY11" fmla="*/ 928048 h 2176817"/>
              <a:gd name="connsiteX12" fmla="*/ 3957850 w 4067032"/>
              <a:gd name="connsiteY12" fmla="*/ 887104 h 2176817"/>
              <a:gd name="connsiteX13" fmla="*/ 3930555 w 4067032"/>
              <a:gd name="connsiteY13" fmla="*/ 791570 h 2176817"/>
              <a:gd name="connsiteX14" fmla="*/ 3916907 w 4067032"/>
              <a:gd name="connsiteY14" fmla="*/ 736979 h 2176817"/>
              <a:gd name="connsiteX15" fmla="*/ 3875964 w 4067032"/>
              <a:gd name="connsiteY15" fmla="*/ 709683 h 2176817"/>
              <a:gd name="connsiteX16" fmla="*/ 3780429 w 4067032"/>
              <a:gd name="connsiteY16" fmla="*/ 750627 h 2176817"/>
              <a:gd name="connsiteX17" fmla="*/ 3698543 w 4067032"/>
              <a:gd name="connsiteY17" fmla="*/ 791570 h 2176817"/>
              <a:gd name="connsiteX18" fmla="*/ 3684895 w 4067032"/>
              <a:gd name="connsiteY18" fmla="*/ 859809 h 2176817"/>
              <a:gd name="connsiteX19" fmla="*/ 3657600 w 4067032"/>
              <a:gd name="connsiteY19" fmla="*/ 900752 h 2176817"/>
              <a:gd name="connsiteX20" fmla="*/ 3630304 w 4067032"/>
              <a:gd name="connsiteY20" fmla="*/ 968991 h 2176817"/>
              <a:gd name="connsiteX21" fmla="*/ 3603009 w 4067032"/>
              <a:gd name="connsiteY21" fmla="*/ 1091821 h 2176817"/>
              <a:gd name="connsiteX22" fmla="*/ 3575713 w 4067032"/>
              <a:gd name="connsiteY22" fmla="*/ 1173707 h 2176817"/>
              <a:gd name="connsiteX23" fmla="*/ 3534770 w 4067032"/>
              <a:gd name="connsiteY23" fmla="*/ 1214651 h 2176817"/>
              <a:gd name="connsiteX24" fmla="*/ 3507474 w 4067032"/>
              <a:gd name="connsiteY24" fmla="*/ 1323833 h 2176817"/>
              <a:gd name="connsiteX25" fmla="*/ 3466531 w 4067032"/>
              <a:gd name="connsiteY25" fmla="*/ 1351128 h 2176817"/>
              <a:gd name="connsiteX26" fmla="*/ 2947916 w 4067032"/>
              <a:gd name="connsiteY26" fmla="*/ 1337480 h 2176817"/>
              <a:gd name="connsiteX27" fmla="*/ 2893325 w 4067032"/>
              <a:gd name="connsiteY27" fmla="*/ 1255594 h 2176817"/>
              <a:gd name="connsiteX28" fmla="*/ 2866029 w 4067032"/>
              <a:gd name="connsiteY28" fmla="*/ 1023582 h 2176817"/>
              <a:gd name="connsiteX29" fmla="*/ 2852382 w 4067032"/>
              <a:gd name="connsiteY29" fmla="*/ 941695 h 2176817"/>
              <a:gd name="connsiteX30" fmla="*/ 2770495 w 4067032"/>
              <a:gd name="connsiteY30" fmla="*/ 859809 h 2176817"/>
              <a:gd name="connsiteX31" fmla="*/ 2606722 w 4067032"/>
              <a:gd name="connsiteY31" fmla="*/ 887104 h 2176817"/>
              <a:gd name="connsiteX32" fmla="*/ 2593074 w 4067032"/>
              <a:gd name="connsiteY32" fmla="*/ 928048 h 2176817"/>
              <a:gd name="connsiteX33" fmla="*/ 2565779 w 4067032"/>
              <a:gd name="connsiteY33" fmla="*/ 982639 h 2176817"/>
              <a:gd name="connsiteX34" fmla="*/ 2524835 w 4067032"/>
              <a:gd name="connsiteY34" fmla="*/ 1228298 h 2176817"/>
              <a:gd name="connsiteX35" fmla="*/ 2470244 w 4067032"/>
              <a:gd name="connsiteY35" fmla="*/ 1282889 h 2176817"/>
              <a:gd name="connsiteX36" fmla="*/ 2429301 w 4067032"/>
              <a:gd name="connsiteY36" fmla="*/ 1296537 h 2176817"/>
              <a:gd name="connsiteX37" fmla="*/ 2388358 w 4067032"/>
              <a:gd name="connsiteY37" fmla="*/ 1323833 h 2176817"/>
              <a:gd name="connsiteX38" fmla="*/ 2306471 w 4067032"/>
              <a:gd name="connsiteY38" fmla="*/ 1351128 h 2176817"/>
              <a:gd name="connsiteX39" fmla="*/ 2142698 w 4067032"/>
              <a:gd name="connsiteY39" fmla="*/ 1296537 h 2176817"/>
              <a:gd name="connsiteX40" fmla="*/ 2129050 w 4067032"/>
              <a:gd name="connsiteY40" fmla="*/ 1255594 h 2176817"/>
              <a:gd name="connsiteX41" fmla="*/ 2101755 w 4067032"/>
              <a:gd name="connsiteY41" fmla="*/ 1201003 h 2176817"/>
              <a:gd name="connsiteX42" fmla="*/ 2074459 w 4067032"/>
              <a:gd name="connsiteY42" fmla="*/ 1119116 h 2176817"/>
              <a:gd name="connsiteX43" fmla="*/ 2047164 w 4067032"/>
              <a:gd name="connsiteY43" fmla="*/ 955343 h 2176817"/>
              <a:gd name="connsiteX44" fmla="*/ 2033516 w 4067032"/>
              <a:gd name="connsiteY44" fmla="*/ 887104 h 2176817"/>
              <a:gd name="connsiteX45" fmla="*/ 2019868 w 4067032"/>
              <a:gd name="connsiteY45" fmla="*/ 791570 h 2176817"/>
              <a:gd name="connsiteX46" fmla="*/ 1992573 w 4067032"/>
              <a:gd name="connsiteY46" fmla="*/ 709683 h 2176817"/>
              <a:gd name="connsiteX47" fmla="*/ 1965277 w 4067032"/>
              <a:gd name="connsiteY47" fmla="*/ 573206 h 2176817"/>
              <a:gd name="connsiteX48" fmla="*/ 1937982 w 4067032"/>
              <a:gd name="connsiteY48" fmla="*/ 464024 h 2176817"/>
              <a:gd name="connsiteX49" fmla="*/ 1897038 w 4067032"/>
              <a:gd name="connsiteY49" fmla="*/ 368489 h 2176817"/>
              <a:gd name="connsiteX50" fmla="*/ 1856095 w 4067032"/>
              <a:gd name="connsiteY50" fmla="*/ 232012 h 2176817"/>
              <a:gd name="connsiteX51" fmla="*/ 1828800 w 4067032"/>
              <a:gd name="connsiteY51" fmla="*/ 177421 h 2176817"/>
              <a:gd name="connsiteX52" fmla="*/ 1801504 w 4067032"/>
              <a:gd name="connsiteY52" fmla="*/ 136477 h 2176817"/>
              <a:gd name="connsiteX53" fmla="*/ 1787856 w 4067032"/>
              <a:gd name="connsiteY53" fmla="*/ 95534 h 2176817"/>
              <a:gd name="connsiteX54" fmla="*/ 1746913 w 4067032"/>
              <a:gd name="connsiteY54" fmla="*/ 68239 h 2176817"/>
              <a:gd name="connsiteX55" fmla="*/ 1692322 w 4067032"/>
              <a:gd name="connsiteY55" fmla="*/ 40943 h 2176817"/>
              <a:gd name="connsiteX56" fmla="*/ 1596788 w 4067032"/>
              <a:gd name="connsiteY56" fmla="*/ 13648 h 2176817"/>
              <a:gd name="connsiteX57" fmla="*/ 1555844 w 4067032"/>
              <a:gd name="connsiteY57" fmla="*/ 0 h 2176817"/>
              <a:gd name="connsiteX58" fmla="*/ 1460310 w 4067032"/>
              <a:gd name="connsiteY58" fmla="*/ 81886 h 2176817"/>
              <a:gd name="connsiteX59" fmla="*/ 1433015 w 4067032"/>
              <a:gd name="connsiteY59" fmla="*/ 150125 h 2176817"/>
              <a:gd name="connsiteX60" fmla="*/ 1364776 w 4067032"/>
              <a:gd name="connsiteY60" fmla="*/ 272955 h 2176817"/>
              <a:gd name="connsiteX61" fmla="*/ 1337480 w 4067032"/>
              <a:gd name="connsiteY61" fmla="*/ 395785 h 2176817"/>
              <a:gd name="connsiteX62" fmla="*/ 1310185 w 4067032"/>
              <a:gd name="connsiteY62" fmla="*/ 559558 h 2176817"/>
              <a:gd name="connsiteX63" fmla="*/ 1296537 w 4067032"/>
              <a:gd name="connsiteY63" fmla="*/ 682388 h 2176817"/>
              <a:gd name="connsiteX64" fmla="*/ 1282889 w 4067032"/>
              <a:gd name="connsiteY64" fmla="*/ 750627 h 2176817"/>
              <a:gd name="connsiteX65" fmla="*/ 1269241 w 4067032"/>
              <a:gd name="connsiteY65" fmla="*/ 832513 h 2176817"/>
              <a:gd name="connsiteX66" fmla="*/ 1255594 w 4067032"/>
              <a:gd name="connsiteY66" fmla="*/ 887104 h 2176817"/>
              <a:gd name="connsiteX67" fmla="*/ 1228298 w 4067032"/>
              <a:gd name="connsiteY67" fmla="*/ 1037230 h 2176817"/>
              <a:gd name="connsiteX68" fmla="*/ 1214650 w 4067032"/>
              <a:gd name="connsiteY68" fmla="*/ 1146412 h 2176817"/>
              <a:gd name="connsiteX69" fmla="*/ 1187355 w 4067032"/>
              <a:gd name="connsiteY69" fmla="*/ 1187355 h 2176817"/>
              <a:gd name="connsiteX70" fmla="*/ 1160059 w 4067032"/>
              <a:gd name="connsiteY70" fmla="*/ 1241946 h 2176817"/>
              <a:gd name="connsiteX71" fmla="*/ 1146412 w 4067032"/>
              <a:gd name="connsiteY71" fmla="*/ 1282889 h 2176817"/>
              <a:gd name="connsiteX72" fmla="*/ 1105468 w 4067032"/>
              <a:gd name="connsiteY72" fmla="*/ 1310185 h 2176817"/>
              <a:gd name="connsiteX73" fmla="*/ 941695 w 4067032"/>
              <a:gd name="connsiteY73" fmla="*/ 1296537 h 2176817"/>
              <a:gd name="connsiteX74" fmla="*/ 900752 w 4067032"/>
              <a:gd name="connsiteY74" fmla="*/ 1282889 h 2176817"/>
              <a:gd name="connsiteX75" fmla="*/ 859809 w 4067032"/>
              <a:gd name="connsiteY75" fmla="*/ 1241946 h 2176817"/>
              <a:gd name="connsiteX76" fmla="*/ 832513 w 4067032"/>
              <a:gd name="connsiteY76" fmla="*/ 1187355 h 2176817"/>
              <a:gd name="connsiteX77" fmla="*/ 818865 w 4067032"/>
              <a:gd name="connsiteY77" fmla="*/ 1146412 h 2176817"/>
              <a:gd name="connsiteX78" fmla="*/ 777922 w 4067032"/>
              <a:gd name="connsiteY78" fmla="*/ 982639 h 2176817"/>
              <a:gd name="connsiteX79" fmla="*/ 764274 w 4067032"/>
              <a:gd name="connsiteY79" fmla="*/ 941695 h 2176817"/>
              <a:gd name="connsiteX80" fmla="*/ 723331 w 4067032"/>
              <a:gd name="connsiteY80" fmla="*/ 914400 h 2176817"/>
              <a:gd name="connsiteX81" fmla="*/ 696035 w 4067032"/>
              <a:gd name="connsiteY81" fmla="*/ 873457 h 2176817"/>
              <a:gd name="connsiteX82" fmla="*/ 491319 w 4067032"/>
              <a:gd name="connsiteY82" fmla="*/ 873457 h 2176817"/>
              <a:gd name="connsiteX83" fmla="*/ 450376 w 4067032"/>
              <a:gd name="connsiteY83" fmla="*/ 900752 h 2176817"/>
              <a:gd name="connsiteX84" fmla="*/ 436728 w 4067032"/>
              <a:gd name="connsiteY84" fmla="*/ 1064525 h 2176817"/>
              <a:gd name="connsiteX85" fmla="*/ 395785 w 4067032"/>
              <a:gd name="connsiteY85" fmla="*/ 1173707 h 2176817"/>
              <a:gd name="connsiteX86" fmla="*/ 300250 w 4067032"/>
              <a:gd name="connsiteY86" fmla="*/ 1214651 h 2176817"/>
              <a:gd name="connsiteX87" fmla="*/ 204716 w 4067032"/>
              <a:gd name="connsiteY87" fmla="*/ 1241946 h 2176817"/>
              <a:gd name="connsiteX88" fmla="*/ 95534 w 4067032"/>
              <a:gd name="connsiteY88" fmla="*/ 1255594 h 2176817"/>
              <a:gd name="connsiteX0" fmla="*/ 0 w 4067032"/>
              <a:gd name="connsiteY0" fmla="*/ 668740 h 2176817"/>
              <a:gd name="connsiteX1" fmla="*/ 68238 w 4067032"/>
              <a:gd name="connsiteY1" fmla="*/ 968991 h 2176817"/>
              <a:gd name="connsiteX2" fmla="*/ 81886 w 4067032"/>
              <a:gd name="connsiteY2" fmla="*/ 1023582 h 2176817"/>
              <a:gd name="connsiteX3" fmla="*/ 95534 w 4067032"/>
              <a:gd name="connsiteY3" fmla="*/ 1078173 h 2176817"/>
              <a:gd name="connsiteX4" fmla="*/ 81886 w 4067032"/>
              <a:gd name="connsiteY4" fmla="*/ 2019868 h 2176817"/>
              <a:gd name="connsiteX5" fmla="*/ 4026089 w 4067032"/>
              <a:gd name="connsiteY5" fmla="*/ 2019868 h 2176817"/>
              <a:gd name="connsiteX6" fmla="*/ 4067032 w 4067032"/>
              <a:gd name="connsiteY6" fmla="*/ 1774209 h 2176817"/>
              <a:gd name="connsiteX7" fmla="*/ 4053385 w 4067032"/>
              <a:gd name="connsiteY7" fmla="*/ 1269242 h 2176817"/>
              <a:gd name="connsiteX8" fmla="*/ 4026089 w 4067032"/>
              <a:gd name="connsiteY8" fmla="*/ 1119116 h 2176817"/>
              <a:gd name="connsiteX9" fmla="*/ 4012441 w 4067032"/>
              <a:gd name="connsiteY9" fmla="*/ 1050877 h 2176817"/>
              <a:gd name="connsiteX10" fmla="*/ 3971498 w 4067032"/>
              <a:gd name="connsiteY10" fmla="*/ 928048 h 2176817"/>
              <a:gd name="connsiteX11" fmla="*/ 3957850 w 4067032"/>
              <a:gd name="connsiteY11" fmla="*/ 887104 h 2176817"/>
              <a:gd name="connsiteX12" fmla="*/ 3930555 w 4067032"/>
              <a:gd name="connsiteY12" fmla="*/ 791570 h 2176817"/>
              <a:gd name="connsiteX13" fmla="*/ 3916907 w 4067032"/>
              <a:gd name="connsiteY13" fmla="*/ 736979 h 2176817"/>
              <a:gd name="connsiteX14" fmla="*/ 3875964 w 4067032"/>
              <a:gd name="connsiteY14" fmla="*/ 709683 h 2176817"/>
              <a:gd name="connsiteX15" fmla="*/ 3780429 w 4067032"/>
              <a:gd name="connsiteY15" fmla="*/ 750627 h 2176817"/>
              <a:gd name="connsiteX16" fmla="*/ 3698543 w 4067032"/>
              <a:gd name="connsiteY16" fmla="*/ 791570 h 2176817"/>
              <a:gd name="connsiteX17" fmla="*/ 3684895 w 4067032"/>
              <a:gd name="connsiteY17" fmla="*/ 859809 h 2176817"/>
              <a:gd name="connsiteX18" fmla="*/ 3657600 w 4067032"/>
              <a:gd name="connsiteY18" fmla="*/ 900752 h 2176817"/>
              <a:gd name="connsiteX19" fmla="*/ 3630304 w 4067032"/>
              <a:gd name="connsiteY19" fmla="*/ 968991 h 2176817"/>
              <a:gd name="connsiteX20" fmla="*/ 3603009 w 4067032"/>
              <a:gd name="connsiteY20" fmla="*/ 1091821 h 2176817"/>
              <a:gd name="connsiteX21" fmla="*/ 3575713 w 4067032"/>
              <a:gd name="connsiteY21" fmla="*/ 1173707 h 2176817"/>
              <a:gd name="connsiteX22" fmla="*/ 3534770 w 4067032"/>
              <a:gd name="connsiteY22" fmla="*/ 1214651 h 2176817"/>
              <a:gd name="connsiteX23" fmla="*/ 3507474 w 4067032"/>
              <a:gd name="connsiteY23" fmla="*/ 1323833 h 2176817"/>
              <a:gd name="connsiteX24" fmla="*/ 3466531 w 4067032"/>
              <a:gd name="connsiteY24" fmla="*/ 1351128 h 2176817"/>
              <a:gd name="connsiteX25" fmla="*/ 2947916 w 4067032"/>
              <a:gd name="connsiteY25" fmla="*/ 1337480 h 2176817"/>
              <a:gd name="connsiteX26" fmla="*/ 2893325 w 4067032"/>
              <a:gd name="connsiteY26" fmla="*/ 1255594 h 2176817"/>
              <a:gd name="connsiteX27" fmla="*/ 2866029 w 4067032"/>
              <a:gd name="connsiteY27" fmla="*/ 1023582 h 2176817"/>
              <a:gd name="connsiteX28" fmla="*/ 2852382 w 4067032"/>
              <a:gd name="connsiteY28" fmla="*/ 941695 h 2176817"/>
              <a:gd name="connsiteX29" fmla="*/ 2770495 w 4067032"/>
              <a:gd name="connsiteY29" fmla="*/ 859809 h 2176817"/>
              <a:gd name="connsiteX30" fmla="*/ 2606722 w 4067032"/>
              <a:gd name="connsiteY30" fmla="*/ 887104 h 2176817"/>
              <a:gd name="connsiteX31" fmla="*/ 2593074 w 4067032"/>
              <a:gd name="connsiteY31" fmla="*/ 928048 h 2176817"/>
              <a:gd name="connsiteX32" fmla="*/ 2565779 w 4067032"/>
              <a:gd name="connsiteY32" fmla="*/ 982639 h 2176817"/>
              <a:gd name="connsiteX33" fmla="*/ 2524835 w 4067032"/>
              <a:gd name="connsiteY33" fmla="*/ 1228298 h 2176817"/>
              <a:gd name="connsiteX34" fmla="*/ 2470244 w 4067032"/>
              <a:gd name="connsiteY34" fmla="*/ 1282889 h 2176817"/>
              <a:gd name="connsiteX35" fmla="*/ 2429301 w 4067032"/>
              <a:gd name="connsiteY35" fmla="*/ 1296537 h 2176817"/>
              <a:gd name="connsiteX36" fmla="*/ 2388358 w 4067032"/>
              <a:gd name="connsiteY36" fmla="*/ 1323833 h 2176817"/>
              <a:gd name="connsiteX37" fmla="*/ 2306471 w 4067032"/>
              <a:gd name="connsiteY37" fmla="*/ 1351128 h 2176817"/>
              <a:gd name="connsiteX38" fmla="*/ 2142698 w 4067032"/>
              <a:gd name="connsiteY38" fmla="*/ 1296537 h 2176817"/>
              <a:gd name="connsiteX39" fmla="*/ 2129050 w 4067032"/>
              <a:gd name="connsiteY39" fmla="*/ 1255594 h 2176817"/>
              <a:gd name="connsiteX40" fmla="*/ 2101755 w 4067032"/>
              <a:gd name="connsiteY40" fmla="*/ 1201003 h 2176817"/>
              <a:gd name="connsiteX41" fmla="*/ 2074459 w 4067032"/>
              <a:gd name="connsiteY41" fmla="*/ 1119116 h 2176817"/>
              <a:gd name="connsiteX42" fmla="*/ 2047164 w 4067032"/>
              <a:gd name="connsiteY42" fmla="*/ 955343 h 2176817"/>
              <a:gd name="connsiteX43" fmla="*/ 2033516 w 4067032"/>
              <a:gd name="connsiteY43" fmla="*/ 887104 h 2176817"/>
              <a:gd name="connsiteX44" fmla="*/ 2019868 w 4067032"/>
              <a:gd name="connsiteY44" fmla="*/ 791570 h 2176817"/>
              <a:gd name="connsiteX45" fmla="*/ 1992573 w 4067032"/>
              <a:gd name="connsiteY45" fmla="*/ 709683 h 2176817"/>
              <a:gd name="connsiteX46" fmla="*/ 1965277 w 4067032"/>
              <a:gd name="connsiteY46" fmla="*/ 573206 h 2176817"/>
              <a:gd name="connsiteX47" fmla="*/ 1937982 w 4067032"/>
              <a:gd name="connsiteY47" fmla="*/ 464024 h 2176817"/>
              <a:gd name="connsiteX48" fmla="*/ 1897038 w 4067032"/>
              <a:gd name="connsiteY48" fmla="*/ 368489 h 2176817"/>
              <a:gd name="connsiteX49" fmla="*/ 1856095 w 4067032"/>
              <a:gd name="connsiteY49" fmla="*/ 232012 h 2176817"/>
              <a:gd name="connsiteX50" fmla="*/ 1828800 w 4067032"/>
              <a:gd name="connsiteY50" fmla="*/ 177421 h 2176817"/>
              <a:gd name="connsiteX51" fmla="*/ 1801504 w 4067032"/>
              <a:gd name="connsiteY51" fmla="*/ 136477 h 2176817"/>
              <a:gd name="connsiteX52" fmla="*/ 1787856 w 4067032"/>
              <a:gd name="connsiteY52" fmla="*/ 95534 h 2176817"/>
              <a:gd name="connsiteX53" fmla="*/ 1746913 w 4067032"/>
              <a:gd name="connsiteY53" fmla="*/ 68239 h 2176817"/>
              <a:gd name="connsiteX54" fmla="*/ 1692322 w 4067032"/>
              <a:gd name="connsiteY54" fmla="*/ 40943 h 2176817"/>
              <a:gd name="connsiteX55" fmla="*/ 1596788 w 4067032"/>
              <a:gd name="connsiteY55" fmla="*/ 13648 h 2176817"/>
              <a:gd name="connsiteX56" fmla="*/ 1555844 w 4067032"/>
              <a:gd name="connsiteY56" fmla="*/ 0 h 2176817"/>
              <a:gd name="connsiteX57" fmla="*/ 1460310 w 4067032"/>
              <a:gd name="connsiteY57" fmla="*/ 81886 h 2176817"/>
              <a:gd name="connsiteX58" fmla="*/ 1433015 w 4067032"/>
              <a:gd name="connsiteY58" fmla="*/ 150125 h 2176817"/>
              <a:gd name="connsiteX59" fmla="*/ 1364776 w 4067032"/>
              <a:gd name="connsiteY59" fmla="*/ 272955 h 2176817"/>
              <a:gd name="connsiteX60" fmla="*/ 1337480 w 4067032"/>
              <a:gd name="connsiteY60" fmla="*/ 395785 h 2176817"/>
              <a:gd name="connsiteX61" fmla="*/ 1310185 w 4067032"/>
              <a:gd name="connsiteY61" fmla="*/ 559558 h 2176817"/>
              <a:gd name="connsiteX62" fmla="*/ 1296537 w 4067032"/>
              <a:gd name="connsiteY62" fmla="*/ 682388 h 2176817"/>
              <a:gd name="connsiteX63" fmla="*/ 1282889 w 4067032"/>
              <a:gd name="connsiteY63" fmla="*/ 750627 h 2176817"/>
              <a:gd name="connsiteX64" fmla="*/ 1269241 w 4067032"/>
              <a:gd name="connsiteY64" fmla="*/ 832513 h 2176817"/>
              <a:gd name="connsiteX65" fmla="*/ 1255594 w 4067032"/>
              <a:gd name="connsiteY65" fmla="*/ 887104 h 2176817"/>
              <a:gd name="connsiteX66" fmla="*/ 1228298 w 4067032"/>
              <a:gd name="connsiteY66" fmla="*/ 1037230 h 2176817"/>
              <a:gd name="connsiteX67" fmla="*/ 1214650 w 4067032"/>
              <a:gd name="connsiteY67" fmla="*/ 1146412 h 2176817"/>
              <a:gd name="connsiteX68" fmla="*/ 1187355 w 4067032"/>
              <a:gd name="connsiteY68" fmla="*/ 1187355 h 2176817"/>
              <a:gd name="connsiteX69" fmla="*/ 1160059 w 4067032"/>
              <a:gd name="connsiteY69" fmla="*/ 1241946 h 2176817"/>
              <a:gd name="connsiteX70" fmla="*/ 1146412 w 4067032"/>
              <a:gd name="connsiteY70" fmla="*/ 1282889 h 2176817"/>
              <a:gd name="connsiteX71" fmla="*/ 1105468 w 4067032"/>
              <a:gd name="connsiteY71" fmla="*/ 1310185 h 2176817"/>
              <a:gd name="connsiteX72" fmla="*/ 941695 w 4067032"/>
              <a:gd name="connsiteY72" fmla="*/ 1296537 h 2176817"/>
              <a:gd name="connsiteX73" fmla="*/ 900752 w 4067032"/>
              <a:gd name="connsiteY73" fmla="*/ 1282889 h 2176817"/>
              <a:gd name="connsiteX74" fmla="*/ 859809 w 4067032"/>
              <a:gd name="connsiteY74" fmla="*/ 1241946 h 2176817"/>
              <a:gd name="connsiteX75" fmla="*/ 832513 w 4067032"/>
              <a:gd name="connsiteY75" fmla="*/ 1187355 h 2176817"/>
              <a:gd name="connsiteX76" fmla="*/ 818865 w 4067032"/>
              <a:gd name="connsiteY76" fmla="*/ 1146412 h 2176817"/>
              <a:gd name="connsiteX77" fmla="*/ 777922 w 4067032"/>
              <a:gd name="connsiteY77" fmla="*/ 982639 h 2176817"/>
              <a:gd name="connsiteX78" fmla="*/ 764274 w 4067032"/>
              <a:gd name="connsiteY78" fmla="*/ 941695 h 2176817"/>
              <a:gd name="connsiteX79" fmla="*/ 723331 w 4067032"/>
              <a:gd name="connsiteY79" fmla="*/ 914400 h 2176817"/>
              <a:gd name="connsiteX80" fmla="*/ 696035 w 4067032"/>
              <a:gd name="connsiteY80" fmla="*/ 873457 h 2176817"/>
              <a:gd name="connsiteX81" fmla="*/ 491319 w 4067032"/>
              <a:gd name="connsiteY81" fmla="*/ 873457 h 2176817"/>
              <a:gd name="connsiteX82" fmla="*/ 450376 w 4067032"/>
              <a:gd name="connsiteY82" fmla="*/ 900752 h 2176817"/>
              <a:gd name="connsiteX83" fmla="*/ 436728 w 4067032"/>
              <a:gd name="connsiteY83" fmla="*/ 1064525 h 2176817"/>
              <a:gd name="connsiteX84" fmla="*/ 395785 w 4067032"/>
              <a:gd name="connsiteY84" fmla="*/ 1173707 h 2176817"/>
              <a:gd name="connsiteX85" fmla="*/ 300250 w 4067032"/>
              <a:gd name="connsiteY85" fmla="*/ 1214651 h 2176817"/>
              <a:gd name="connsiteX86" fmla="*/ 204716 w 4067032"/>
              <a:gd name="connsiteY86" fmla="*/ 1241946 h 2176817"/>
              <a:gd name="connsiteX87" fmla="*/ 95534 w 4067032"/>
              <a:gd name="connsiteY87" fmla="*/ 1255594 h 2176817"/>
              <a:gd name="connsiteX0" fmla="*/ 0 w 4067032"/>
              <a:gd name="connsiteY0" fmla="*/ 668740 h 2176817"/>
              <a:gd name="connsiteX1" fmla="*/ 68238 w 4067032"/>
              <a:gd name="connsiteY1" fmla="*/ 968991 h 2176817"/>
              <a:gd name="connsiteX2" fmla="*/ 81886 w 4067032"/>
              <a:gd name="connsiteY2" fmla="*/ 1023582 h 2176817"/>
              <a:gd name="connsiteX3" fmla="*/ 81886 w 4067032"/>
              <a:gd name="connsiteY3" fmla="*/ 2019868 h 2176817"/>
              <a:gd name="connsiteX4" fmla="*/ 4026089 w 4067032"/>
              <a:gd name="connsiteY4" fmla="*/ 2019868 h 2176817"/>
              <a:gd name="connsiteX5" fmla="*/ 4067032 w 4067032"/>
              <a:gd name="connsiteY5" fmla="*/ 1774209 h 2176817"/>
              <a:gd name="connsiteX6" fmla="*/ 4053385 w 4067032"/>
              <a:gd name="connsiteY6" fmla="*/ 1269242 h 2176817"/>
              <a:gd name="connsiteX7" fmla="*/ 4026089 w 4067032"/>
              <a:gd name="connsiteY7" fmla="*/ 1119116 h 2176817"/>
              <a:gd name="connsiteX8" fmla="*/ 4012441 w 4067032"/>
              <a:gd name="connsiteY8" fmla="*/ 1050877 h 2176817"/>
              <a:gd name="connsiteX9" fmla="*/ 3971498 w 4067032"/>
              <a:gd name="connsiteY9" fmla="*/ 928048 h 2176817"/>
              <a:gd name="connsiteX10" fmla="*/ 3957850 w 4067032"/>
              <a:gd name="connsiteY10" fmla="*/ 887104 h 2176817"/>
              <a:gd name="connsiteX11" fmla="*/ 3930555 w 4067032"/>
              <a:gd name="connsiteY11" fmla="*/ 791570 h 2176817"/>
              <a:gd name="connsiteX12" fmla="*/ 3916907 w 4067032"/>
              <a:gd name="connsiteY12" fmla="*/ 736979 h 2176817"/>
              <a:gd name="connsiteX13" fmla="*/ 3875964 w 4067032"/>
              <a:gd name="connsiteY13" fmla="*/ 709683 h 2176817"/>
              <a:gd name="connsiteX14" fmla="*/ 3780429 w 4067032"/>
              <a:gd name="connsiteY14" fmla="*/ 750627 h 2176817"/>
              <a:gd name="connsiteX15" fmla="*/ 3698543 w 4067032"/>
              <a:gd name="connsiteY15" fmla="*/ 791570 h 2176817"/>
              <a:gd name="connsiteX16" fmla="*/ 3684895 w 4067032"/>
              <a:gd name="connsiteY16" fmla="*/ 859809 h 2176817"/>
              <a:gd name="connsiteX17" fmla="*/ 3657600 w 4067032"/>
              <a:gd name="connsiteY17" fmla="*/ 900752 h 2176817"/>
              <a:gd name="connsiteX18" fmla="*/ 3630304 w 4067032"/>
              <a:gd name="connsiteY18" fmla="*/ 968991 h 2176817"/>
              <a:gd name="connsiteX19" fmla="*/ 3603009 w 4067032"/>
              <a:gd name="connsiteY19" fmla="*/ 1091821 h 2176817"/>
              <a:gd name="connsiteX20" fmla="*/ 3575713 w 4067032"/>
              <a:gd name="connsiteY20" fmla="*/ 1173707 h 2176817"/>
              <a:gd name="connsiteX21" fmla="*/ 3534770 w 4067032"/>
              <a:gd name="connsiteY21" fmla="*/ 1214651 h 2176817"/>
              <a:gd name="connsiteX22" fmla="*/ 3507474 w 4067032"/>
              <a:gd name="connsiteY22" fmla="*/ 1323833 h 2176817"/>
              <a:gd name="connsiteX23" fmla="*/ 3466531 w 4067032"/>
              <a:gd name="connsiteY23" fmla="*/ 1351128 h 2176817"/>
              <a:gd name="connsiteX24" fmla="*/ 2947916 w 4067032"/>
              <a:gd name="connsiteY24" fmla="*/ 1337480 h 2176817"/>
              <a:gd name="connsiteX25" fmla="*/ 2893325 w 4067032"/>
              <a:gd name="connsiteY25" fmla="*/ 1255594 h 2176817"/>
              <a:gd name="connsiteX26" fmla="*/ 2866029 w 4067032"/>
              <a:gd name="connsiteY26" fmla="*/ 1023582 h 2176817"/>
              <a:gd name="connsiteX27" fmla="*/ 2852382 w 4067032"/>
              <a:gd name="connsiteY27" fmla="*/ 941695 h 2176817"/>
              <a:gd name="connsiteX28" fmla="*/ 2770495 w 4067032"/>
              <a:gd name="connsiteY28" fmla="*/ 859809 h 2176817"/>
              <a:gd name="connsiteX29" fmla="*/ 2606722 w 4067032"/>
              <a:gd name="connsiteY29" fmla="*/ 887104 h 2176817"/>
              <a:gd name="connsiteX30" fmla="*/ 2593074 w 4067032"/>
              <a:gd name="connsiteY30" fmla="*/ 928048 h 2176817"/>
              <a:gd name="connsiteX31" fmla="*/ 2565779 w 4067032"/>
              <a:gd name="connsiteY31" fmla="*/ 982639 h 2176817"/>
              <a:gd name="connsiteX32" fmla="*/ 2524835 w 4067032"/>
              <a:gd name="connsiteY32" fmla="*/ 1228298 h 2176817"/>
              <a:gd name="connsiteX33" fmla="*/ 2470244 w 4067032"/>
              <a:gd name="connsiteY33" fmla="*/ 1282889 h 2176817"/>
              <a:gd name="connsiteX34" fmla="*/ 2429301 w 4067032"/>
              <a:gd name="connsiteY34" fmla="*/ 1296537 h 2176817"/>
              <a:gd name="connsiteX35" fmla="*/ 2388358 w 4067032"/>
              <a:gd name="connsiteY35" fmla="*/ 1323833 h 2176817"/>
              <a:gd name="connsiteX36" fmla="*/ 2306471 w 4067032"/>
              <a:gd name="connsiteY36" fmla="*/ 1351128 h 2176817"/>
              <a:gd name="connsiteX37" fmla="*/ 2142698 w 4067032"/>
              <a:gd name="connsiteY37" fmla="*/ 1296537 h 2176817"/>
              <a:gd name="connsiteX38" fmla="*/ 2129050 w 4067032"/>
              <a:gd name="connsiteY38" fmla="*/ 1255594 h 2176817"/>
              <a:gd name="connsiteX39" fmla="*/ 2101755 w 4067032"/>
              <a:gd name="connsiteY39" fmla="*/ 1201003 h 2176817"/>
              <a:gd name="connsiteX40" fmla="*/ 2074459 w 4067032"/>
              <a:gd name="connsiteY40" fmla="*/ 1119116 h 2176817"/>
              <a:gd name="connsiteX41" fmla="*/ 2047164 w 4067032"/>
              <a:gd name="connsiteY41" fmla="*/ 955343 h 2176817"/>
              <a:gd name="connsiteX42" fmla="*/ 2033516 w 4067032"/>
              <a:gd name="connsiteY42" fmla="*/ 887104 h 2176817"/>
              <a:gd name="connsiteX43" fmla="*/ 2019868 w 4067032"/>
              <a:gd name="connsiteY43" fmla="*/ 791570 h 2176817"/>
              <a:gd name="connsiteX44" fmla="*/ 1992573 w 4067032"/>
              <a:gd name="connsiteY44" fmla="*/ 709683 h 2176817"/>
              <a:gd name="connsiteX45" fmla="*/ 1965277 w 4067032"/>
              <a:gd name="connsiteY45" fmla="*/ 573206 h 2176817"/>
              <a:gd name="connsiteX46" fmla="*/ 1937982 w 4067032"/>
              <a:gd name="connsiteY46" fmla="*/ 464024 h 2176817"/>
              <a:gd name="connsiteX47" fmla="*/ 1897038 w 4067032"/>
              <a:gd name="connsiteY47" fmla="*/ 368489 h 2176817"/>
              <a:gd name="connsiteX48" fmla="*/ 1856095 w 4067032"/>
              <a:gd name="connsiteY48" fmla="*/ 232012 h 2176817"/>
              <a:gd name="connsiteX49" fmla="*/ 1828800 w 4067032"/>
              <a:gd name="connsiteY49" fmla="*/ 177421 h 2176817"/>
              <a:gd name="connsiteX50" fmla="*/ 1801504 w 4067032"/>
              <a:gd name="connsiteY50" fmla="*/ 136477 h 2176817"/>
              <a:gd name="connsiteX51" fmla="*/ 1787856 w 4067032"/>
              <a:gd name="connsiteY51" fmla="*/ 95534 h 2176817"/>
              <a:gd name="connsiteX52" fmla="*/ 1746913 w 4067032"/>
              <a:gd name="connsiteY52" fmla="*/ 68239 h 2176817"/>
              <a:gd name="connsiteX53" fmla="*/ 1692322 w 4067032"/>
              <a:gd name="connsiteY53" fmla="*/ 40943 h 2176817"/>
              <a:gd name="connsiteX54" fmla="*/ 1596788 w 4067032"/>
              <a:gd name="connsiteY54" fmla="*/ 13648 h 2176817"/>
              <a:gd name="connsiteX55" fmla="*/ 1555844 w 4067032"/>
              <a:gd name="connsiteY55" fmla="*/ 0 h 2176817"/>
              <a:gd name="connsiteX56" fmla="*/ 1460310 w 4067032"/>
              <a:gd name="connsiteY56" fmla="*/ 81886 h 2176817"/>
              <a:gd name="connsiteX57" fmla="*/ 1433015 w 4067032"/>
              <a:gd name="connsiteY57" fmla="*/ 150125 h 2176817"/>
              <a:gd name="connsiteX58" fmla="*/ 1364776 w 4067032"/>
              <a:gd name="connsiteY58" fmla="*/ 272955 h 2176817"/>
              <a:gd name="connsiteX59" fmla="*/ 1337480 w 4067032"/>
              <a:gd name="connsiteY59" fmla="*/ 395785 h 2176817"/>
              <a:gd name="connsiteX60" fmla="*/ 1310185 w 4067032"/>
              <a:gd name="connsiteY60" fmla="*/ 559558 h 2176817"/>
              <a:gd name="connsiteX61" fmla="*/ 1296537 w 4067032"/>
              <a:gd name="connsiteY61" fmla="*/ 682388 h 2176817"/>
              <a:gd name="connsiteX62" fmla="*/ 1282889 w 4067032"/>
              <a:gd name="connsiteY62" fmla="*/ 750627 h 2176817"/>
              <a:gd name="connsiteX63" fmla="*/ 1269241 w 4067032"/>
              <a:gd name="connsiteY63" fmla="*/ 832513 h 2176817"/>
              <a:gd name="connsiteX64" fmla="*/ 1255594 w 4067032"/>
              <a:gd name="connsiteY64" fmla="*/ 887104 h 2176817"/>
              <a:gd name="connsiteX65" fmla="*/ 1228298 w 4067032"/>
              <a:gd name="connsiteY65" fmla="*/ 1037230 h 2176817"/>
              <a:gd name="connsiteX66" fmla="*/ 1214650 w 4067032"/>
              <a:gd name="connsiteY66" fmla="*/ 1146412 h 2176817"/>
              <a:gd name="connsiteX67" fmla="*/ 1187355 w 4067032"/>
              <a:gd name="connsiteY67" fmla="*/ 1187355 h 2176817"/>
              <a:gd name="connsiteX68" fmla="*/ 1160059 w 4067032"/>
              <a:gd name="connsiteY68" fmla="*/ 1241946 h 2176817"/>
              <a:gd name="connsiteX69" fmla="*/ 1146412 w 4067032"/>
              <a:gd name="connsiteY69" fmla="*/ 1282889 h 2176817"/>
              <a:gd name="connsiteX70" fmla="*/ 1105468 w 4067032"/>
              <a:gd name="connsiteY70" fmla="*/ 1310185 h 2176817"/>
              <a:gd name="connsiteX71" fmla="*/ 941695 w 4067032"/>
              <a:gd name="connsiteY71" fmla="*/ 1296537 h 2176817"/>
              <a:gd name="connsiteX72" fmla="*/ 900752 w 4067032"/>
              <a:gd name="connsiteY72" fmla="*/ 1282889 h 2176817"/>
              <a:gd name="connsiteX73" fmla="*/ 859809 w 4067032"/>
              <a:gd name="connsiteY73" fmla="*/ 1241946 h 2176817"/>
              <a:gd name="connsiteX74" fmla="*/ 832513 w 4067032"/>
              <a:gd name="connsiteY74" fmla="*/ 1187355 h 2176817"/>
              <a:gd name="connsiteX75" fmla="*/ 818865 w 4067032"/>
              <a:gd name="connsiteY75" fmla="*/ 1146412 h 2176817"/>
              <a:gd name="connsiteX76" fmla="*/ 777922 w 4067032"/>
              <a:gd name="connsiteY76" fmla="*/ 982639 h 2176817"/>
              <a:gd name="connsiteX77" fmla="*/ 764274 w 4067032"/>
              <a:gd name="connsiteY77" fmla="*/ 941695 h 2176817"/>
              <a:gd name="connsiteX78" fmla="*/ 723331 w 4067032"/>
              <a:gd name="connsiteY78" fmla="*/ 914400 h 2176817"/>
              <a:gd name="connsiteX79" fmla="*/ 696035 w 4067032"/>
              <a:gd name="connsiteY79" fmla="*/ 873457 h 2176817"/>
              <a:gd name="connsiteX80" fmla="*/ 491319 w 4067032"/>
              <a:gd name="connsiteY80" fmla="*/ 873457 h 2176817"/>
              <a:gd name="connsiteX81" fmla="*/ 450376 w 4067032"/>
              <a:gd name="connsiteY81" fmla="*/ 900752 h 2176817"/>
              <a:gd name="connsiteX82" fmla="*/ 436728 w 4067032"/>
              <a:gd name="connsiteY82" fmla="*/ 1064525 h 2176817"/>
              <a:gd name="connsiteX83" fmla="*/ 395785 w 4067032"/>
              <a:gd name="connsiteY83" fmla="*/ 1173707 h 2176817"/>
              <a:gd name="connsiteX84" fmla="*/ 300250 w 4067032"/>
              <a:gd name="connsiteY84" fmla="*/ 1214651 h 2176817"/>
              <a:gd name="connsiteX85" fmla="*/ 204716 w 4067032"/>
              <a:gd name="connsiteY85" fmla="*/ 1241946 h 2176817"/>
              <a:gd name="connsiteX86" fmla="*/ 95534 w 4067032"/>
              <a:gd name="connsiteY86" fmla="*/ 1255594 h 2176817"/>
              <a:gd name="connsiteX0" fmla="*/ 577756 w 4644788"/>
              <a:gd name="connsiteY0" fmla="*/ 668740 h 2176817"/>
              <a:gd name="connsiteX1" fmla="*/ 645994 w 4644788"/>
              <a:gd name="connsiteY1" fmla="*/ 968991 h 2176817"/>
              <a:gd name="connsiteX2" fmla="*/ 659642 w 4644788"/>
              <a:gd name="connsiteY2" fmla="*/ 2019868 h 2176817"/>
              <a:gd name="connsiteX3" fmla="*/ 4603845 w 4644788"/>
              <a:gd name="connsiteY3" fmla="*/ 2019868 h 2176817"/>
              <a:gd name="connsiteX4" fmla="*/ 4644788 w 4644788"/>
              <a:gd name="connsiteY4" fmla="*/ 1774209 h 2176817"/>
              <a:gd name="connsiteX5" fmla="*/ 4631141 w 4644788"/>
              <a:gd name="connsiteY5" fmla="*/ 1269242 h 2176817"/>
              <a:gd name="connsiteX6" fmla="*/ 4603845 w 4644788"/>
              <a:gd name="connsiteY6" fmla="*/ 1119116 h 2176817"/>
              <a:gd name="connsiteX7" fmla="*/ 4590197 w 4644788"/>
              <a:gd name="connsiteY7" fmla="*/ 1050877 h 2176817"/>
              <a:gd name="connsiteX8" fmla="*/ 4549254 w 4644788"/>
              <a:gd name="connsiteY8" fmla="*/ 928048 h 2176817"/>
              <a:gd name="connsiteX9" fmla="*/ 4535606 w 4644788"/>
              <a:gd name="connsiteY9" fmla="*/ 887104 h 2176817"/>
              <a:gd name="connsiteX10" fmla="*/ 4508311 w 4644788"/>
              <a:gd name="connsiteY10" fmla="*/ 791570 h 2176817"/>
              <a:gd name="connsiteX11" fmla="*/ 4494663 w 4644788"/>
              <a:gd name="connsiteY11" fmla="*/ 736979 h 2176817"/>
              <a:gd name="connsiteX12" fmla="*/ 4453720 w 4644788"/>
              <a:gd name="connsiteY12" fmla="*/ 709683 h 2176817"/>
              <a:gd name="connsiteX13" fmla="*/ 4358185 w 4644788"/>
              <a:gd name="connsiteY13" fmla="*/ 750627 h 2176817"/>
              <a:gd name="connsiteX14" fmla="*/ 4276299 w 4644788"/>
              <a:gd name="connsiteY14" fmla="*/ 791570 h 2176817"/>
              <a:gd name="connsiteX15" fmla="*/ 4262651 w 4644788"/>
              <a:gd name="connsiteY15" fmla="*/ 859809 h 2176817"/>
              <a:gd name="connsiteX16" fmla="*/ 4235356 w 4644788"/>
              <a:gd name="connsiteY16" fmla="*/ 900752 h 2176817"/>
              <a:gd name="connsiteX17" fmla="*/ 4208060 w 4644788"/>
              <a:gd name="connsiteY17" fmla="*/ 968991 h 2176817"/>
              <a:gd name="connsiteX18" fmla="*/ 4180765 w 4644788"/>
              <a:gd name="connsiteY18" fmla="*/ 1091821 h 2176817"/>
              <a:gd name="connsiteX19" fmla="*/ 4153469 w 4644788"/>
              <a:gd name="connsiteY19" fmla="*/ 1173707 h 2176817"/>
              <a:gd name="connsiteX20" fmla="*/ 4112526 w 4644788"/>
              <a:gd name="connsiteY20" fmla="*/ 1214651 h 2176817"/>
              <a:gd name="connsiteX21" fmla="*/ 4085230 w 4644788"/>
              <a:gd name="connsiteY21" fmla="*/ 1323833 h 2176817"/>
              <a:gd name="connsiteX22" fmla="*/ 4044287 w 4644788"/>
              <a:gd name="connsiteY22" fmla="*/ 1351128 h 2176817"/>
              <a:gd name="connsiteX23" fmla="*/ 3525672 w 4644788"/>
              <a:gd name="connsiteY23" fmla="*/ 1337480 h 2176817"/>
              <a:gd name="connsiteX24" fmla="*/ 3471081 w 4644788"/>
              <a:gd name="connsiteY24" fmla="*/ 1255594 h 2176817"/>
              <a:gd name="connsiteX25" fmla="*/ 3443785 w 4644788"/>
              <a:gd name="connsiteY25" fmla="*/ 1023582 h 2176817"/>
              <a:gd name="connsiteX26" fmla="*/ 3430138 w 4644788"/>
              <a:gd name="connsiteY26" fmla="*/ 941695 h 2176817"/>
              <a:gd name="connsiteX27" fmla="*/ 3348251 w 4644788"/>
              <a:gd name="connsiteY27" fmla="*/ 859809 h 2176817"/>
              <a:gd name="connsiteX28" fmla="*/ 3184478 w 4644788"/>
              <a:gd name="connsiteY28" fmla="*/ 887104 h 2176817"/>
              <a:gd name="connsiteX29" fmla="*/ 3170830 w 4644788"/>
              <a:gd name="connsiteY29" fmla="*/ 928048 h 2176817"/>
              <a:gd name="connsiteX30" fmla="*/ 3143535 w 4644788"/>
              <a:gd name="connsiteY30" fmla="*/ 982639 h 2176817"/>
              <a:gd name="connsiteX31" fmla="*/ 3102591 w 4644788"/>
              <a:gd name="connsiteY31" fmla="*/ 1228298 h 2176817"/>
              <a:gd name="connsiteX32" fmla="*/ 3048000 w 4644788"/>
              <a:gd name="connsiteY32" fmla="*/ 1282889 h 2176817"/>
              <a:gd name="connsiteX33" fmla="*/ 3007057 w 4644788"/>
              <a:gd name="connsiteY33" fmla="*/ 1296537 h 2176817"/>
              <a:gd name="connsiteX34" fmla="*/ 2966114 w 4644788"/>
              <a:gd name="connsiteY34" fmla="*/ 1323833 h 2176817"/>
              <a:gd name="connsiteX35" fmla="*/ 2884227 w 4644788"/>
              <a:gd name="connsiteY35" fmla="*/ 1351128 h 2176817"/>
              <a:gd name="connsiteX36" fmla="*/ 2720454 w 4644788"/>
              <a:gd name="connsiteY36" fmla="*/ 1296537 h 2176817"/>
              <a:gd name="connsiteX37" fmla="*/ 2706806 w 4644788"/>
              <a:gd name="connsiteY37" fmla="*/ 1255594 h 2176817"/>
              <a:gd name="connsiteX38" fmla="*/ 2679511 w 4644788"/>
              <a:gd name="connsiteY38" fmla="*/ 1201003 h 2176817"/>
              <a:gd name="connsiteX39" fmla="*/ 2652215 w 4644788"/>
              <a:gd name="connsiteY39" fmla="*/ 1119116 h 2176817"/>
              <a:gd name="connsiteX40" fmla="*/ 2624920 w 4644788"/>
              <a:gd name="connsiteY40" fmla="*/ 955343 h 2176817"/>
              <a:gd name="connsiteX41" fmla="*/ 2611272 w 4644788"/>
              <a:gd name="connsiteY41" fmla="*/ 887104 h 2176817"/>
              <a:gd name="connsiteX42" fmla="*/ 2597624 w 4644788"/>
              <a:gd name="connsiteY42" fmla="*/ 791570 h 2176817"/>
              <a:gd name="connsiteX43" fmla="*/ 2570329 w 4644788"/>
              <a:gd name="connsiteY43" fmla="*/ 709683 h 2176817"/>
              <a:gd name="connsiteX44" fmla="*/ 2543033 w 4644788"/>
              <a:gd name="connsiteY44" fmla="*/ 573206 h 2176817"/>
              <a:gd name="connsiteX45" fmla="*/ 2515738 w 4644788"/>
              <a:gd name="connsiteY45" fmla="*/ 464024 h 2176817"/>
              <a:gd name="connsiteX46" fmla="*/ 2474794 w 4644788"/>
              <a:gd name="connsiteY46" fmla="*/ 368489 h 2176817"/>
              <a:gd name="connsiteX47" fmla="*/ 2433851 w 4644788"/>
              <a:gd name="connsiteY47" fmla="*/ 232012 h 2176817"/>
              <a:gd name="connsiteX48" fmla="*/ 2406556 w 4644788"/>
              <a:gd name="connsiteY48" fmla="*/ 177421 h 2176817"/>
              <a:gd name="connsiteX49" fmla="*/ 2379260 w 4644788"/>
              <a:gd name="connsiteY49" fmla="*/ 136477 h 2176817"/>
              <a:gd name="connsiteX50" fmla="*/ 2365612 w 4644788"/>
              <a:gd name="connsiteY50" fmla="*/ 95534 h 2176817"/>
              <a:gd name="connsiteX51" fmla="*/ 2324669 w 4644788"/>
              <a:gd name="connsiteY51" fmla="*/ 68239 h 2176817"/>
              <a:gd name="connsiteX52" fmla="*/ 2270078 w 4644788"/>
              <a:gd name="connsiteY52" fmla="*/ 40943 h 2176817"/>
              <a:gd name="connsiteX53" fmla="*/ 2174544 w 4644788"/>
              <a:gd name="connsiteY53" fmla="*/ 13648 h 2176817"/>
              <a:gd name="connsiteX54" fmla="*/ 2133600 w 4644788"/>
              <a:gd name="connsiteY54" fmla="*/ 0 h 2176817"/>
              <a:gd name="connsiteX55" fmla="*/ 2038066 w 4644788"/>
              <a:gd name="connsiteY55" fmla="*/ 81886 h 2176817"/>
              <a:gd name="connsiteX56" fmla="*/ 2010771 w 4644788"/>
              <a:gd name="connsiteY56" fmla="*/ 150125 h 2176817"/>
              <a:gd name="connsiteX57" fmla="*/ 1942532 w 4644788"/>
              <a:gd name="connsiteY57" fmla="*/ 272955 h 2176817"/>
              <a:gd name="connsiteX58" fmla="*/ 1915236 w 4644788"/>
              <a:gd name="connsiteY58" fmla="*/ 395785 h 2176817"/>
              <a:gd name="connsiteX59" fmla="*/ 1887941 w 4644788"/>
              <a:gd name="connsiteY59" fmla="*/ 559558 h 2176817"/>
              <a:gd name="connsiteX60" fmla="*/ 1874293 w 4644788"/>
              <a:gd name="connsiteY60" fmla="*/ 682388 h 2176817"/>
              <a:gd name="connsiteX61" fmla="*/ 1860645 w 4644788"/>
              <a:gd name="connsiteY61" fmla="*/ 750627 h 2176817"/>
              <a:gd name="connsiteX62" fmla="*/ 1846997 w 4644788"/>
              <a:gd name="connsiteY62" fmla="*/ 832513 h 2176817"/>
              <a:gd name="connsiteX63" fmla="*/ 1833350 w 4644788"/>
              <a:gd name="connsiteY63" fmla="*/ 887104 h 2176817"/>
              <a:gd name="connsiteX64" fmla="*/ 1806054 w 4644788"/>
              <a:gd name="connsiteY64" fmla="*/ 1037230 h 2176817"/>
              <a:gd name="connsiteX65" fmla="*/ 1792406 w 4644788"/>
              <a:gd name="connsiteY65" fmla="*/ 1146412 h 2176817"/>
              <a:gd name="connsiteX66" fmla="*/ 1765111 w 4644788"/>
              <a:gd name="connsiteY66" fmla="*/ 1187355 h 2176817"/>
              <a:gd name="connsiteX67" fmla="*/ 1737815 w 4644788"/>
              <a:gd name="connsiteY67" fmla="*/ 1241946 h 2176817"/>
              <a:gd name="connsiteX68" fmla="*/ 1724168 w 4644788"/>
              <a:gd name="connsiteY68" fmla="*/ 1282889 h 2176817"/>
              <a:gd name="connsiteX69" fmla="*/ 1683224 w 4644788"/>
              <a:gd name="connsiteY69" fmla="*/ 1310185 h 2176817"/>
              <a:gd name="connsiteX70" fmla="*/ 1519451 w 4644788"/>
              <a:gd name="connsiteY70" fmla="*/ 1296537 h 2176817"/>
              <a:gd name="connsiteX71" fmla="*/ 1478508 w 4644788"/>
              <a:gd name="connsiteY71" fmla="*/ 1282889 h 2176817"/>
              <a:gd name="connsiteX72" fmla="*/ 1437565 w 4644788"/>
              <a:gd name="connsiteY72" fmla="*/ 1241946 h 2176817"/>
              <a:gd name="connsiteX73" fmla="*/ 1410269 w 4644788"/>
              <a:gd name="connsiteY73" fmla="*/ 1187355 h 2176817"/>
              <a:gd name="connsiteX74" fmla="*/ 1396621 w 4644788"/>
              <a:gd name="connsiteY74" fmla="*/ 1146412 h 2176817"/>
              <a:gd name="connsiteX75" fmla="*/ 1355678 w 4644788"/>
              <a:gd name="connsiteY75" fmla="*/ 982639 h 2176817"/>
              <a:gd name="connsiteX76" fmla="*/ 1342030 w 4644788"/>
              <a:gd name="connsiteY76" fmla="*/ 941695 h 2176817"/>
              <a:gd name="connsiteX77" fmla="*/ 1301087 w 4644788"/>
              <a:gd name="connsiteY77" fmla="*/ 914400 h 2176817"/>
              <a:gd name="connsiteX78" fmla="*/ 1273791 w 4644788"/>
              <a:gd name="connsiteY78" fmla="*/ 873457 h 2176817"/>
              <a:gd name="connsiteX79" fmla="*/ 1069075 w 4644788"/>
              <a:gd name="connsiteY79" fmla="*/ 873457 h 2176817"/>
              <a:gd name="connsiteX80" fmla="*/ 1028132 w 4644788"/>
              <a:gd name="connsiteY80" fmla="*/ 900752 h 2176817"/>
              <a:gd name="connsiteX81" fmla="*/ 1014484 w 4644788"/>
              <a:gd name="connsiteY81" fmla="*/ 1064525 h 2176817"/>
              <a:gd name="connsiteX82" fmla="*/ 973541 w 4644788"/>
              <a:gd name="connsiteY82" fmla="*/ 1173707 h 2176817"/>
              <a:gd name="connsiteX83" fmla="*/ 878006 w 4644788"/>
              <a:gd name="connsiteY83" fmla="*/ 1214651 h 2176817"/>
              <a:gd name="connsiteX84" fmla="*/ 782472 w 4644788"/>
              <a:gd name="connsiteY84" fmla="*/ 1241946 h 2176817"/>
              <a:gd name="connsiteX85" fmla="*/ 673290 w 4644788"/>
              <a:gd name="connsiteY85" fmla="*/ 1255594 h 2176817"/>
              <a:gd name="connsiteX0" fmla="*/ 589129 w 4656161"/>
              <a:gd name="connsiteY0" fmla="*/ 668740 h 2176817"/>
              <a:gd name="connsiteX1" fmla="*/ 671015 w 4656161"/>
              <a:gd name="connsiteY1" fmla="*/ 2019868 h 2176817"/>
              <a:gd name="connsiteX2" fmla="*/ 4615218 w 4656161"/>
              <a:gd name="connsiteY2" fmla="*/ 2019868 h 2176817"/>
              <a:gd name="connsiteX3" fmla="*/ 4656161 w 4656161"/>
              <a:gd name="connsiteY3" fmla="*/ 1774209 h 2176817"/>
              <a:gd name="connsiteX4" fmla="*/ 4642514 w 4656161"/>
              <a:gd name="connsiteY4" fmla="*/ 1269242 h 2176817"/>
              <a:gd name="connsiteX5" fmla="*/ 4615218 w 4656161"/>
              <a:gd name="connsiteY5" fmla="*/ 1119116 h 2176817"/>
              <a:gd name="connsiteX6" fmla="*/ 4601570 w 4656161"/>
              <a:gd name="connsiteY6" fmla="*/ 1050877 h 2176817"/>
              <a:gd name="connsiteX7" fmla="*/ 4560627 w 4656161"/>
              <a:gd name="connsiteY7" fmla="*/ 928048 h 2176817"/>
              <a:gd name="connsiteX8" fmla="*/ 4546979 w 4656161"/>
              <a:gd name="connsiteY8" fmla="*/ 887104 h 2176817"/>
              <a:gd name="connsiteX9" fmla="*/ 4519684 w 4656161"/>
              <a:gd name="connsiteY9" fmla="*/ 791570 h 2176817"/>
              <a:gd name="connsiteX10" fmla="*/ 4506036 w 4656161"/>
              <a:gd name="connsiteY10" fmla="*/ 736979 h 2176817"/>
              <a:gd name="connsiteX11" fmla="*/ 4465093 w 4656161"/>
              <a:gd name="connsiteY11" fmla="*/ 709683 h 2176817"/>
              <a:gd name="connsiteX12" fmla="*/ 4369558 w 4656161"/>
              <a:gd name="connsiteY12" fmla="*/ 750627 h 2176817"/>
              <a:gd name="connsiteX13" fmla="*/ 4287672 w 4656161"/>
              <a:gd name="connsiteY13" fmla="*/ 791570 h 2176817"/>
              <a:gd name="connsiteX14" fmla="*/ 4274024 w 4656161"/>
              <a:gd name="connsiteY14" fmla="*/ 859809 h 2176817"/>
              <a:gd name="connsiteX15" fmla="*/ 4246729 w 4656161"/>
              <a:gd name="connsiteY15" fmla="*/ 900752 h 2176817"/>
              <a:gd name="connsiteX16" fmla="*/ 4219433 w 4656161"/>
              <a:gd name="connsiteY16" fmla="*/ 968991 h 2176817"/>
              <a:gd name="connsiteX17" fmla="*/ 4192138 w 4656161"/>
              <a:gd name="connsiteY17" fmla="*/ 1091821 h 2176817"/>
              <a:gd name="connsiteX18" fmla="*/ 4164842 w 4656161"/>
              <a:gd name="connsiteY18" fmla="*/ 1173707 h 2176817"/>
              <a:gd name="connsiteX19" fmla="*/ 4123899 w 4656161"/>
              <a:gd name="connsiteY19" fmla="*/ 1214651 h 2176817"/>
              <a:gd name="connsiteX20" fmla="*/ 4096603 w 4656161"/>
              <a:gd name="connsiteY20" fmla="*/ 1323833 h 2176817"/>
              <a:gd name="connsiteX21" fmla="*/ 4055660 w 4656161"/>
              <a:gd name="connsiteY21" fmla="*/ 1351128 h 2176817"/>
              <a:gd name="connsiteX22" fmla="*/ 3537045 w 4656161"/>
              <a:gd name="connsiteY22" fmla="*/ 1337480 h 2176817"/>
              <a:gd name="connsiteX23" fmla="*/ 3482454 w 4656161"/>
              <a:gd name="connsiteY23" fmla="*/ 1255594 h 2176817"/>
              <a:gd name="connsiteX24" fmla="*/ 3455158 w 4656161"/>
              <a:gd name="connsiteY24" fmla="*/ 1023582 h 2176817"/>
              <a:gd name="connsiteX25" fmla="*/ 3441511 w 4656161"/>
              <a:gd name="connsiteY25" fmla="*/ 941695 h 2176817"/>
              <a:gd name="connsiteX26" fmla="*/ 3359624 w 4656161"/>
              <a:gd name="connsiteY26" fmla="*/ 859809 h 2176817"/>
              <a:gd name="connsiteX27" fmla="*/ 3195851 w 4656161"/>
              <a:gd name="connsiteY27" fmla="*/ 887104 h 2176817"/>
              <a:gd name="connsiteX28" fmla="*/ 3182203 w 4656161"/>
              <a:gd name="connsiteY28" fmla="*/ 928048 h 2176817"/>
              <a:gd name="connsiteX29" fmla="*/ 3154908 w 4656161"/>
              <a:gd name="connsiteY29" fmla="*/ 982639 h 2176817"/>
              <a:gd name="connsiteX30" fmla="*/ 3113964 w 4656161"/>
              <a:gd name="connsiteY30" fmla="*/ 1228298 h 2176817"/>
              <a:gd name="connsiteX31" fmla="*/ 3059373 w 4656161"/>
              <a:gd name="connsiteY31" fmla="*/ 1282889 h 2176817"/>
              <a:gd name="connsiteX32" fmla="*/ 3018430 w 4656161"/>
              <a:gd name="connsiteY32" fmla="*/ 1296537 h 2176817"/>
              <a:gd name="connsiteX33" fmla="*/ 2977487 w 4656161"/>
              <a:gd name="connsiteY33" fmla="*/ 1323833 h 2176817"/>
              <a:gd name="connsiteX34" fmla="*/ 2895600 w 4656161"/>
              <a:gd name="connsiteY34" fmla="*/ 1351128 h 2176817"/>
              <a:gd name="connsiteX35" fmla="*/ 2731827 w 4656161"/>
              <a:gd name="connsiteY35" fmla="*/ 1296537 h 2176817"/>
              <a:gd name="connsiteX36" fmla="*/ 2718179 w 4656161"/>
              <a:gd name="connsiteY36" fmla="*/ 1255594 h 2176817"/>
              <a:gd name="connsiteX37" fmla="*/ 2690884 w 4656161"/>
              <a:gd name="connsiteY37" fmla="*/ 1201003 h 2176817"/>
              <a:gd name="connsiteX38" fmla="*/ 2663588 w 4656161"/>
              <a:gd name="connsiteY38" fmla="*/ 1119116 h 2176817"/>
              <a:gd name="connsiteX39" fmla="*/ 2636293 w 4656161"/>
              <a:gd name="connsiteY39" fmla="*/ 955343 h 2176817"/>
              <a:gd name="connsiteX40" fmla="*/ 2622645 w 4656161"/>
              <a:gd name="connsiteY40" fmla="*/ 887104 h 2176817"/>
              <a:gd name="connsiteX41" fmla="*/ 2608997 w 4656161"/>
              <a:gd name="connsiteY41" fmla="*/ 791570 h 2176817"/>
              <a:gd name="connsiteX42" fmla="*/ 2581702 w 4656161"/>
              <a:gd name="connsiteY42" fmla="*/ 709683 h 2176817"/>
              <a:gd name="connsiteX43" fmla="*/ 2554406 w 4656161"/>
              <a:gd name="connsiteY43" fmla="*/ 573206 h 2176817"/>
              <a:gd name="connsiteX44" fmla="*/ 2527111 w 4656161"/>
              <a:gd name="connsiteY44" fmla="*/ 464024 h 2176817"/>
              <a:gd name="connsiteX45" fmla="*/ 2486167 w 4656161"/>
              <a:gd name="connsiteY45" fmla="*/ 368489 h 2176817"/>
              <a:gd name="connsiteX46" fmla="*/ 2445224 w 4656161"/>
              <a:gd name="connsiteY46" fmla="*/ 232012 h 2176817"/>
              <a:gd name="connsiteX47" fmla="*/ 2417929 w 4656161"/>
              <a:gd name="connsiteY47" fmla="*/ 177421 h 2176817"/>
              <a:gd name="connsiteX48" fmla="*/ 2390633 w 4656161"/>
              <a:gd name="connsiteY48" fmla="*/ 136477 h 2176817"/>
              <a:gd name="connsiteX49" fmla="*/ 2376985 w 4656161"/>
              <a:gd name="connsiteY49" fmla="*/ 95534 h 2176817"/>
              <a:gd name="connsiteX50" fmla="*/ 2336042 w 4656161"/>
              <a:gd name="connsiteY50" fmla="*/ 68239 h 2176817"/>
              <a:gd name="connsiteX51" fmla="*/ 2281451 w 4656161"/>
              <a:gd name="connsiteY51" fmla="*/ 40943 h 2176817"/>
              <a:gd name="connsiteX52" fmla="*/ 2185917 w 4656161"/>
              <a:gd name="connsiteY52" fmla="*/ 13648 h 2176817"/>
              <a:gd name="connsiteX53" fmla="*/ 2144973 w 4656161"/>
              <a:gd name="connsiteY53" fmla="*/ 0 h 2176817"/>
              <a:gd name="connsiteX54" fmla="*/ 2049439 w 4656161"/>
              <a:gd name="connsiteY54" fmla="*/ 81886 h 2176817"/>
              <a:gd name="connsiteX55" fmla="*/ 2022144 w 4656161"/>
              <a:gd name="connsiteY55" fmla="*/ 150125 h 2176817"/>
              <a:gd name="connsiteX56" fmla="*/ 1953905 w 4656161"/>
              <a:gd name="connsiteY56" fmla="*/ 272955 h 2176817"/>
              <a:gd name="connsiteX57" fmla="*/ 1926609 w 4656161"/>
              <a:gd name="connsiteY57" fmla="*/ 395785 h 2176817"/>
              <a:gd name="connsiteX58" fmla="*/ 1899314 w 4656161"/>
              <a:gd name="connsiteY58" fmla="*/ 559558 h 2176817"/>
              <a:gd name="connsiteX59" fmla="*/ 1885666 w 4656161"/>
              <a:gd name="connsiteY59" fmla="*/ 682388 h 2176817"/>
              <a:gd name="connsiteX60" fmla="*/ 1872018 w 4656161"/>
              <a:gd name="connsiteY60" fmla="*/ 750627 h 2176817"/>
              <a:gd name="connsiteX61" fmla="*/ 1858370 w 4656161"/>
              <a:gd name="connsiteY61" fmla="*/ 832513 h 2176817"/>
              <a:gd name="connsiteX62" fmla="*/ 1844723 w 4656161"/>
              <a:gd name="connsiteY62" fmla="*/ 887104 h 2176817"/>
              <a:gd name="connsiteX63" fmla="*/ 1817427 w 4656161"/>
              <a:gd name="connsiteY63" fmla="*/ 1037230 h 2176817"/>
              <a:gd name="connsiteX64" fmla="*/ 1803779 w 4656161"/>
              <a:gd name="connsiteY64" fmla="*/ 1146412 h 2176817"/>
              <a:gd name="connsiteX65" fmla="*/ 1776484 w 4656161"/>
              <a:gd name="connsiteY65" fmla="*/ 1187355 h 2176817"/>
              <a:gd name="connsiteX66" fmla="*/ 1749188 w 4656161"/>
              <a:gd name="connsiteY66" fmla="*/ 1241946 h 2176817"/>
              <a:gd name="connsiteX67" fmla="*/ 1735541 w 4656161"/>
              <a:gd name="connsiteY67" fmla="*/ 1282889 h 2176817"/>
              <a:gd name="connsiteX68" fmla="*/ 1694597 w 4656161"/>
              <a:gd name="connsiteY68" fmla="*/ 1310185 h 2176817"/>
              <a:gd name="connsiteX69" fmla="*/ 1530824 w 4656161"/>
              <a:gd name="connsiteY69" fmla="*/ 1296537 h 2176817"/>
              <a:gd name="connsiteX70" fmla="*/ 1489881 w 4656161"/>
              <a:gd name="connsiteY70" fmla="*/ 1282889 h 2176817"/>
              <a:gd name="connsiteX71" fmla="*/ 1448938 w 4656161"/>
              <a:gd name="connsiteY71" fmla="*/ 1241946 h 2176817"/>
              <a:gd name="connsiteX72" fmla="*/ 1421642 w 4656161"/>
              <a:gd name="connsiteY72" fmla="*/ 1187355 h 2176817"/>
              <a:gd name="connsiteX73" fmla="*/ 1407994 w 4656161"/>
              <a:gd name="connsiteY73" fmla="*/ 1146412 h 2176817"/>
              <a:gd name="connsiteX74" fmla="*/ 1367051 w 4656161"/>
              <a:gd name="connsiteY74" fmla="*/ 982639 h 2176817"/>
              <a:gd name="connsiteX75" fmla="*/ 1353403 w 4656161"/>
              <a:gd name="connsiteY75" fmla="*/ 941695 h 2176817"/>
              <a:gd name="connsiteX76" fmla="*/ 1312460 w 4656161"/>
              <a:gd name="connsiteY76" fmla="*/ 914400 h 2176817"/>
              <a:gd name="connsiteX77" fmla="*/ 1285164 w 4656161"/>
              <a:gd name="connsiteY77" fmla="*/ 873457 h 2176817"/>
              <a:gd name="connsiteX78" fmla="*/ 1080448 w 4656161"/>
              <a:gd name="connsiteY78" fmla="*/ 873457 h 2176817"/>
              <a:gd name="connsiteX79" fmla="*/ 1039505 w 4656161"/>
              <a:gd name="connsiteY79" fmla="*/ 900752 h 2176817"/>
              <a:gd name="connsiteX80" fmla="*/ 1025857 w 4656161"/>
              <a:gd name="connsiteY80" fmla="*/ 1064525 h 2176817"/>
              <a:gd name="connsiteX81" fmla="*/ 984914 w 4656161"/>
              <a:gd name="connsiteY81" fmla="*/ 1173707 h 2176817"/>
              <a:gd name="connsiteX82" fmla="*/ 889379 w 4656161"/>
              <a:gd name="connsiteY82" fmla="*/ 1214651 h 2176817"/>
              <a:gd name="connsiteX83" fmla="*/ 793845 w 4656161"/>
              <a:gd name="connsiteY83" fmla="*/ 1241946 h 2176817"/>
              <a:gd name="connsiteX84" fmla="*/ 684663 w 4656161"/>
              <a:gd name="connsiteY84" fmla="*/ 1255594 h 2176817"/>
              <a:gd name="connsiteX0" fmla="*/ 0 w 3985146"/>
              <a:gd name="connsiteY0" fmla="*/ 2019868 h 2176817"/>
              <a:gd name="connsiteX1" fmla="*/ 3944203 w 3985146"/>
              <a:gd name="connsiteY1" fmla="*/ 2019868 h 2176817"/>
              <a:gd name="connsiteX2" fmla="*/ 3985146 w 3985146"/>
              <a:gd name="connsiteY2" fmla="*/ 1774209 h 2176817"/>
              <a:gd name="connsiteX3" fmla="*/ 3971499 w 3985146"/>
              <a:gd name="connsiteY3" fmla="*/ 1269242 h 2176817"/>
              <a:gd name="connsiteX4" fmla="*/ 3944203 w 3985146"/>
              <a:gd name="connsiteY4" fmla="*/ 1119116 h 2176817"/>
              <a:gd name="connsiteX5" fmla="*/ 3930555 w 3985146"/>
              <a:gd name="connsiteY5" fmla="*/ 1050877 h 2176817"/>
              <a:gd name="connsiteX6" fmla="*/ 3889612 w 3985146"/>
              <a:gd name="connsiteY6" fmla="*/ 928048 h 2176817"/>
              <a:gd name="connsiteX7" fmla="*/ 3875964 w 3985146"/>
              <a:gd name="connsiteY7" fmla="*/ 887104 h 2176817"/>
              <a:gd name="connsiteX8" fmla="*/ 3848669 w 3985146"/>
              <a:gd name="connsiteY8" fmla="*/ 791570 h 2176817"/>
              <a:gd name="connsiteX9" fmla="*/ 3835021 w 3985146"/>
              <a:gd name="connsiteY9" fmla="*/ 736979 h 2176817"/>
              <a:gd name="connsiteX10" fmla="*/ 3794078 w 3985146"/>
              <a:gd name="connsiteY10" fmla="*/ 709683 h 2176817"/>
              <a:gd name="connsiteX11" fmla="*/ 3698543 w 3985146"/>
              <a:gd name="connsiteY11" fmla="*/ 750627 h 2176817"/>
              <a:gd name="connsiteX12" fmla="*/ 3616657 w 3985146"/>
              <a:gd name="connsiteY12" fmla="*/ 791570 h 2176817"/>
              <a:gd name="connsiteX13" fmla="*/ 3603009 w 3985146"/>
              <a:gd name="connsiteY13" fmla="*/ 859809 h 2176817"/>
              <a:gd name="connsiteX14" fmla="*/ 3575714 w 3985146"/>
              <a:gd name="connsiteY14" fmla="*/ 900752 h 2176817"/>
              <a:gd name="connsiteX15" fmla="*/ 3548418 w 3985146"/>
              <a:gd name="connsiteY15" fmla="*/ 968991 h 2176817"/>
              <a:gd name="connsiteX16" fmla="*/ 3521123 w 3985146"/>
              <a:gd name="connsiteY16" fmla="*/ 1091821 h 2176817"/>
              <a:gd name="connsiteX17" fmla="*/ 3493827 w 3985146"/>
              <a:gd name="connsiteY17" fmla="*/ 1173707 h 2176817"/>
              <a:gd name="connsiteX18" fmla="*/ 3452884 w 3985146"/>
              <a:gd name="connsiteY18" fmla="*/ 1214651 h 2176817"/>
              <a:gd name="connsiteX19" fmla="*/ 3425588 w 3985146"/>
              <a:gd name="connsiteY19" fmla="*/ 1323833 h 2176817"/>
              <a:gd name="connsiteX20" fmla="*/ 3384645 w 3985146"/>
              <a:gd name="connsiteY20" fmla="*/ 1351128 h 2176817"/>
              <a:gd name="connsiteX21" fmla="*/ 2866030 w 3985146"/>
              <a:gd name="connsiteY21" fmla="*/ 1337480 h 2176817"/>
              <a:gd name="connsiteX22" fmla="*/ 2811439 w 3985146"/>
              <a:gd name="connsiteY22" fmla="*/ 1255594 h 2176817"/>
              <a:gd name="connsiteX23" fmla="*/ 2784143 w 3985146"/>
              <a:gd name="connsiteY23" fmla="*/ 1023582 h 2176817"/>
              <a:gd name="connsiteX24" fmla="*/ 2770496 w 3985146"/>
              <a:gd name="connsiteY24" fmla="*/ 941695 h 2176817"/>
              <a:gd name="connsiteX25" fmla="*/ 2688609 w 3985146"/>
              <a:gd name="connsiteY25" fmla="*/ 859809 h 2176817"/>
              <a:gd name="connsiteX26" fmla="*/ 2524836 w 3985146"/>
              <a:gd name="connsiteY26" fmla="*/ 887104 h 2176817"/>
              <a:gd name="connsiteX27" fmla="*/ 2511188 w 3985146"/>
              <a:gd name="connsiteY27" fmla="*/ 928048 h 2176817"/>
              <a:gd name="connsiteX28" fmla="*/ 2483893 w 3985146"/>
              <a:gd name="connsiteY28" fmla="*/ 982639 h 2176817"/>
              <a:gd name="connsiteX29" fmla="*/ 2442949 w 3985146"/>
              <a:gd name="connsiteY29" fmla="*/ 1228298 h 2176817"/>
              <a:gd name="connsiteX30" fmla="*/ 2388358 w 3985146"/>
              <a:gd name="connsiteY30" fmla="*/ 1282889 h 2176817"/>
              <a:gd name="connsiteX31" fmla="*/ 2347415 w 3985146"/>
              <a:gd name="connsiteY31" fmla="*/ 1296537 h 2176817"/>
              <a:gd name="connsiteX32" fmla="*/ 2306472 w 3985146"/>
              <a:gd name="connsiteY32" fmla="*/ 1323833 h 2176817"/>
              <a:gd name="connsiteX33" fmla="*/ 2224585 w 3985146"/>
              <a:gd name="connsiteY33" fmla="*/ 1351128 h 2176817"/>
              <a:gd name="connsiteX34" fmla="*/ 2060812 w 3985146"/>
              <a:gd name="connsiteY34" fmla="*/ 1296537 h 2176817"/>
              <a:gd name="connsiteX35" fmla="*/ 2047164 w 3985146"/>
              <a:gd name="connsiteY35" fmla="*/ 1255594 h 2176817"/>
              <a:gd name="connsiteX36" fmla="*/ 2019869 w 3985146"/>
              <a:gd name="connsiteY36" fmla="*/ 1201003 h 2176817"/>
              <a:gd name="connsiteX37" fmla="*/ 1992573 w 3985146"/>
              <a:gd name="connsiteY37" fmla="*/ 1119116 h 2176817"/>
              <a:gd name="connsiteX38" fmla="*/ 1965278 w 3985146"/>
              <a:gd name="connsiteY38" fmla="*/ 955343 h 2176817"/>
              <a:gd name="connsiteX39" fmla="*/ 1951630 w 3985146"/>
              <a:gd name="connsiteY39" fmla="*/ 887104 h 2176817"/>
              <a:gd name="connsiteX40" fmla="*/ 1937982 w 3985146"/>
              <a:gd name="connsiteY40" fmla="*/ 791570 h 2176817"/>
              <a:gd name="connsiteX41" fmla="*/ 1910687 w 3985146"/>
              <a:gd name="connsiteY41" fmla="*/ 709683 h 2176817"/>
              <a:gd name="connsiteX42" fmla="*/ 1883391 w 3985146"/>
              <a:gd name="connsiteY42" fmla="*/ 573206 h 2176817"/>
              <a:gd name="connsiteX43" fmla="*/ 1856096 w 3985146"/>
              <a:gd name="connsiteY43" fmla="*/ 464024 h 2176817"/>
              <a:gd name="connsiteX44" fmla="*/ 1815152 w 3985146"/>
              <a:gd name="connsiteY44" fmla="*/ 368489 h 2176817"/>
              <a:gd name="connsiteX45" fmla="*/ 1774209 w 3985146"/>
              <a:gd name="connsiteY45" fmla="*/ 232012 h 2176817"/>
              <a:gd name="connsiteX46" fmla="*/ 1746914 w 3985146"/>
              <a:gd name="connsiteY46" fmla="*/ 177421 h 2176817"/>
              <a:gd name="connsiteX47" fmla="*/ 1719618 w 3985146"/>
              <a:gd name="connsiteY47" fmla="*/ 136477 h 2176817"/>
              <a:gd name="connsiteX48" fmla="*/ 1705970 w 3985146"/>
              <a:gd name="connsiteY48" fmla="*/ 95534 h 2176817"/>
              <a:gd name="connsiteX49" fmla="*/ 1665027 w 3985146"/>
              <a:gd name="connsiteY49" fmla="*/ 68239 h 2176817"/>
              <a:gd name="connsiteX50" fmla="*/ 1610436 w 3985146"/>
              <a:gd name="connsiteY50" fmla="*/ 40943 h 2176817"/>
              <a:gd name="connsiteX51" fmla="*/ 1514902 w 3985146"/>
              <a:gd name="connsiteY51" fmla="*/ 13648 h 2176817"/>
              <a:gd name="connsiteX52" fmla="*/ 1473958 w 3985146"/>
              <a:gd name="connsiteY52" fmla="*/ 0 h 2176817"/>
              <a:gd name="connsiteX53" fmla="*/ 1378424 w 3985146"/>
              <a:gd name="connsiteY53" fmla="*/ 81886 h 2176817"/>
              <a:gd name="connsiteX54" fmla="*/ 1351129 w 3985146"/>
              <a:gd name="connsiteY54" fmla="*/ 150125 h 2176817"/>
              <a:gd name="connsiteX55" fmla="*/ 1282890 w 3985146"/>
              <a:gd name="connsiteY55" fmla="*/ 272955 h 2176817"/>
              <a:gd name="connsiteX56" fmla="*/ 1255594 w 3985146"/>
              <a:gd name="connsiteY56" fmla="*/ 395785 h 2176817"/>
              <a:gd name="connsiteX57" fmla="*/ 1228299 w 3985146"/>
              <a:gd name="connsiteY57" fmla="*/ 559558 h 2176817"/>
              <a:gd name="connsiteX58" fmla="*/ 1214651 w 3985146"/>
              <a:gd name="connsiteY58" fmla="*/ 682388 h 2176817"/>
              <a:gd name="connsiteX59" fmla="*/ 1201003 w 3985146"/>
              <a:gd name="connsiteY59" fmla="*/ 750627 h 2176817"/>
              <a:gd name="connsiteX60" fmla="*/ 1187355 w 3985146"/>
              <a:gd name="connsiteY60" fmla="*/ 832513 h 2176817"/>
              <a:gd name="connsiteX61" fmla="*/ 1173708 w 3985146"/>
              <a:gd name="connsiteY61" fmla="*/ 887104 h 2176817"/>
              <a:gd name="connsiteX62" fmla="*/ 1146412 w 3985146"/>
              <a:gd name="connsiteY62" fmla="*/ 1037230 h 2176817"/>
              <a:gd name="connsiteX63" fmla="*/ 1132764 w 3985146"/>
              <a:gd name="connsiteY63" fmla="*/ 1146412 h 2176817"/>
              <a:gd name="connsiteX64" fmla="*/ 1105469 w 3985146"/>
              <a:gd name="connsiteY64" fmla="*/ 1187355 h 2176817"/>
              <a:gd name="connsiteX65" fmla="*/ 1078173 w 3985146"/>
              <a:gd name="connsiteY65" fmla="*/ 1241946 h 2176817"/>
              <a:gd name="connsiteX66" fmla="*/ 1064526 w 3985146"/>
              <a:gd name="connsiteY66" fmla="*/ 1282889 h 2176817"/>
              <a:gd name="connsiteX67" fmla="*/ 1023582 w 3985146"/>
              <a:gd name="connsiteY67" fmla="*/ 1310185 h 2176817"/>
              <a:gd name="connsiteX68" fmla="*/ 859809 w 3985146"/>
              <a:gd name="connsiteY68" fmla="*/ 1296537 h 2176817"/>
              <a:gd name="connsiteX69" fmla="*/ 818866 w 3985146"/>
              <a:gd name="connsiteY69" fmla="*/ 1282889 h 2176817"/>
              <a:gd name="connsiteX70" fmla="*/ 777923 w 3985146"/>
              <a:gd name="connsiteY70" fmla="*/ 1241946 h 2176817"/>
              <a:gd name="connsiteX71" fmla="*/ 750627 w 3985146"/>
              <a:gd name="connsiteY71" fmla="*/ 1187355 h 2176817"/>
              <a:gd name="connsiteX72" fmla="*/ 736979 w 3985146"/>
              <a:gd name="connsiteY72" fmla="*/ 1146412 h 2176817"/>
              <a:gd name="connsiteX73" fmla="*/ 696036 w 3985146"/>
              <a:gd name="connsiteY73" fmla="*/ 982639 h 2176817"/>
              <a:gd name="connsiteX74" fmla="*/ 682388 w 3985146"/>
              <a:gd name="connsiteY74" fmla="*/ 941695 h 2176817"/>
              <a:gd name="connsiteX75" fmla="*/ 641445 w 3985146"/>
              <a:gd name="connsiteY75" fmla="*/ 914400 h 2176817"/>
              <a:gd name="connsiteX76" fmla="*/ 614149 w 3985146"/>
              <a:gd name="connsiteY76" fmla="*/ 873457 h 2176817"/>
              <a:gd name="connsiteX77" fmla="*/ 409433 w 3985146"/>
              <a:gd name="connsiteY77" fmla="*/ 873457 h 2176817"/>
              <a:gd name="connsiteX78" fmla="*/ 368490 w 3985146"/>
              <a:gd name="connsiteY78" fmla="*/ 900752 h 2176817"/>
              <a:gd name="connsiteX79" fmla="*/ 354842 w 3985146"/>
              <a:gd name="connsiteY79" fmla="*/ 1064525 h 2176817"/>
              <a:gd name="connsiteX80" fmla="*/ 313899 w 3985146"/>
              <a:gd name="connsiteY80" fmla="*/ 1173707 h 2176817"/>
              <a:gd name="connsiteX81" fmla="*/ 218364 w 3985146"/>
              <a:gd name="connsiteY81" fmla="*/ 1214651 h 2176817"/>
              <a:gd name="connsiteX82" fmla="*/ 122830 w 3985146"/>
              <a:gd name="connsiteY82" fmla="*/ 1241946 h 2176817"/>
              <a:gd name="connsiteX83" fmla="*/ 13648 w 3985146"/>
              <a:gd name="connsiteY83" fmla="*/ 1255594 h 2176817"/>
              <a:gd name="connsiteX0" fmla="*/ 0 w 3985146"/>
              <a:gd name="connsiteY0" fmla="*/ 2019868 h 2176817"/>
              <a:gd name="connsiteX1" fmla="*/ 3944203 w 3985146"/>
              <a:gd name="connsiteY1" fmla="*/ 2019868 h 2176817"/>
              <a:gd name="connsiteX2" fmla="*/ 3985146 w 3985146"/>
              <a:gd name="connsiteY2" fmla="*/ 1774209 h 2176817"/>
              <a:gd name="connsiteX3" fmla="*/ 3944203 w 3985146"/>
              <a:gd name="connsiteY3" fmla="*/ 1119116 h 2176817"/>
              <a:gd name="connsiteX4" fmla="*/ 3930555 w 3985146"/>
              <a:gd name="connsiteY4" fmla="*/ 1050877 h 2176817"/>
              <a:gd name="connsiteX5" fmla="*/ 3889612 w 3985146"/>
              <a:gd name="connsiteY5" fmla="*/ 928048 h 2176817"/>
              <a:gd name="connsiteX6" fmla="*/ 3875964 w 3985146"/>
              <a:gd name="connsiteY6" fmla="*/ 887104 h 2176817"/>
              <a:gd name="connsiteX7" fmla="*/ 3848669 w 3985146"/>
              <a:gd name="connsiteY7" fmla="*/ 791570 h 2176817"/>
              <a:gd name="connsiteX8" fmla="*/ 3835021 w 3985146"/>
              <a:gd name="connsiteY8" fmla="*/ 736979 h 2176817"/>
              <a:gd name="connsiteX9" fmla="*/ 3794078 w 3985146"/>
              <a:gd name="connsiteY9" fmla="*/ 709683 h 2176817"/>
              <a:gd name="connsiteX10" fmla="*/ 3698543 w 3985146"/>
              <a:gd name="connsiteY10" fmla="*/ 750627 h 2176817"/>
              <a:gd name="connsiteX11" fmla="*/ 3616657 w 3985146"/>
              <a:gd name="connsiteY11" fmla="*/ 791570 h 2176817"/>
              <a:gd name="connsiteX12" fmla="*/ 3603009 w 3985146"/>
              <a:gd name="connsiteY12" fmla="*/ 859809 h 2176817"/>
              <a:gd name="connsiteX13" fmla="*/ 3575714 w 3985146"/>
              <a:gd name="connsiteY13" fmla="*/ 900752 h 2176817"/>
              <a:gd name="connsiteX14" fmla="*/ 3548418 w 3985146"/>
              <a:gd name="connsiteY14" fmla="*/ 968991 h 2176817"/>
              <a:gd name="connsiteX15" fmla="*/ 3521123 w 3985146"/>
              <a:gd name="connsiteY15" fmla="*/ 1091821 h 2176817"/>
              <a:gd name="connsiteX16" fmla="*/ 3493827 w 3985146"/>
              <a:gd name="connsiteY16" fmla="*/ 1173707 h 2176817"/>
              <a:gd name="connsiteX17" fmla="*/ 3452884 w 3985146"/>
              <a:gd name="connsiteY17" fmla="*/ 1214651 h 2176817"/>
              <a:gd name="connsiteX18" fmla="*/ 3425588 w 3985146"/>
              <a:gd name="connsiteY18" fmla="*/ 1323833 h 2176817"/>
              <a:gd name="connsiteX19" fmla="*/ 3384645 w 3985146"/>
              <a:gd name="connsiteY19" fmla="*/ 1351128 h 2176817"/>
              <a:gd name="connsiteX20" fmla="*/ 2866030 w 3985146"/>
              <a:gd name="connsiteY20" fmla="*/ 1337480 h 2176817"/>
              <a:gd name="connsiteX21" fmla="*/ 2811439 w 3985146"/>
              <a:gd name="connsiteY21" fmla="*/ 1255594 h 2176817"/>
              <a:gd name="connsiteX22" fmla="*/ 2784143 w 3985146"/>
              <a:gd name="connsiteY22" fmla="*/ 1023582 h 2176817"/>
              <a:gd name="connsiteX23" fmla="*/ 2770496 w 3985146"/>
              <a:gd name="connsiteY23" fmla="*/ 941695 h 2176817"/>
              <a:gd name="connsiteX24" fmla="*/ 2688609 w 3985146"/>
              <a:gd name="connsiteY24" fmla="*/ 859809 h 2176817"/>
              <a:gd name="connsiteX25" fmla="*/ 2524836 w 3985146"/>
              <a:gd name="connsiteY25" fmla="*/ 887104 h 2176817"/>
              <a:gd name="connsiteX26" fmla="*/ 2511188 w 3985146"/>
              <a:gd name="connsiteY26" fmla="*/ 928048 h 2176817"/>
              <a:gd name="connsiteX27" fmla="*/ 2483893 w 3985146"/>
              <a:gd name="connsiteY27" fmla="*/ 982639 h 2176817"/>
              <a:gd name="connsiteX28" fmla="*/ 2442949 w 3985146"/>
              <a:gd name="connsiteY28" fmla="*/ 1228298 h 2176817"/>
              <a:gd name="connsiteX29" fmla="*/ 2388358 w 3985146"/>
              <a:gd name="connsiteY29" fmla="*/ 1282889 h 2176817"/>
              <a:gd name="connsiteX30" fmla="*/ 2347415 w 3985146"/>
              <a:gd name="connsiteY30" fmla="*/ 1296537 h 2176817"/>
              <a:gd name="connsiteX31" fmla="*/ 2306472 w 3985146"/>
              <a:gd name="connsiteY31" fmla="*/ 1323833 h 2176817"/>
              <a:gd name="connsiteX32" fmla="*/ 2224585 w 3985146"/>
              <a:gd name="connsiteY32" fmla="*/ 1351128 h 2176817"/>
              <a:gd name="connsiteX33" fmla="*/ 2060812 w 3985146"/>
              <a:gd name="connsiteY33" fmla="*/ 1296537 h 2176817"/>
              <a:gd name="connsiteX34" fmla="*/ 2047164 w 3985146"/>
              <a:gd name="connsiteY34" fmla="*/ 1255594 h 2176817"/>
              <a:gd name="connsiteX35" fmla="*/ 2019869 w 3985146"/>
              <a:gd name="connsiteY35" fmla="*/ 1201003 h 2176817"/>
              <a:gd name="connsiteX36" fmla="*/ 1992573 w 3985146"/>
              <a:gd name="connsiteY36" fmla="*/ 1119116 h 2176817"/>
              <a:gd name="connsiteX37" fmla="*/ 1965278 w 3985146"/>
              <a:gd name="connsiteY37" fmla="*/ 955343 h 2176817"/>
              <a:gd name="connsiteX38" fmla="*/ 1951630 w 3985146"/>
              <a:gd name="connsiteY38" fmla="*/ 887104 h 2176817"/>
              <a:gd name="connsiteX39" fmla="*/ 1937982 w 3985146"/>
              <a:gd name="connsiteY39" fmla="*/ 791570 h 2176817"/>
              <a:gd name="connsiteX40" fmla="*/ 1910687 w 3985146"/>
              <a:gd name="connsiteY40" fmla="*/ 709683 h 2176817"/>
              <a:gd name="connsiteX41" fmla="*/ 1883391 w 3985146"/>
              <a:gd name="connsiteY41" fmla="*/ 573206 h 2176817"/>
              <a:gd name="connsiteX42" fmla="*/ 1856096 w 3985146"/>
              <a:gd name="connsiteY42" fmla="*/ 464024 h 2176817"/>
              <a:gd name="connsiteX43" fmla="*/ 1815152 w 3985146"/>
              <a:gd name="connsiteY43" fmla="*/ 368489 h 2176817"/>
              <a:gd name="connsiteX44" fmla="*/ 1774209 w 3985146"/>
              <a:gd name="connsiteY44" fmla="*/ 232012 h 2176817"/>
              <a:gd name="connsiteX45" fmla="*/ 1746914 w 3985146"/>
              <a:gd name="connsiteY45" fmla="*/ 177421 h 2176817"/>
              <a:gd name="connsiteX46" fmla="*/ 1719618 w 3985146"/>
              <a:gd name="connsiteY46" fmla="*/ 136477 h 2176817"/>
              <a:gd name="connsiteX47" fmla="*/ 1705970 w 3985146"/>
              <a:gd name="connsiteY47" fmla="*/ 95534 h 2176817"/>
              <a:gd name="connsiteX48" fmla="*/ 1665027 w 3985146"/>
              <a:gd name="connsiteY48" fmla="*/ 68239 h 2176817"/>
              <a:gd name="connsiteX49" fmla="*/ 1610436 w 3985146"/>
              <a:gd name="connsiteY49" fmla="*/ 40943 h 2176817"/>
              <a:gd name="connsiteX50" fmla="*/ 1514902 w 3985146"/>
              <a:gd name="connsiteY50" fmla="*/ 13648 h 2176817"/>
              <a:gd name="connsiteX51" fmla="*/ 1473958 w 3985146"/>
              <a:gd name="connsiteY51" fmla="*/ 0 h 2176817"/>
              <a:gd name="connsiteX52" fmla="*/ 1378424 w 3985146"/>
              <a:gd name="connsiteY52" fmla="*/ 81886 h 2176817"/>
              <a:gd name="connsiteX53" fmla="*/ 1351129 w 3985146"/>
              <a:gd name="connsiteY53" fmla="*/ 150125 h 2176817"/>
              <a:gd name="connsiteX54" fmla="*/ 1282890 w 3985146"/>
              <a:gd name="connsiteY54" fmla="*/ 272955 h 2176817"/>
              <a:gd name="connsiteX55" fmla="*/ 1255594 w 3985146"/>
              <a:gd name="connsiteY55" fmla="*/ 395785 h 2176817"/>
              <a:gd name="connsiteX56" fmla="*/ 1228299 w 3985146"/>
              <a:gd name="connsiteY56" fmla="*/ 559558 h 2176817"/>
              <a:gd name="connsiteX57" fmla="*/ 1214651 w 3985146"/>
              <a:gd name="connsiteY57" fmla="*/ 682388 h 2176817"/>
              <a:gd name="connsiteX58" fmla="*/ 1201003 w 3985146"/>
              <a:gd name="connsiteY58" fmla="*/ 750627 h 2176817"/>
              <a:gd name="connsiteX59" fmla="*/ 1187355 w 3985146"/>
              <a:gd name="connsiteY59" fmla="*/ 832513 h 2176817"/>
              <a:gd name="connsiteX60" fmla="*/ 1173708 w 3985146"/>
              <a:gd name="connsiteY60" fmla="*/ 887104 h 2176817"/>
              <a:gd name="connsiteX61" fmla="*/ 1146412 w 3985146"/>
              <a:gd name="connsiteY61" fmla="*/ 1037230 h 2176817"/>
              <a:gd name="connsiteX62" fmla="*/ 1132764 w 3985146"/>
              <a:gd name="connsiteY62" fmla="*/ 1146412 h 2176817"/>
              <a:gd name="connsiteX63" fmla="*/ 1105469 w 3985146"/>
              <a:gd name="connsiteY63" fmla="*/ 1187355 h 2176817"/>
              <a:gd name="connsiteX64" fmla="*/ 1078173 w 3985146"/>
              <a:gd name="connsiteY64" fmla="*/ 1241946 h 2176817"/>
              <a:gd name="connsiteX65" fmla="*/ 1064526 w 3985146"/>
              <a:gd name="connsiteY65" fmla="*/ 1282889 h 2176817"/>
              <a:gd name="connsiteX66" fmla="*/ 1023582 w 3985146"/>
              <a:gd name="connsiteY66" fmla="*/ 1310185 h 2176817"/>
              <a:gd name="connsiteX67" fmla="*/ 859809 w 3985146"/>
              <a:gd name="connsiteY67" fmla="*/ 1296537 h 2176817"/>
              <a:gd name="connsiteX68" fmla="*/ 818866 w 3985146"/>
              <a:gd name="connsiteY68" fmla="*/ 1282889 h 2176817"/>
              <a:gd name="connsiteX69" fmla="*/ 777923 w 3985146"/>
              <a:gd name="connsiteY69" fmla="*/ 1241946 h 2176817"/>
              <a:gd name="connsiteX70" fmla="*/ 750627 w 3985146"/>
              <a:gd name="connsiteY70" fmla="*/ 1187355 h 2176817"/>
              <a:gd name="connsiteX71" fmla="*/ 736979 w 3985146"/>
              <a:gd name="connsiteY71" fmla="*/ 1146412 h 2176817"/>
              <a:gd name="connsiteX72" fmla="*/ 696036 w 3985146"/>
              <a:gd name="connsiteY72" fmla="*/ 982639 h 2176817"/>
              <a:gd name="connsiteX73" fmla="*/ 682388 w 3985146"/>
              <a:gd name="connsiteY73" fmla="*/ 941695 h 2176817"/>
              <a:gd name="connsiteX74" fmla="*/ 641445 w 3985146"/>
              <a:gd name="connsiteY74" fmla="*/ 914400 h 2176817"/>
              <a:gd name="connsiteX75" fmla="*/ 614149 w 3985146"/>
              <a:gd name="connsiteY75" fmla="*/ 873457 h 2176817"/>
              <a:gd name="connsiteX76" fmla="*/ 409433 w 3985146"/>
              <a:gd name="connsiteY76" fmla="*/ 873457 h 2176817"/>
              <a:gd name="connsiteX77" fmla="*/ 368490 w 3985146"/>
              <a:gd name="connsiteY77" fmla="*/ 900752 h 2176817"/>
              <a:gd name="connsiteX78" fmla="*/ 354842 w 3985146"/>
              <a:gd name="connsiteY78" fmla="*/ 1064525 h 2176817"/>
              <a:gd name="connsiteX79" fmla="*/ 313899 w 3985146"/>
              <a:gd name="connsiteY79" fmla="*/ 1173707 h 2176817"/>
              <a:gd name="connsiteX80" fmla="*/ 218364 w 3985146"/>
              <a:gd name="connsiteY80" fmla="*/ 1214651 h 2176817"/>
              <a:gd name="connsiteX81" fmla="*/ 122830 w 3985146"/>
              <a:gd name="connsiteY81" fmla="*/ 1241946 h 2176817"/>
              <a:gd name="connsiteX82" fmla="*/ 13648 w 3985146"/>
              <a:gd name="connsiteY82" fmla="*/ 1255594 h 2176817"/>
              <a:gd name="connsiteX0" fmla="*/ 0 w 4601570"/>
              <a:gd name="connsiteY0" fmla="*/ 2019868 h 2176817"/>
              <a:gd name="connsiteX1" fmla="*/ 3944203 w 4601570"/>
              <a:gd name="connsiteY1" fmla="*/ 2019868 h 2176817"/>
              <a:gd name="connsiteX2" fmla="*/ 3944203 w 4601570"/>
              <a:gd name="connsiteY2" fmla="*/ 1119116 h 2176817"/>
              <a:gd name="connsiteX3" fmla="*/ 3930555 w 4601570"/>
              <a:gd name="connsiteY3" fmla="*/ 1050877 h 2176817"/>
              <a:gd name="connsiteX4" fmla="*/ 3889612 w 4601570"/>
              <a:gd name="connsiteY4" fmla="*/ 928048 h 2176817"/>
              <a:gd name="connsiteX5" fmla="*/ 3875964 w 4601570"/>
              <a:gd name="connsiteY5" fmla="*/ 887104 h 2176817"/>
              <a:gd name="connsiteX6" fmla="*/ 3848669 w 4601570"/>
              <a:gd name="connsiteY6" fmla="*/ 791570 h 2176817"/>
              <a:gd name="connsiteX7" fmla="*/ 3835021 w 4601570"/>
              <a:gd name="connsiteY7" fmla="*/ 736979 h 2176817"/>
              <a:gd name="connsiteX8" fmla="*/ 3794078 w 4601570"/>
              <a:gd name="connsiteY8" fmla="*/ 709683 h 2176817"/>
              <a:gd name="connsiteX9" fmla="*/ 3698543 w 4601570"/>
              <a:gd name="connsiteY9" fmla="*/ 750627 h 2176817"/>
              <a:gd name="connsiteX10" fmla="*/ 3616657 w 4601570"/>
              <a:gd name="connsiteY10" fmla="*/ 791570 h 2176817"/>
              <a:gd name="connsiteX11" fmla="*/ 3603009 w 4601570"/>
              <a:gd name="connsiteY11" fmla="*/ 859809 h 2176817"/>
              <a:gd name="connsiteX12" fmla="*/ 3575714 w 4601570"/>
              <a:gd name="connsiteY12" fmla="*/ 900752 h 2176817"/>
              <a:gd name="connsiteX13" fmla="*/ 3548418 w 4601570"/>
              <a:gd name="connsiteY13" fmla="*/ 968991 h 2176817"/>
              <a:gd name="connsiteX14" fmla="*/ 3521123 w 4601570"/>
              <a:gd name="connsiteY14" fmla="*/ 1091821 h 2176817"/>
              <a:gd name="connsiteX15" fmla="*/ 3493827 w 4601570"/>
              <a:gd name="connsiteY15" fmla="*/ 1173707 h 2176817"/>
              <a:gd name="connsiteX16" fmla="*/ 3452884 w 4601570"/>
              <a:gd name="connsiteY16" fmla="*/ 1214651 h 2176817"/>
              <a:gd name="connsiteX17" fmla="*/ 3425588 w 4601570"/>
              <a:gd name="connsiteY17" fmla="*/ 1323833 h 2176817"/>
              <a:gd name="connsiteX18" fmla="*/ 3384645 w 4601570"/>
              <a:gd name="connsiteY18" fmla="*/ 1351128 h 2176817"/>
              <a:gd name="connsiteX19" fmla="*/ 2866030 w 4601570"/>
              <a:gd name="connsiteY19" fmla="*/ 1337480 h 2176817"/>
              <a:gd name="connsiteX20" fmla="*/ 2811439 w 4601570"/>
              <a:gd name="connsiteY20" fmla="*/ 1255594 h 2176817"/>
              <a:gd name="connsiteX21" fmla="*/ 2784143 w 4601570"/>
              <a:gd name="connsiteY21" fmla="*/ 1023582 h 2176817"/>
              <a:gd name="connsiteX22" fmla="*/ 2770496 w 4601570"/>
              <a:gd name="connsiteY22" fmla="*/ 941695 h 2176817"/>
              <a:gd name="connsiteX23" fmla="*/ 2688609 w 4601570"/>
              <a:gd name="connsiteY23" fmla="*/ 859809 h 2176817"/>
              <a:gd name="connsiteX24" fmla="*/ 2524836 w 4601570"/>
              <a:gd name="connsiteY24" fmla="*/ 887104 h 2176817"/>
              <a:gd name="connsiteX25" fmla="*/ 2511188 w 4601570"/>
              <a:gd name="connsiteY25" fmla="*/ 928048 h 2176817"/>
              <a:gd name="connsiteX26" fmla="*/ 2483893 w 4601570"/>
              <a:gd name="connsiteY26" fmla="*/ 982639 h 2176817"/>
              <a:gd name="connsiteX27" fmla="*/ 2442949 w 4601570"/>
              <a:gd name="connsiteY27" fmla="*/ 1228298 h 2176817"/>
              <a:gd name="connsiteX28" fmla="*/ 2388358 w 4601570"/>
              <a:gd name="connsiteY28" fmla="*/ 1282889 h 2176817"/>
              <a:gd name="connsiteX29" fmla="*/ 2347415 w 4601570"/>
              <a:gd name="connsiteY29" fmla="*/ 1296537 h 2176817"/>
              <a:gd name="connsiteX30" fmla="*/ 2306472 w 4601570"/>
              <a:gd name="connsiteY30" fmla="*/ 1323833 h 2176817"/>
              <a:gd name="connsiteX31" fmla="*/ 2224585 w 4601570"/>
              <a:gd name="connsiteY31" fmla="*/ 1351128 h 2176817"/>
              <a:gd name="connsiteX32" fmla="*/ 2060812 w 4601570"/>
              <a:gd name="connsiteY32" fmla="*/ 1296537 h 2176817"/>
              <a:gd name="connsiteX33" fmla="*/ 2047164 w 4601570"/>
              <a:gd name="connsiteY33" fmla="*/ 1255594 h 2176817"/>
              <a:gd name="connsiteX34" fmla="*/ 2019869 w 4601570"/>
              <a:gd name="connsiteY34" fmla="*/ 1201003 h 2176817"/>
              <a:gd name="connsiteX35" fmla="*/ 1992573 w 4601570"/>
              <a:gd name="connsiteY35" fmla="*/ 1119116 h 2176817"/>
              <a:gd name="connsiteX36" fmla="*/ 1965278 w 4601570"/>
              <a:gd name="connsiteY36" fmla="*/ 955343 h 2176817"/>
              <a:gd name="connsiteX37" fmla="*/ 1951630 w 4601570"/>
              <a:gd name="connsiteY37" fmla="*/ 887104 h 2176817"/>
              <a:gd name="connsiteX38" fmla="*/ 1937982 w 4601570"/>
              <a:gd name="connsiteY38" fmla="*/ 791570 h 2176817"/>
              <a:gd name="connsiteX39" fmla="*/ 1910687 w 4601570"/>
              <a:gd name="connsiteY39" fmla="*/ 709683 h 2176817"/>
              <a:gd name="connsiteX40" fmla="*/ 1883391 w 4601570"/>
              <a:gd name="connsiteY40" fmla="*/ 573206 h 2176817"/>
              <a:gd name="connsiteX41" fmla="*/ 1856096 w 4601570"/>
              <a:gd name="connsiteY41" fmla="*/ 464024 h 2176817"/>
              <a:gd name="connsiteX42" fmla="*/ 1815152 w 4601570"/>
              <a:gd name="connsiteY42" fmla="*/ 368489 h 2176817"/>
              <a:gd name="connsiteX43" fmla="*/ 1774209 w 4601570"/>
              <a:gd name="connsiteY43" fmla="*/ 232012 h 2176817"/>
              <a:gd name="connsiteX44" fmla="*/ 1746914 w 4601570"/>
              <a:gd name="connsiteY44" fmla="*/ 177421 h 2176817"/>
              <a:gd name="connsiteX45" fmla="*/ 1719618 w 4601570"/>
              <a:gd name="connsiteY45" fmla="*/ 136477 h 2176817"/>
              <a:gd name="connsiteX46" fmla="*/ 1705970 w 4601570"/>
              <a:gd name="connsiteY46" fmla="*/ 95534 h 2176817"/>
              <a:gd name="connsiteX47" fmla="*/ 1665027 w 4601570"/>
              <a:gd name="connsiteY47" fmla="*/ 68239 h 2176817"/>
              <a:gd name="connsiteX48" fmla="*/ 1610436 w 4601570"/>
              <a:gd name="connsiteY48" fmla="*/ 40943 h 2176817"/>
              <a:gd name="connsiteX49" fmla="*/ 1514902 w 4601570"/>
              <a:gd name="connsiteY49" fmla="*/ 13648 h 2176817"/>
              <a:gd name="connsiteX50" fmla="*/ 1473958 w 4601570"/>
              <a:gd name="connsiteY50" fmla="*/ 0 h 2176817"/>
              <a:gd name="connsiteX51" fmla="*/ 1378424 w 4601570"/>
              <a:gd name="connsiteY51" fmla="*/ 81886 h 2176817"/>
              <a:gd name="connsiteX52" fmla="*/ 1351129 w 4601570"/>
              <a:gd name="connsiteY52" fmla="*/ 150125 h 2176817"/>
              <a:gd name="connsiteX53" fmla="*/ 1282890 w 4601570"/>
              <a:gd name="connsiteY53" fmla="*/ 272955 h 2176817"/>
              <a:gd name="connsiteX54" fmla="*/ 1255594 w 4601570"/>
              <a:gd name="connsiteY54" fmla="*/ 395785 h 2176817"/>
              <a:gd name="connsiteX55" fmla="*/ 1228299 w 4601570"/>
              <a:gd name="connsiteY55" fmla="*/ 559558 h 2176817"/>
              <a:gd name="connsiteX56" fmla="*/ 1214651 w 4601570"/>
              <a:gd name="connsiteY56" fmla="*/ 682388 h 2176817"/>
              <a:gd name="connsiteX57" fmla="*/ 1201003 w 4601570"/>
              <a:gd name="connsiteY57" fmla="*/ 750627 h 2176817"/>
              <a:gd name="connsiteX58" fmla="*/ 1187355 w 4601570"/>
              <a:gd name="connsiteY58" fmla="*/ 832513 h 2176817"/>
              <a:gd name="connsiteX59" fmla="*/ 1173708 w 4601570"/>
              <a:gd name="connsiteY59" fmla="*/ 887104 h 2176817"/>
              <a:gd name="connsiteX60" fmla="*/ 1146412 w 4601570"/>
              <a:gd name="connsiteY60" fmla="*/ 1037230 h 2176817"/>
              <a:gd name="connsiteX61" fmla="*/ 1132764 w 4601570"/>
              <a:gd name="connsiteY61" fmla="*/ 1146412 h 2176817"/>
              <a:gd name="connsiteX62" fmla="*/ 1105469 w 4601570"/>
              <a:gd name="connsiteY62" fmla="*/ 1187355 h 2176817"/>
              <a:gd name="connsiteX63" fmla="*/ 1078173 w 4601570"/>
              <a:gd name="connsiteY63" fmla="*/ 1241946 h 2176817"/>
              <a:gd name="connsiteX64" fmla="*/ 1064526 w 4601570"/>
              <a:gd name="connsiteY64" fmla="*/ 1282889 h 2176817"/>
              <a:gd name="connsiteX65" fmla="*/ 1023582 w 4601570"/>
              <a:gd name="connsiteY65" fmla="*/ 1310185 h 2176817"/>
              <a:gd name="connsiteX66" fmla="*/ 859809 w 4601570"/>
              <a:gd name="connsiteY66" fmla="*/ 1296537 h 2176817"/>
              <a:gd name="connsiteX67" fmla="*/ 818866 w 4601570"/>
              <a:gd name="connsiteY67" fmla="*/ 1282889 h 2176817"/>
              <a:gd name="connsiteX68" fmla="*/ 777923 w 4601570"/>
              <a:gd name="connsiteY68" fmla="*/ 1241946 h 2176817"/>
              <a:gd name="connsiteX69" fmla="*/ 750627 w 4601570"/>
              <a:gd name="connsiteY69" fmla="*/ 1187355 h 2176817"/>
              <a:gd name="connsiteX70" fmla="*/ 736979 w 4601570"/>
              <a:gd name="connsiteY70" fmla="*/ 1146412 h 2176817"/>
              <a:gd name="connsiteX71" fmla="*/ 696036 w 4601570"/>
              <a:gd name="connsiteY71" fmla="*/ 982639 h 2176817"/>
              <a:gd name="connsiteX72" fmla="*/ 682388 w 4601570"/>
              <a:gd name="connsiteY72" fmla="*/ 941695 h 2176817"/>
              <a:gd name="connsiteX73" fmla="*/ 641445 w 4601570"/>
              <a:gd name="connsiteY73" fmla="*/ 914400 h 2176817"/>
              <a:gd name="connsiteX74" fmla="*/ 614149 w 4601570"/>
              <a:gd name="connsiteY74" fmla="*/ 873457 h 2176817"/>
              <a:gd name="connsiteX75" fmla="*/ 409433 w 4601570"/>
              <a:gd name="connsiteY75" fmla="*/ 873457 h 2176817"/>
              <a:gd name="connsiteX76" fmla="*/ 368490 w 4601570"/>
              <a:gd name="connsiteY76" fmla="*/ 900752 h 2176817"/>
              <a:gd name="connsiteX77" fmla="*/ 354842 w 4601570"/>
              <a:gd name="connsiteY77" fmla="*/ 1064525 h 2176817"/>
              <a:gd name="connsiteX78" fmla="*/ 313899 w 4601570"/>
              <a:gd name="connsiteY78" fmla="*/ 1173707 h 2176817"/>
              <a:gd name="connsiteX79" fmla="*/ 218364 w 4601570"/>
              <a:gd name="connsiteY79" fmla="*/ 1214651 h 2176817"/>
              <a:gd name="connsiteX80" fmla="*/ 122830 w 4601570"/>
              <a:gd name="connsiteY80" fmla="*/ 1241946 h 2176817"/>
              <a:gd name="connsiteX81" fmla="*/ 13648 w 4601570"/>
              <a:gd name="connsiteY81" fmla="*/ 1255594 h 2176817"/>
              <a:gd name="connsiteX0" fmla="*/ 0 w 4601570"/>
              <a:gd name="connsiteY0" fmla="*/ 2019868 h 2176817"/>
              <a:gd name="connsiteX1" fmla="*/ 3944203 w 4601570"/>
              <a:gd name="connsiteY1" fmla="*/ 2019868 h 2176817"/>
              <a:gd name="connsiteX2" fmla="*/ 3944203 w 4601570"/>
              <a:gd name="connsiteY2" fmla="*/ 1119116 h 2176817"/>
              <a:gd name="connsiteX3" fmla="*/ 3930555 w 4601570"/>
              <a:gd name="connsiteY3" fmla="*/ 1050877 h 2176817"/>
              <a:gd name="connsiteX4" fmla="*/ 3889612 w 4601570"/>
              <a:gd name="connsiteY4" fmla="*/ 928048 h 2176817"/>
              <a:gd name="connsiteX5" fmla="*/ 3875964 w 4601570"/>
              <a:gd name="connsiteY5" fmla="*/ 887104 h 2176817"/>
              <a:gd name="connsiteX6" fmla="*/ 3848669 w 4601570"/>
              <a:gd name="connsiteY6" fmla="*/ 791570 h 2176817"/>
              <a:gd name="connsiteX7" fmla="*/ 3835021 w 4601570"/>
              <a:gd name="connsiteY7" fmla="*/ 736979 h 2176817"/>
              <a:gd name="connsiteX8" fmla="*/ 3794078 w 4601570"/>
              <a:gd name="connsiteY8" fmla="*/ 709683 h 2176817"/>
              <a:gd name="connsiteX9" fmla="*/ 3698543 w 4601570"/>
              <a:gd name="connsiteY9" fmla="*/ 750627 h 2176817"/>
              <a:gd name="connsiteX10" fmla="*/ 3616657 w 4601570"/>
              <a:gd name="connsiteY10" fmla="*/ 791570 h 2176817"/>
              <a:gd name="connsiteX11" fmla="*/ 3603009 w 4601570"/>
              <a:gd name="connsiteY11" fmla="*/ 859809 h 2176817"/>
              <a:gd name="connsiteX12" fmla="*/ 3575714 w 4601570"/>
              <a:gd name="connsiteY12" fmla="*/ 900752 h 2176817"/>
              <a:gd name="connsiteX13" fmla="*/ 3548418 w 4601570"/>
              <a:gd name="connsiteY13" fmla="*/ 968991 h 2176817"/>
              <a:gd name="connsiteX14" fmla="*/ 3521123 w 4601570"/>
              <a:gd name="connsiteY14" fmla="*/ 1091821 h 2176817"/>
              <a:gd name="connsiteX15" fmla="*/ 3493827 w 4601570"/>
              <a:gd name="connsiteY15" fmla="*/ 1173707 h 2176817"/>
              <a:gd name="connsiteX16" fmla="*/ 3452884 w 4601570"/>
              <a:gd name="connsiteY16" fmla="*/ 1214651 h 2176817"/>
              <a:gd name="connsiteX17" fmla="*/ 3425588 w 4601570"/>
              <a:gd name="connsiteY17" fmla="*/ 1323833 h 2176817"/>
              <a:gd name="connsiteX18" fmla="*/ 3384645 w 4601570"/>
              <a:gd name="connsiteY18" fmla="*/ 1351128 h 2176817"/>
              <a:gd name="connsiteX19" fmla="*/ 2866030 w 4601570"/>
              <a:gd name="connsiteY19" fmla="*/ 1337480 h 2176817"/>
              <a:gd name="connsiteX20" fmla="*/ 2811439 w 4601570"/>
              <a:gd name="connsiteY20" fmla="*/ 1255594 h 2176817"/>
              <a:gd name="connsiteX21" fmla="*/ 2784143 w 4601570"/>
              <a:gd name="connsiteY21" fmla="*/ 1023582 h 2176817"/>
              <a:gd name="connsiteX22" fmla="*/ 2770496 w 4601570"/>
              <a:gd name="connsiteY22" fmla="*/ 941695 h 2176817"/>
              <a:gd name="connsiteX23" fmla="*/ 2688609 w 4601570"/>
              <a:gd name="connsiteY23" fmla="*/ 859809 h 2176817"/>
              <a:gd name="connsiteX24" fmla="*/ 2524836 w 4601570"/>
              <a:gd name="connsiteY24" fmla="*/ 887104 h 2176817"/>
              <a:gd name="connsiteX25" fmla="*/ 2511188 w 4601570"/>
              <a:gd name="connsiteY25" fmla="*/ 928048 h 2176817"/>
              <a:gd name="connsiteX26" fmla="*/ 2483893 w 4601570"/>
              <a:gd name="connsiteY26" fmla="*/ 982639 h 2176817"/>
              <a:gd name="connsiteX27" fmla="*/ 2442949 w 4601570"/>
              <a:gd name="connsiteY27" fmla="*/ 1228298 h 2176817"/>
              <a:gd name="connsiteX28" fmla="*/ 2388358 w 4601570"/>
              <a:gd name="connsiteY28" fmla="*/ 1282889 h 2176817"/>
              <a:gd name="connsiteX29" fmla="*/ 2347415 w 4601570"/>
              <a:gd name="connsiteY29" fmla="*/ 1296537 h 2176817"/>
              <a:gd name="connsiteX30" fmla="*/ 2306472 w 4601570"/>
              <a:gd name="connsiteY30" fmla="*/ 1323833 h 2176817"/>
              <a:gd name="connsiteX31" fmla="*/ 2224585 w 4601570"/>
              <a:gd name="connsiteY31" fmla="*/ 1351128 h 2176817"/>
              <a:gd name="connsiteX32" fmla="*/ 2060812 w 4601570"/>
              <a:gd name="connsiteY32" fmla="*/ 1296537 h 2176817"/>
              <a:gd name="connsiteX33" fmla="*/ 2047164 w 4601570"/>
              <a:gd name="connsiteY33" fmla="*/ 1255594 h 2176817"/>
              <a:gd name="connsiteX34" fmla="*/ 2019869 w 4601570"/>
              <a:gd name="connsiteY34" fmla="*/ 1201003 h 2176817"/>
              <a:gd name="connsiteX35" fmla="*/ 1992573 w 4601570"/>
              <a:gd name="connsiteY35" fmla="*/ 1119116 h 2176817"/>
              <a:gd name="connsiteX36" fmla="*/ 1965278 w 4601570"/>
              <a:gd name="connsiteY36" fmla="*/ 955343 h 2176817"/>
              <a:gd name="connsiteX37" fmla="*/ 1951630 w 4601570"/>
              <a:gd name="connsiteY37" fmla="*/ 887104 h 2176817"/>
              <a:gd name="connsiteX38" fmla="*/ 1937982 w 4601570"/>
              <a:gd name="connsiteY38" fmla="*/ 791570 h 2176817"/>
              <a:gd name="connsiteX39" fmla="*/ 1910687 w 4601570"/>
              <a:gd name="connsiteY39" fmla="*/ 709683 h 2176817"/>
              <a:gd name="connsiteX40" fmla="*/ 1883391 w 4601570"/>
              <a:gd name="connsiteY40" fmla="*/ 573206 h 2176817"/>
              <a:gd name="connsiteX41" fmla="*/ 1856096 w 4601570"/>
              <a:gd name="connsiteY41" fmla="*/ 464024 h 2176817"/>
              <a:gd name="connsiteX42" fmla="*/ 1815152 w 4601570"/>
              <a:gd name="connsiteY42" fmla="*/ 368489 h 2176817"/>
              <a:gd name="connsiteX43" fmla="*/ 1774209 w 4601570"/>
              <a:gd name="connsiteY43" fmla="*/ 232012 h 2176817"/>
              <a:gd name="connsiteX44" fmla="*/ 1746914 w 4601570"/>
              <a:gd name="connsiteY44" fmla="*/ 177421 h 2176817"/>
              <a:gd name="connsiteX45" fmla="*/ 1719618 w 4601570"/>
              <a:gd name="connsiteY45" fmla="*/ 136477 h 2176817"/>
              <a:gd name="connsiteX46" fmla="*/ 1705970 w 4601570"/>
              <a:gd name="connsiteY46" fmla="*/ 95534 h 2176817"/>
              <a:gd name="connsiteX47" fmla="*/ 1665027 w 4601570"/>
              <a:gd name="connsiteY47" fmla="*/ 68239 h 2176817"/>
              <a:gd name="connsiteX48" fmla="*/ 1610436 w 4601570"/>
              <a:gd name="connsiteY48" fmla="*/ 40943 h 2176817"/>
              <a:gd name="connsiteX49" fmla="*/ 1514902 w 4601570"/>
              <a:gd name="connsiteY49" fmla="*/ 13648 h 2176817"/>
              <a:gd name="connsiteX50" fmla="*/ 1473958 w 4601570"/>
              <a:gd name="connsiteY50" fmla="*/ 0 h 2176817"/>
              <a:gd name="connsiteX51" fmla="*/ 1378424 w 4601570"/>
              <a:gd name="connsiteY51" fmla="*/ 81886 h 2176817"/>
              <a:gd name="connsiteX52" fmla="*/ 1351129 w 4601570"/>
              <a:gd name="connsiteY52" fmla="*/ 150125 h 2176817"/>
              <a:gd name="connsiteX53" fmla="*/ 1282890 w 4601570"/>
              <a:gd name="connsiteY53" fmla="*/ 272955 h 2176817"/>
              <a:gd name="connsiteX54" fmla="*/ 1255594 w 4601570"/>
              <a:gd name="connsiteY54" fmla="*/ 395785 h 2176817"/>
              <a:gd name="connsiteX55" fmla="*/ 1228299 w 4601570"/>
              <a:gd name="connsiteY55" fmla="*/ 559558 h 2176817"/>
              <a:gd name="connsiteX56" fmla="*/ 1214651 w 4601570"/>
              <a:gd name="connsiteY56" fmla="*/ 682388 h 2176817"/>
              <a:gd name="connsiteX57" fmla="*/ 1201003 w 4601570"/>
              <a:gd name="connsiteY57" fmla="*/ 750627 h 2176817"/>
              <a:gd name="connsiteX58" fmla="*/ 1187355 w 4601570"/>
              <a:gd name="connsiteY58" fmla="*/ 832513 h 2176817"/>
              <a:gd name="connsiteX59" fmla="*/ 1173708 w 4601570"/>
              <a:gd name="connsiteY59" fmla="*/ 887104 h 2176817"/>
              <a:gd name="connsiteX60" fmla="*/ 1146412 w 4601570"/>
              <a:gd name="connsiteY60" fmla="*/ 1037230 h 2176817"/>
              <a:gd name="connsiteX61" fmla="*/ 1132764 w 4601570"/>
              <a:gd name="connsiteY61" fmla="*/ 1146412 h 2176817"/>
              <a:gd name="connsiteX62" fmla="*/ 1105469 w 4601570"/>
              <a:gd name="connsiteY62" fmla="*/ 1187355 h 2176817"/>
              <a:gd name="connsiteX63" fmla="*/ 1078173 w 4601570"/>
              <a:gd name="connsiteY63" fmla="*/ 1241946 h 2176817"/>
              <a:gd name="connsiteX64" fmla="*/ 1064526 w 4601570"/>
              <a:gd name="connsiteY64" fmla="*/ 1282889 h 2176817"/>
              <a:gd name="connsiteX65" fmla="*/ 1023582 w 4601570"/>
              <a:gd name="connsiteY65" fmla="*/ 1310185 h 2176817"/>
              <a:gd name="connsiteX66" fmla="*/ 859809 w 4601570"/>
              <a:gd name="connsiteY66" fmla="*/ 1296537 h 2176817"/>
              <a:gd name="connsiteX67" fmla="*/ 818866 w 4601570"/>
              <a:gd name="connsiteY67" fmla="*/ 1282889 h 2176817"/>
              <a:gd name="connsiteX68" fmla="*/ 777923 w 4601570"/>
              <a:gd name="connsiteY68" fmla="*/ 1241946 h 2176817"/>
              <a:gd name="connsiteX69" fmla="*/ 750627 w 4601570"/>
              <a:gd name="connsiteY69" fmla="*/ 1187355 h 2176817"/>
              <a:gd name="connsiteX70" fmla="*/ 736979 w 4601570"/>
              <a:gd name="connsiteY70" fmla="*/ 1146412 h 2176817"/>
              <a:gd name="connsiteX71" fmla="*/ 696036 w 4601570"/>
              <a:gd name="connsiteY71" fmla="*/ 982639 h 2176817"/>
              <a:gd name="connsiteX72" fmla="*/ 682388 w 4601570"/>
              <a:gd name="connsiteY72" fmla="*/ 941695 h 2176817"/>
              <a:gd name="connsiteX73" fmla="*/ 641445 w 4601570"/>
              <a:gd name="connsiteY73" fmla="*/ 914400 h 2176817"/>
              <a:gd name="connsiteX74" fmla="*/ 614149 w 4601570"/>
              <a:gd name="connsiteY74" fmla="*/ 873457 h 2176817"/>
              <a:gd name="connsiteX75" fmla="*/ 409433 w 4601570"/>
              <a:gd name="connsiteY75" fmla="*/ 873457 h 2176817"/>
              <a:gd name="connsiteX76" fmla="*/ 368490 w 4601570"/>
              <a:gd name="connsiteY76" fmla="*/ 900752 h 2176817"/>
              <a:gd name="connsiteX77" fmla="*/ 354842 w 4601570"/>
              <a:gd name="connsiteY77" fmla="*/ 1064525 h 2176817"/>
              <a:gd name="connsiteX78" fmla="*/ 313899 w 4601570"/>
              <a:gd name="connsiteY78" fmla="*/ 1173707 h 2176817"/>
              <a:gd name="connsiteX79" fmla="*/ 218364 w 4601570"/>
              <a:gd name="connsiteY79" fmla="*/ 1214651 h 2176817"/>
              <a:gd name="connsiteX80" fmla="*/ 122830 w 4601570"/>
              <a:gd name="connsiteY80" fmla="*/ 1241946 h 2176817"/>
              <a:gd name="connsiteX81" fmla="*/ 13648 w 4601570"/>
              <a:gd name="connsiteY81" fmla="*/ 1255594 h 2176817"/>
              <a:gd name="connsiteX0" fmla="*/ 0 w 3946478"/>
              <a:gd name="connsiteY0" fmla="*/ 2019868 h 2176817"/>
              <a:gd name="connsiteX1" fmla="*/ 3944203 w 3946478"/>
              <a:gd name="connsiteY1" fmla="*/ 2019868 h 2176817"/>
              <a:gd name="connsiteX2" fmla="*/ 3944203 w 3946478"/>
              <a:gd name="connsiteY2" fmla="*/ 1119116 h 2176817"/>
              <a:gd name="connsiteX3" fmla="*/ 3930555 w 3946478"/>
              <a:gd name="connsiteY3" fmla="*/ 1050877 h 2176817"/>
              <a:gd name="connsiteX4" fmla="*/ 3889612 w 3946478"/>
              <a:gd name="connsiteY4" fmla="*/ 928048 h 2176817"/>
              <a:gd name="connsiteX5" fmla="*/ 3875964 w 3946478"/>
              <a:gd name="connsiteY5" fmla="*/ 887104 h 2176817"/>
              <a:gd name="connsiteX6" fmla="*/ 3848669 w 3946478"/>
              <a:gd name="connsiteY6" fmla="*/ 791570 h 2176817"/>
              <a:gd name="connsiteX7" fmla="*/ 3835021 w 3946478"/>
              <a:gd name="connsiteY7" fmla="*/ 736979 h 2176817"/>
              <a:gd name="connsiteX8" fmla="*/ 3794078 w 3946478"/>
              <a:gd name="connsiteY8" fmla="*/ 709683 h 2176817"/>
              <a:gd name="connsiteX9" fmla="*/ 3698543 w 3946478"/>
              <a:gd name="connsiteY9" fmla="*/ 750627 h 2176817"/>
              <a:gd name="connsiteX10" fmla="*/ 3616657 w 3946478"/>
              <a:gd name="connsiteY10" fmla="*/ 791570 h 2176817"/>
              <a:gd name="connsiteX11" fmla="*/ 3603009 w 3946478"/>
              <a:gd name="connsiteY11" fmla="*/ 859809 h 2176817"/>
              <a:gd name="connsiteX12" fmla="*/ 3575714 w 3946478"/>
              <a:gd name="connsiteY12" fmla="*/ 900752 h 2176817"/>
              <a:gd name="connsiteX13" fmla="*/ 3548418 w 3946478"/>
              <a:gd name="connsiteY13" fmla="*/ 968991 h 2176817"/>
              <a:gd name="connsiteX14" fmla="*/ 3521123 w 3946478"/>
              <a:gd name="connsiteY14" fmla="*/ 1091821 h 2176817"/>
              <a:gd name="connsiteX15" fmla="*/ 3493827 w 3946478"/>
              <a:gd name="connsiteY15" fmla="*/ 1173707 h 2176817"/>
              <a:gd name="connsiteX16" fmla="*/ 3452884 w 3946478"/>
              <a:gd name="connsiteY16" fmla="*/ 1214651 h 2176817"/>
              <a:gd name="connsiteX17" fmla="*/ 3425588 w 3946478"/>
              <a:gd name="connsiteY17" fmla="*/ 1323833 h 2176817"/>
              <a:gd name="connsiteX18" fmla="*/ 3384645 w 3946478"/>
              <a:gd name="connsiteY18" fmla="*/ 1351128 h 2176817"/>
              <a:gd name="connsiteX19" fmla="*/ 2866030 w 3946478"/>
              <a:gd name="connsiteY19" fmla="*/ 1337480 h 2176817"/>
              <a:gd name="connsiteX20" fmla="*/ 2811439 w 3946478"/>
              <a:gd name="connsiteY20" fmla="*/ 1255594 h 2176817"/>
              <a:gd name="connsiteX21" fmla="*/ 2784143 w 3946478"/>
              <a:gd name="connsiteY21" fmla="*/ 1023582 h 2176817"/>
              <a:gd name="connsiteX22" fmla="*/ 2770496 w 3946478"/>
              <a:gd name="connsiteY22" fmla="*/ 941695 h 2176817"/>
              <a:gd name="connsiteX23" fmla="*/ 2688609 w 3946478"/>
              <a:gd name="connsiteY23" fmla="*/ 859809 h 2176817"/>
              <a:gd name="connsiteX24" fmla="*/ 2524836 w 3946478"/>
              <a:gd name="connsiteY24" fmla="*/ 887104 h 2176817"/>
              <a:gd name="connsiteX25" fmla="*/ 2511188 w 3946478"/>
              <a:gd name="connsiteY25" fmla="*/ 928048 h 2176817"/>
              <a:gd name="connsiteX26" fmla="*/ 2483893 w 3946478"/>
              <a:gd name="connsiteY26" fmla="*/ 982639 h 2176817"/>
              <a:gd name="connsiteX27" fmla="*/ 2442949 w 3946478"/>
              <a:gd name="connsiteY27" fmla="*/ 1228298 h 2176817"/>
              <a:gd name="connsiteX28" fmla="*/ 2388358 w 3946478"/>
              <a:gd name="connsiteY28" fmla="*/ 1282889 h 2176817"/>
              <a:gd name="connsiteX29" fmla="*/ 2347415 w 3946478"/>
              <a:gd name="connsiteY29" fmla="*/ 1296537 h 2176817"/>
              <a:gd name="connsiteX30" fmla="*/ 2306472 w 3946478"/>
              <a:gd name="connsiteY30" fmla="*/ 1323833 h 2176817"/>
              <a:gd name="connsiteX31" fmla="*/ 2224585 w 3946478"/>
              <a:gd name="connsiteY31" fmla="*/ 1351128 h 2176817"/>
              <a:gd name="connsiteX32" fmla="*/ 2060812 w 3946478"/>
              <a:gd name="connsiteY32" fmla="*/ 1296537 h 2176817"/>
              <a:gd name="connsiteX33" fmla="*/ 2047164 w 3946478"/>
              <a:gd name="connsiteY33" fmla="*/ 1255594 h 2176817"/>
              <a:gd name="connsiteX34" fmla="*/ 2019869 w 3946478"/>
              <a:gd name="connsiteY34" fmla="*/ 1201003 h 2176817"/>
              <a:gd name="connsiteX35" fmla="*/ 1992573 w 3946478"/>
              <a:gd name="connsiteY35" fmla="*/ 1119116 h 2176817"/>
              <a:gd name="connsiteX36" fmla="*/ 1965278 w 3946478"/>
              <a:gd name="connsiteY36" fmla="*/ 955343 h 2176817"/>
              <a:gd name="connsiteX37" fmla="*/ 1951630 w 3946478"/>
              <a:gd name="connsiteY37" fmla="*/ 887104 h 2176817"/>
              <a:gd name="connsiteX38" fmla="*/ 1937982 w 3946478"/>
              <a:gd name="connsiteY38" fmla="*/ 791570 h 2176817"/>
              <a:gd name="connsiteX39" fmla="*/ 1910687 w 3946478"/>
              <a:gd name="connsiteY39" fmla="*/ 709683 h 2176817"/>
              <a:gd name="connsiteX40" fmla="*/ 1883391 w 3946478"/>
              <a:gd name="connsiteY40" fmla="*/ 573206 h 2176817"/>
              <a:gd name="connsiteX41" fmla="*/ 1856096 w 3946478"/>
              <a:gd name="connsiteY41" fmla="*/ 464024 h 2176817"/>
              <a:gd name="connsiteX42" fmla="*/ 1815152 w 3946478"/>
              <a:gd name="connsiteY42" fmla="*/ 368489 h 2176817"/>
              <a:gd name="connsiteX43" fmla="*/ 1774209 w 3946478"/>
              <a:gd name="connsiteY43" fmla="*/ 232012 h 2176817"/>
              <a:gd name="connsiteX44" fmla="*/ 1746914 w 3946478"/>
              <a:gd name="connsiteY44" fmla="*/ 177421 h 2176817"/>
              <a:gd name="connsiteX45" fmla="*/ 1719618 w 3946478"/>
              <a:gd name="connsiteY45" fmla="*/ 136477 h 2176817"/>
              <a:gd name="connsiteX46" fmla="*/ 1705970 w 3946478"/>
              <a:gd name="connsiteY46" fmla="*/ 95534 h 2176817"/>
              <a:gd name="connsiteX47" fmla="*/ 1665027 w 3946478"/>
              <a:gd name="connsiteY47" fmla="*/ 68239 h 2176817"/>
              <a:gd name="connsiteX48" fmla="*/ 1610436 w 3946478"/>
              <a:gd name="connsiteY48" fmla="*/ 40943 h 2176817"/>
              <a:gd name="connsiteX49" fmla="*/ 1514902 w 3946478"/>
              <a:gd name="connsiteY49" fmla="*/ 13648 h 2176817"/>
              <a:gd name="connsiteX50" fmla="*/ 1473958 w 3946478"/>
              <a:gd name="connsiteY50" fmla="*/ 0 h 2176817"/>
              <a:gd name="connsiteX51" fmla="*/ 1378424 w 3946478"/>
              <a:gd name="connsiteY51" fmla="*/ 81886 h 2176817"/>
              <a:gd name="connsiteX52" fmla="*/ 1351129 w 3946478"/>
              <a:gd name="connsiteY52" fmla="*/ 150125 h 2176817"/>
              <a:gd name="connsiteX53" fmla="*/ 1282890 w 3946478"/>
              <a:gd name="connsiteY53" fmla="*/ 272955 h 2176817"/>
              <a:gd name="connsiteX54" fmla="*/ 1255594 w 3946478"/>
              <a:gd name="connsiteY54" fmla="*/ 395785 h 2176817"/>
              <a:gd name="connsiteX55" fmla="*/ 1228299 w 3946478"/>
              <a:gd name="connsiteY55" fmla="*/ 559558 h 2176817"/>
              <a:gd name="connsiteX56" fmla="*/ 1214651 w 3946478"/>
              <a:gd name="connsiteY56" fmla="*/ 682388 h 2176817"/>
              <a:gd name="connsiteX57" fmla="*/ 1201003 w 3946478"/>
              <a:gd name="connsiteY57" fmla="*/ 750627 h 2176817"/>
              <a:gd name="connsiteX58" fmla="*/ 1187355 w 3946478"/>
              <a:gd name="connsiteY58" fmla="*/ 832513 h 2176817"/>
              <a:gd name="connsiteX59" fmla="*/ 1173708 w 3946478"/>
              <a:gd name="connsiteY59" fmla="*/ 887104 h 2176817"/>
              <a:gd name="connsiteX60" fmla="*/ 1146412 w 3946478"/>
              <a:gd name="connsiteY60" fmla="*/ 1037230 h 2176817"/>
              <a:gd name="connsiteX61" fmla="*/ 1132764 w 3946478"/>
              <a:gd name="connsiteY61" fmla="*/ 1146412 h 2176817"/>
              <a:gd name="connsiteX62" fmla="*/ 1105469 w 3946478"/>
              <a:gd name="connsiteY62" fmla="*/ 1187355 h 2176817"/>
              <a:gd name="connsiteX63" fmla="*/ 1078173 w 3946478"/>
              <a:gd name="connsiteY63" fmla="*/ 1241946 h 2176817"/>
              <a:gd name="connsiteX64" fmla="*/ 1064526 w 3946478"/>
              <a:gd name="connsiteY64" fmla="*/ 1282889 h 2176817"/>
              <a:gd name="connsiteX65" fmla="*/ 1023582 w 3946478"/>
              <a:gd name="connsiteY65" fmla="*/ 1310185 h 2176817"/>
              <a:gd name="connsiteX66" fmla="*/ 859809 w 3946478"/>
              <a:gd name="connsiteY66" fmla="*/ 1296537 h 2176817"/>
              <a:gd name="connsiteX67" fmla="*/ 818866 w 3946478"/>
              <a:gd name="connsiteY67" fmla="*/ 1282889 h 2176817"/>
              <a:gd name="connsiteX68" fmla="*/ 777923 w 3946478"/>
              <a:gd name="connsiteY68" fmla="*/ 1241946 h 2176817"/>
              <a:gd name="connsiteX69" fmla="*/ 750627 w 3946478"/>
              <a:gd name="connsiteY69" fmla="*/ 1187355 h 2176817"/>
              <a:gd name="connsiteX70" fmla="*/ 736979 w 3946478"/>
              <a:gd name="connsiteY70" fmla="*/ 1146412 h 2176817"/>
              <a:gd name="connsiteX71" fmla="*/ 696036 w 3946478"/>
              <a:gd name="connsiteY71" fmla="*/ 982639 h 2176817"/>
              <a:gd name="connsiteX72" fmla="*/ 682388 w 3946478"/>
              <a:gd name="connsiteY72" fmla="*/ 941695 h 2176817"/>
              <a:gd name="connsiteX73" fmla="*/ 641445 w 3946478"/>
              <a:gd name="connsiteY73" fmla="*/ 914400 h 2176817"/>
              <a:gd name="connsiteX74" fmla="*/ 614149 w 3946478"/>
              <a:gd name="connsiteY74" fmla="*/ 873457 h 2176817"/>
              <a:gd name="connsiteX75" fmla="*/ 409433 w 3946478"/>
              <a:gd name="connsiteY75" fmla="*/ 873457 h 2176817"/>
              <a:gd name="connsiteX76" fmla="*/ 368490 w 3946478"/>
              <a:gd name="connsiteY76" fmla="*/ 900752 h 2176817"/>
              <a:gd name="connsiteX77" fmla="*/ 354842 w 3946478"/>
              <a:gd name="connsiteY77" fmla="*/ 1064525 h 2176817"/>
              <a:gd name="connsiteX78" fmla="*/ 313899 w 3946478"/>
              <a:gd name="connsiteY78" fmla="*/ 1173707 h 2176817"/>
              <a:gd name="connsiteX79" fmla="*/ 218364 w 3946478"/>
              <a:gd name="connsiteY79" fmla="*/ 1214651 h 2176817"/>
              <a:gd name="connsiteX80" fmla="*/ 122830 w 3946478"/>
              <a:gd name="connsiteY80" fmla="*/ 1241946 h 2176817"/>
              <a:gd name="connsiteX81" fmla="*/ 13648 w 3946478"/>
              <a:gd name="connsiteY81" fmla="*/ 1255594 h 2176817"/>
              <a:gd name="connsiteX0" fmla="*/ 0 w 3946478"/>
              <a:gd name="connsiteY0" fmla="*/ 2019868 h 2060811"/>
              <a:gd name="connsiteX1" fmla="*/ 3944203 w 3946478"/>
              <a:gd name="connsiteY1" fmla="*/ 2019868 h 2060811"/>
              <a:gd name="connsiteX2" fmla="*/ 3944203 w 3946478"/>
              <a:gd name="connsiteY2" fmla="*/ 1119116 h 2060811"/>
              <a:gd name="connsiteX3" fmla="*/ 3930555 w 3946478"/>
              <a:gd name="connsiteY3" fmla="*/ 1050877 h 2060811"/>
              <a:gd name="connsiteX4" fmla="*/ 3889612 w 3946478"/>
              <a:gd name="connsiteY4" fmla="*/ 928048 h 2060811"/>
              <a:gd name="connsiteX5" fmla="*/ 3875964 w 3946478"/>
              <a:gd name="connsiteY5" fmla="*/ 887104 h 2060811"/>
              <a:gd name="connsiteX6" fmla="*/ 3848669 w 3946478"/>
              <a:gd name="connsiteY6" fmla="*/ 791570 h 2060811"/>
              <a:gd name="connsiteX7" fmla="*/ 3835021 w 3946478"/>
              <a:gd name="connsiteY7" fmla="*/ 736979 h 2060811"/>
              <a:gd name="connsiteX8" fmla="*/ 3794078 w 3946478"/>
              <a:gd name="connsiteY8" fmla="*/ 709683 h 2060811"/>
              <a:gd name="connsiteX9" fmla="*/ 3698543 w 3946478"/>
              <a:gd name="connsiteY9" fmla="*/ 750627 h 2060811"/>
              <a:gd name="connsiteX10" fmla="*/ 3616657 w 3946478"/>
              <a:gd name="connsiteY10" fmla="*/ 791570 h 2060811"/>
              <a:gd name="connsiteX11" fmla="*/ 3603009 w 3946478"/>
              <a:gd name="connsiteY11" fmla="*/ 859809 h 2060811"/>
              <a:gd name="connsiteX12" fmla="*/ 3575714 w 3946478"/>
              <a:gd name="connsiteY12" fmla="*/ 900752 h 2060811"/>
              <a:gd name="connsiteX13" fmla="*/ 3548418 w 3946478"/>
              <a:gd name="connsiteY13" fmla="*/ 968991 h 2060811"/>
              <a:gd name="connsiteX14" fmla="*/ 3521123 w 3946478"/>
              <a:gd name="connsiteY14" fmla="*/ 1091821 h 2060811"/>
              <a:gd name="connsiteX15" fmla="*/ 3493827 w 3946478"/>
              <a:gd name="connsiteY15" fmla="*/ 1173707 h 2060811"/>
              <a:gd name="connsiteX16" fmla="*/ 3452884 w 3946478"/>
              <a:gd name="connsiteY16" fmla="*/ 1214651 h 2060811"/>
              <a:gd name="connsiteX17" fmla="*/ 3425588 w 3946478"/>
              <a:gd name="connsiteY17" fmla="*/ 1323833 h 2060811"/>
              <a:gd name="connsiteX18" fmla="*/ 3384645 w 3946478"/>
              <a:gd name="connsiteY18" fmla="*/ 1351128 h 2060811"/>
              <a:gd name="connsiteX19" fmla="*/ 2866030 w 3946478"/>
              <a:gd name="connsiteY19" fmla="*/ 1337480 h 2060811"/>
              <a:gd name="connsiteX20" fmla="*/ 2811439 w 3946478"/>
              <a:gd name="connsiteY20" fmla="*/ 1255594 h 2060811"/>
              <a:gd name="connsiteX21" fmla="*/ 2784143 w 3946478"/>
              <a:gd name="connsiteY21" fmla="*/ 1023582 h 2060811"/>
              <a:gd name="connsiteX22" fmla="*/ 2770496 w 3946478"/>
              <a:gd name="connsiteY22" fmla="*/ 941695 h 2060811"/>
              <a:gd name="connsiteX23" fmla="*/ 2688609 w 3946478"/>
              <a:gd name="connsiteY23" fmla="*/ 859809 h 2060811"/>
              <a:gd name="connsiteX24" fmla="*/ 2524836 w 3946478"/>
              <a:gd name="connsiteY24" fmla="*/ 887104 h 2060811"/>
              <a:gd name="connsiteX25" fmla="*/ 2511188 w 3946478"/>
              <a:gd name="connsiteY25" fmla="*/ 928048 h 2060811"/>
              <a:gd name="connsiteX26" fmla="*/ 2483893 w 3946478"/>
              <a:gd name="connsiteY26" fmla="*/ 982639 h 2060811"/>
              <a:gd name="connsiteX27" fmla="*/ 2442949 w 3946478"/>
              <a:gd name="connsiteY27" fmla="*/ 1228298 h 2060811"/>
              <a:gd name="connsiteX28" fmla="*/ 2388358 w 3946478"/>
              <a:gd name="connsiteY28" fmla="*/ 1282889 h 2060811"/>
              <a:gd name="connsiteX29" fmla="*/ 2347415 w 3946478"/>
              <a:gd name="connsiteY29" fmla="*/ 1296537 h 2060811"/>
              <a:gd name="connsiteX30" fmla="*/ 2306472 w 3946478"/>
              <a:gd name="connsiteY30" fmla="*/ 1323833 h 2060811"/>
              <a:gd name="connsiteX31" fmla="*/ 2224585 w 3946478"/>
              <a:gd name="connsiteY31" fmla="*/ 1351128 h 2060811"/>
              <a:gd name="connsiteX32" fmla="*/ 2060812 w 3946478"/>
              <a:gd name="connsiteY32" fmla="*/ 1296537 h 2060811"/>
              <a:gd name="connsiteX33" fmla="*/ 2047164 w 3946478"/>
              <a:gd name="connsiteY33" fmla="*/ 1255594 h 2060811"/>
              <a:gd name="connsiteX34" fmla="*/ 2019869 w 3946478"/>
              <a:gd name="connsiteY34" fmla="*/ 1201003 h 2060811"/>
              <a:gd name="connsiteX35" fmla="*/ 1992573 w 3946478"/>
              <a:gd name="connsiteY35" fmla="*/ 1119116 h 2060811"/>
              <a:gd name="connsiteX36" fmla="*/ 1965278 w 3946478"/>
              <a:gd name="connsiteY36" fmla="*/ 955343 h 2060811"/>
              <a:gd name="connsiteX37" fmla="*/ 1951630 w 3946478"/>
              <a:gd name="connsiteY37" fmla="*/ 887104 h 2060811"/>
              <a:gd name="connsiteX38" fmla="*/ 1937982 w 3946478"/>
              <a:gd name="connsiteY38" fmla="*/ 791570 h 2060811"/>
              <a:gd name="connsiteX39" fmla="*/ 1910687 w 3946478"/>
              <a:gd name="connsiteY39" fmla="*/ 709683 h 2060811"/>
              <a:gd name="connsiteX40" fmla="*/ 1883391 w 3946478"/>
              <a:gd name="connsiteY40" fmla="*/ 573206 h 2060811"/>
              <a:gd name="connsiteX41" fmla="*/ 1856096 w 3946478"/>
              <a:gd name="connsiteY41" fmla="*/ 464024 h 2060811"/>
              <a:gd name="connsiteX42" fmla="*/ 1815152 w 3946478"/>
              <a:gd name="connsiteY42" fmla="*/ 368489 h 2060811"/>
              <a:gd name="connsiteX43" fmla="*/ 1774209 w 3946478"/>
              <a:gd name="connsiteY43" fmla="*/ 232012 h 2060811"/>
              <a:gd name="connsiteX44" fmla="*/ 1746914 w 3946478"/>
              <a:gd name="connsiteY44" fmla="*/ 177421 h 2060811"/>
              <a:gd name="connsiteX45" fmla="*/ 1719618 w 3946478"/>
              <a:gd name="connsiteY45" fmla="*/ 136477 h 2060811"/>
              <a:gd name="connsiteX46" fmla="*/ 1705970 w 3946478"/>
              <a:gd name="connsiteY46" fmla="*/ 95534 h 2060811"/>
              <a:gd name="connsiteX47" fmla="*/ 1665027 w 3946478"/>
              <a:gd name="connsiteY47" fmla="*/ 68239 h 2060811"/>
              <a:gd name="connsiteX48" fmla="*/ 1610436 w 3946478"/>
              <a:gd name="connsiteY48" fmla="*/ 40943 h 2060811"/>
              <a:gd name="connsiteX49" fmla="*/ 1514902 w 3946478"/>
              <a:gd name="connsiteY49" fmla="*/ 13648 h 2060811"/>
              <a:gd name="connsiteX50" fmla="*/ 1473958 w 3946478"/>
              <a:gd name="connsiteY50" fmla="*/ 0 h 2060811"/>
              <a:gd name="connsiteX51" fmla="*/ 1378424 w 3946478"/>
              <a:gd name="connsiteY51" fmla="*/ 81886 h 2060811"/>
              <a:gd name="connsiteX52" fmla="*/ 1351129 w 3946478"/>
              <a:gd name="connsiteY52" fmla="*/ 150125 h 2060811"/>
              <a:gd name="connsiteX53" fmla="*/ 1282890 w 3946478"/>
              <a:gd name="connsiteY53" fmla="*/ 272955 h 2060811"/>
              <a:gd name="connsiteX54" fmla="*/ 1255594 w 3946478"/>
              <a:gd name="connsiteY54" fmla="*/ 395785 h 2060811"/>
              <a:gd name="connsiteX55" fmla="*/ 1228299 w 3946478"/>
              <a:gd name="connsiteY55" fmla="*/ 559558 h 2060811"/>
              <a:gd name="connsiteX56" fmla="*/ 1214651 w 3946478"/>
              <a:gd name="connsiteY56" fmla="*/ 682388 h 2060811"/>
              <a:gd name="connsiteX57" fmla="*/ 1201003 w 3946478"/>
              <a:gd name="connsiteY57" fmla="*/ 750627 h 2060811"/>
              <a:gd name="connsiteX58" fmla="*/ 1187355 w 3946478"/>
              <a:gd name="connsiteY58" fmla="*/ 832513 h 2060811"/>
              <a:gd name="connsiteX59" fmla="*/ 1173708 w 3946478"/>
              <a:gd name="connsiteY59" fmla="*/ 887104 h 2060811"/>
              <a:gd name="connsiteX60" fmla="*/ 1146412 w 3946478"/>
              <a:gd name="connsiteY60" fmla="*/ 1037230 h 2060811"/>
              <a:gd name="connsiteX61" fmla="*/ 1132764 w 3946478"/>
              <a:gd name="connsiteY61" fmla="*/ 1146412 h 2060811"/>
              <a:gd name="connsiteX62" fmla="*/ 1105469 w 3946478"/>
              <a:gd name="connsiteY62" fmla="*/ 1187355 h 2060811"/>
              <a:gd name="connsiteX63" fmla="*/ 1078173 w 3946478"/>
              <a:gd name="connsiteY63" fmla="*/ 1241946 h 2060811"/>
              <a:gd name="connsiteX64" fmla="*/ 1064526 w 3946478"/>
              <a:gd name="connsiteY64" fmla="*/ 1282889 h 2060811"/>
              <a:gd name="connsiteX65" fmla="*/ 1023582 w 3946478"/>
              <a:gd name="connsiteY65" fmla="*/ 1310185 h 2060811"/>
              <a:gd name="connsiteX66" fmla="*/ 859809 w 3946478"/>
              <a:gd name="connsiteY66" fmla="*/ 1296537 h 2060811"/>
              <a:gd name="connsiteX67" fmla="*/ 818866 w 3946478"/>
              <a:gd name="connsiteY67" fmla="*/ 1282889 h 2060811"/>
              <a:gd name="connsiteX68" fmla="*/ 777923 w 3946478"/>
              <a:gd name="connsiteY68" fmla="*/ 1241946 h 2060811"/>
              <a:gd name="connsiteX69" fmla="*/ 750627 w 3946478"/>
              <a:gd name="connsiteY69" fmla="*/ 1187355 h 2060811"/>
              <a:gd name="connsiteX70" fmla="*/ 736979 w 3946478"/>
              <a:gd name="connsiteY70" fmla="*/ 1146412 h 2060811"/>
              <a:gd name="connsiteX71" fmla="*/ 696036 w 3946478"/>
              <a:gd name="connsiteY71" fmla="*/ 982639 h 2060811"/>
              <a:gd name="connsiteX72" fmla="*/ 682388 w 3946478"/>
              <a:gd name="connsiteY72" fmla="*/ 941695 h 2060811"/>
              <a:gd name="connsiteX73" fmla="*/ 641445 w 3946478"/>
              <a:gd name="connsiteY73" fmla="*/ 914400 h 2060811"/>
              <a:gd name="connsiteX74" fmla="*/ 614149 w 3946478"/>
              <a:gd name="connsiteY74" fmla="*/ 873457 h 2060811"/>
              <a:gd name="connsiteX75" fmla="*/ 409433 w 3946478"/>
              <a:gd name="connsiteY75" fmla="*/ 873457 h 2060811"/>
              <a:gd name="connsiteX76" fmla="*/ 368490 w 3946478"/>
              <a:gd name="connsiteY76" fmla="*/ 900752 h 2060811"/>
              <a:gd name="connsiteX77" fmla="*/ 354842 w 3946478"/>
              <a:gd name="connsiteY77" fmla="*/ 1064525 h 2060811"/>
              <a:gd name="connsiteX78" fmla="*/ 313899 w 3946478"/>
              <a:gd name="connsiteY78" fmla="*/ 1173707 h 2060811"/>
              <a:gd name="connsiteX79" fmla="*/ 218364 w 3946478"/>
              <a:gd name="connsiteY79" fmla="*/ 1214651 h 2060811"/>
              <a:gd name="connsiteX80" fmla="*/ 122830 w 3946478"/>
              <a:gd name="connsiteY80" fmla="*/ 1241946 h 2060811"/>
              <a:gd name="connsiteX81" fmla="*/ 13648 w 3946478"/>
              <a:gd name="connsiteY81" fmla="*/ 1255594 h 2060811"/>
              <a:gd name="connsiteX0" fmla="*/ 0 w 3946478"/>
              <a:gd name="connsiteY0" fmla="*/ 2019868 h 2060811"/>
              <a:gd name="connsiteX1" fmla="*/ 3944203 w 3946478"/>
              <a:gd name="connsiteY1" fmla="*/ 2019868 h 2060811"/>
              <a:gd name="connsiteX2" fmla="*/ 3944203 w 3946478"/>
              <a:gd name="connsiteY2" fmla="*/ 1119116 h 2060811"/>
              <a:gd name="connsiteX3" fmla="*/ 3930555 w 3946478"/>
              <a:gd name="connsiteY3" fmla="*/ 1050877 h 2060811"/>
              <a:gd name="connsiteX4" fmla="*/ 3889612 w 3946478"/>
              <a:gd name="connsiteY4" fmla="*/ 928048 h 2060811"/>
              <a:gd name="connsiteX5" fmla="*/ 3875964 w 3946478"/>
              <a:gd name="connsiteY5" fmla="*/ 887104 h 2060811"/>
              <a:gd name="connsiteX6" fmla="*/ 3848669 w 3946478"/>
              <a:gd name="connsiteY6" fmla="*/ 791570 h 2060811"/>
              <a:gd name="connsiteX7" fmla="*/ 3835021 w 3946478"/>
              <a:gd name="connsiteY7" fmla="*/ 736979 h 2060811"/>
              <a:gd name="connsiteX8" fmla="*/ 3794078 w 3946478"/>
              <a:gd name="connsiteY8" fmla="*/ 709683 h 2060811"/>
              <a:gd name="connsiteX9" fmla="*/ 3698543 w 3946478"/>
              <a:gd name="connsiteY9" fmla="*/ 750627 h 2060811"/>
              <a:gd name="connsiteX10" fmla="*/ 3616657 w 3946478"/>
              <a:gd name="connsiteY10" fmla="*/ 791570 h 2060811"/>
              <a:gd name="connsiteX11" fmla="*/ 3603009 w 3946478"/>
              <a:gd name="connsiteY11" fmla="*/ 859809 h 2060811"/>
              <a:gd name="connsiteX12" fmla="*/ 3575714 w 3946478"/>
              <a:gd name="connsiteY12" fmla="*/ 900752 h 2060811"/>
              <a:gd name="connsiteX13" fmla="*/ 3548418 w 3946478"/>
              <a:gd name="connsiteY13" fmla="*/ 968991 h 2060811"/>
              <a:gd name="connsiteX14" fmla="*/ 3521123 w 3946478"/>
              <a:gd name="connsiteY14" fmla="*/ 1091821 h 2060811"/>
              <a:gd name="connsiteX15" fmla="*/ 3493827 w 3946478"/>
              <a:gd name="connsiteY15" fmla="*/ 1173707 h 2060811"/>
              <a:gd name="connsiteX16" fmla="*/ 3452884 w 3946478"/>
              <a:gd name="connsiteY16" fmla="*/ 1214651 h 2060811"/>
              <a:gd name="connsiteX17" fmla="*/ 3425588 w 3946478"/>
              <a:gd name="connsiteY17" fmla="*/ 1323833 h 2060811"/>
              <a:gd name="connsiteX18" fmla="*/ 3384645 w 3946478"/>
              <a:gd name="connsiteY18" fmla="*/ 1351128 h 2060811"/>
              <a:gd name="connsiteX19" fmla="*/ 2866030 w 3946478"/>
              <a:gd name="connsiteY19" fmla="*/ 1337480 h 2060811"/>
              <a:gd name="connsiteX20" fmla="*/ 2811439 w 3946478"/>
              <a:gd name="connsiteY20" fmla="*/ 1255594 h 2060811"/>
              <a:gd name="connsiteX21" fmla="*/ 2784143 w 3946478"/>
              <a:gd name="connsiteY21" fmla="*/ 1023582 h 2060811"/>
              <a:gd name="connsiteX22" fmla="*/ 2770496 w 3946478"/>
              <a:gd name="connsiteY22" fmla="*/ 941695 h 2060811"/>
              <a:gd name="connsiteX23" fmla="*/ 2688609 w 3946478"/>
              <a:gd name="connsiteY23" fmla="*/ 859809 h 2060811"/>
              <a:gd name="connsiteX24" fmla="*/ 2524836 w 3946478"/>
              <a:gd name="connsiteY24" fmla="*/ 887104 h 2060811"/>
              <a:gd name="connsiteX25" fmla="*/ 2511188 w 3946478"/>
              <a:gd name="connsiteY25" fmla="*/ 928048 h 2060811"/>
              <a:gd name="connsiteX26" fmla="*/ 2483893 w 3946478"/>
              <a:gd name="connsiteY26" fmla="*/ 982639 h 2060811"/>
              <a:gd name="connsiteX27" fmla="*/ 2442949 w 3946478"/>
              <a:gd name="connsiteY27" fmla="*/ 1228298 h 2060811"/>
              <a:gd name="connsiteX28" fmla="*/ 2388358 w 3946478"/>
              <a:gd name="connsiteY28" fmla="*/ 1282889 h 2060811"/>
              <a:gd name="connsiteX29" fmla="*/ 2347415 w 3946478"/>
              <a:gd name="connsiteY29" fmla="*/ 1296537 h 2060811"/>
              <a:gd name="connsiteX30" fmla="*/ 2306472 w 3946478"/>
              <a:gd name="connsiteY30" fmla="*/ 1323833 h 2060811"/>
              <a:gd name="connsiteX31" fmla="*/ 2224585 w 3946478"/>
              <a:gd name="connsiteY31" fmla="*/ 1351128 h 2060811"/>
              <a:gd name="connsiteX32" fmla="*/ 2060812 w 3946478"/>
              <a:gd name="connsiteY32" fmla="*/ 1296537 h 2060811"/>
              <a:gd name="connsiteX33" fmla="*/ 2047164 w 3946478"/>
              <a:gd name="connsiteY33" fmla="*/ 1255594 h 2060811"/>
              <a:gd name="connsiteX34" fmla="*/ 2019869 w 3946478"/>
              <a:gd name="connsiteY34" fmla="*/ 1201003 h 2060811"/>
              <a:gd name="connsiteX35" fmla="*/ 1992573 w 3946478"/>
              <a:gd name="connsiteY35" fmla="*/ 1119116 h 2060811"/>
              <a:gd name="connsiteX36" fmla="*/ 1965278 w 3946478"/>
              <a:gd name="connsiteY36" fmla="*/ 955343 h 2060811"/>
              <a:gd name="connsiteX37" fmla="*/ 1951630 w 3946478"/>
              <a:gd name="connsiteY37" fmla="*/ 887104 h 2060811"/>
              <a:gd name="connsiteX38" fmla="*/ 1937982 w 3946478"/>
              <a:gd name="connsiteY38" fmla="*/ 791570 h 2060811"/>
              <a:gd name="connsiteX39" fmla="*/ 1910687 w 3946478"/>
              <a:gd name="connsiteY39" fmla="*/ 709683 h 2060811"/>
              <a:gd name="connsiteX40" fmla="*/ 1883391 w 3946478"/>
              <a:gd name="connsiteY40" fmla="*/ 573206 h 2060811"/>
              <a:gd name="connsiteX41" fmla="*/ 1856096 w 3946478"/>
              <a:gd name="connsiteY41" fmla="*/ 464024 h 2060811"/>
              <a:gd name="connsiteX42" fmla="*/ 1815152 w 3946478"/>
              <a:gd name="connsiteY42" fmla="*/ 368489 h 2060811"/>
              <a:gd name="connsiteX43" fmla="*/ 1774209 w 3946478"/>
              <a:gd name="connsiteY43" fmla="*/ 232012 h 2060811"/>
              <a:gd name="connsiteX44" fmla="*/ 1746914 w 3946478"/>
              <a:gd name="connsiteY44" fmla="*/ 177421 h 2060811"/>
              <a:gd name="connsiteX45" fmla="*/ 1719618 w 3946478"/>
              <a:gd name="connsiteY45" fmla="*/ 136477 h 2060811"/>
              <a:gd name="connsiteX46" fmla="*/ 1705970 w 3946478"/>
              <a:gd name="connsiteY46" fmla="*/ 95534 h 2060811"/>
              <a:gd name="connsiteX47" fmla="*/ 1665027 w 3946478"/>
              <a:gd name="connsiteY47" fmla="*/ 68239 h 2060811"/>
              <a:gd name="connsiteX48" fmla="*/ 1610436 w 3946478"/>
              <a:gd name="connsiteY48" fmla="*/ 40943 h 2060811"/>
              <a:gd name="connsiteX49" fmla="*/ 1514902 w 3946478"/>
              <a:gd name="connsiteY49" fmla="*/ 13648 h 2060811"/>
              <a:gd name="connsiteX50" fmla="*/ 1473958 w 3946478"/>
              <a:gd name="connsiteY50" fmla="*/ 0 h 2060811"/>
              <a:gd name="connsiteX51" fmla="*/ 1378424 w 3946478"/>
              <a:gd name="connsiteY51" fmla="*/ 81886 h 2060811"/>
              <a:gd name="connsiteX52" fmla="*/ 1351129 w 3946478"/>
              <a:gd name="connsiteY52" fmla="*/ 150125 h 2060811"/>
              <a:gd name="connsiteX53" fmla="*/ 1282890 w 3946478"/>
              <a:gd name="connsiteY53" fmla="*/ 272955 h 2060811"/>
              <a:gd name="connsiteX54" fmla="*/ 1255594 w 3946478"/>
              <a:gd name="connsiteY54" fmla="*/ 395785 h 2060811"/>
              <a:gd name="connsiteX55" fmla="*/ 1228299 w 3946478"/>
              <a:gd name="connsiteY55" fmla="*/ 559558 h 2060811"/>
              <a:gd name="connsiteX56" fmla="*/ 1214651 w 3946478"/>
              <a:gd name="connsiteY56" fmla="*/ 682388 h 2060811"/>
              <a:gd name="connsiteX57" fmla="*/ 1201003 w 3946478"/>
              <a:gd name="connsiteY57" fmla="*/ 750627 h 2060811"/>
              <a:gd name="connsiteX58" fmla="*/ 1187355 w 3946478"/>
              <a:gd name="connsiteY58" fmla="*/ 832513 h 2060811"/>
              <a:gd name="connsiteX59" fmla="*/ 1173708 w 3946478"/>
              <a:gd name="connsiteY59" fmla="*/ 887104 h 2060811"/>
              <a:gd name="connsiteX60" fmla="*/ 1146412 w 3946478"/>
              <a:gd name="connsiteY60" fmla="*/ 1037230 h 2060811"/>
              <a:gd name="connsiteX61" fmla="*/ 1132764 w 3946478"/>
              <a:gd name="connsiteY61" fmla="*/ 1146412 h 2060811"/>
              <a:gd name="connsiteX62" fmla="*/ 1105469 w 3946478"/>
              <a:gd name="connsiteY62" fmla="*/ 1187355 h 2060811"/>
              <a:gd name="connsiteX63" fmla="*/ 1078173 w 3946478"/>
              <a:gd name="connsiteY63" fmla="*/ 1241946 h 2060811"/>
              <a:gd name="connsiteX64" fmla="*/ 1064526 w 3946478"/>
              <a:gd name="connsiteY64" fmla="*/ 1282889 h 2060811"/>
              <a:gd name="connsiteX65" fmla="*/ 1023582 w 3946478"/>
              <a:gd name="connsiteY65" fmla="*/ 1310185 h 2060811"/>
              <a:gd name="connsiteX66" fmla="*/ 859809 w 3946478"/>
              <a:gd name="connsiteY66" fmla="*/ 1296537 h 2060811"/>
              <a:gd name="connsiteX67" fmla="*/ 818866 w 3946478"/>
              <a:gd name="connsiteY67" fmla="*/ 1282889 h 2060811"/>
              <a:gd name="connsiteX68" fmla="*/ 777923 w 3946478"/>
              <a:gd name="connsiteY68" fmla="*/ 1241946 h 2060811"/>
              <a:gd name="connsiteX69" fmla="*/ 750627 w 3946478"/>
              <a:gd name="connsiteY69" fmla="*/ 1187355 h 2060811"/>
              <a:gd name="connsiteX70" fmla="*/ 736979 w 3946478"/>
              <a:gd name="connsiteY70" fmla="*/ 1146412 h 2060811"/>
              <a:gd name="connsiteX71" fmla="*/ 696036 w 3946478"/>
              <a:gd name="connsiteY71" fmla="*/ 982639 h 2060811"/>
              <a:gd name="connsiteX72" fmla="*/ 682388 w 3946478"/>
              <a:gd name="connsiteY72" fmla="*/ 941695 h 2060811"/>
              <a:gd name="connsiteX73" fmla="*/ 641445 w 3946478"/>
              <a:gd name="connsiteY73" fmla="*/ 914400 h 2060811"/>
              <a:gd name="connsiteX74" fmla="*/ 614149 w 3946478"/>
              <a:gd name="connsiteY74" fmla="*/ 873457 h 2060811"/>
              <a:gd name="connsiteX75" fmla="*/ 409433 w 3946478"/>
              <a:gd name="connsiteY75" fmla="*/ 873457 h 2060811"/>
              <a:gd name="connsiteX76" fmla="*/ 368490 w 3946478"/>
              <a:gd name="connsiteY76" fmla="*/ 900752 h 2060811"/>
              <a:gd name="connsiteX77" fmla="*/ 354842 w 3946478"/>
              <a:gd name="connsiteY77" fmla="*/ 1064525 h 2060811"/>
              <a:gd name="connsiteX78" fmla="*/ 313899 w 3946478"/>
              <a:gd name="connsiteY78" fmla="*/ 1173707 h 2060811"/>
              <a:gd name="connsiteX79" fmla="*/ 218364 w 3946478"/>
              <a:gd name="connsiteY79" fmla="*/ 1214651 h 2060811"/>
              <a:gd name="connsiteX80" fmla="*/ 122830 w 3946478"/>
              <a:gd name="connsiteY80" fmla="*/ 1241946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690349 w 3954439"/>
              <a:gd name="connsiteY72" fmla="*/ 941695 h 2060811"/>
              <a:gd name="connsiteX73" fmla="*/ 649406 w 3954439"/>
              <a:gd name="connsiteY73" fmla="*/ 914400 h 2060811"/>
              <a:gd name="connsiteX74" fmla="*/ 622110 w 3954439"/>
              <a:gd name="connsiteY74" fmla="*/ 873457 h 2060811"/>
              <a:gd name="connsiteX75" fmla="*/ 417394 w 3954439"/>
              <a:gd name="connsiteY75" fmla="*/ 873457 h 2060811"/>
              <a:gd name="connsiteX76" fmla="*/ 376451 w 3954439"/>
              <a:gd name="connsiteY76" fmla="*/ 900752 h 2060811"/>
              <a:gd name="connsiteX77" fmla="*/ 362803 w 3954439"/>
              <a:gd name="connsiteY77" fmla="*/ 1064525 h 2060811"/>
              <a:gd name="connsiteX78" fmla="*/ 321860 w 3954439"/>
              <a:gd name="connsiteY78" fmla="*/ 1173707 h 2060811"/>
              <a:gd name="connsiteX79" fmla="*/ 226325 w 3954439"/>
              <a:gd name="connsiteY79" fmla="*/ 1214651 h 2060811"/>
              <a:gd name="connsiteX80" fmla="*/ 0 w 3954439"/>
              <a:gd name="connsiteY80"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690349 w 3954439"/>
              <a:gd name="connsiteY72" fmla="*/ 941695 h 2060811"/>
              <a:gd name="connsiteX73" fmla="*/ 649406 w 3954439"/>
              <a:gd name="connsiteY73" fmla="*/ 914400 h 2060811"/>
              <a:gd name="connsiteX74" fmla="*/ 622110 w 3954439"/>
              <a:gd name="connsiteY74" fmla="*/ 873457 h 2060811"/>
              <a:gd name="connsiteX75" fmla="*/ 417394 w 3954439"/>
              <a:gd name="connsiteY75" fmla="*/ 873457 h 2060811"/>
              <a:gd name="connsiteX76" fmla="*/ 376451 w 3954439"/>
              <a:gd name="connsiteY76" fmla="*/ 900752 h 2060811"/>
              <a:gd name="connsiteX77" fmla="*/ 362803 w 3954439"/>
              <a:gd name="connsiteY77" fmla="*/ 1064525 h 2060811"/>
              <a:gd name="connsiteX78" fmla="*/ 321860 w 3954439"/>
              <a:gd name="connsiteY78" fmla="*/ 1173707 h 2060811"/>
              <a:gd name="connsiteX79" fmla="*/ 0 w 3954439"/>
              <a:gd name="connsiteY79"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690349 w 3954439"/>
              <a:gd name="connsiteY72" fmla="*/ 941695 h 2060811"/>
              <a:gd name="connsiteX73" fmla="*/ 649406 w 3954439"/>
              <a:gd name="connsiteY73" fmla="*/ 914400 h 2060811"/>
              <a:gd name="connsiteX74" fmla="*/ 622110 w 3954439"/>
              <a:gd name="connsiteY74" fmla="*/ 873457 h 2060811"/>
              <a:gd name="connsiteX75" fmla="*/ 417394 w 3954439"/>
              <a:gd name="connsiteY75" fmla="*/ 873457 h 2060811"/>
              <a:gd name="connsiteX76" fmla="*/ 376451 w 3954439"/>
              <a:gd name="connsiteY76" fmla="*/ 900752 h 2060811"/>
              <a:gd name="connsiteX77" fmla="*/ 362803 w 3954439"/>
              <a:gd name="connsiteY77" fmla="*/ 1064525 h 2060811"/>
              <a:gd name="connsiteX78" fmla="*/ 381001 w 3954439"/>
              <a:gd name="connsiteY78" fmla="*/ 1397759 h 2060811"/>
              <a:gd name="connsiteX79" fmla="*/ 0 w 3954439"/>
              <a:gd name="connsiteY79"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690349 w 3954439"/>
              <a:gd name="connsiteY72" fmla="*/ 941695 h 2060811"/>
              <a:gd name="connsiteX73" fmla="*/ 649406 w 3954439"/>
              <a:gd name="connsiteY73" fmla="*/ 914400 h 2060811"/>
              <a:gd name="connsiteX74" fmla="*/ 622110 w 3954439"/>
              <a:gd name="connsiteY74" fmla="*/ 873457 h 2060811"/>
              <a:gd name="connsiteX75" fmla="*/ 417394 w 3954439"/>
              <a:gd name="connsiteY75" fmla="*/ 873457 h 2060811"/>
              <a:gd name="connsiteX76" fmla="*/ 376451 w 3954439"/>
              <a:gd name="connsiteY76" fmla="*/ 900752 h 2060811"/>
              <a:gd name="connsiteX77" fmla="*/ 381001 w 3954439"/>
              <a:gd name="connsiteY77" fmla="*/ 1397759 h 2060811"/>
              <a:gd name="connsiteX78" fmla="*/ 0 w 3954439"/>
              <a:gd name="connsiteY78"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690349 w 3954439"/>
              <a:gd name="connsiteY72" fmla="*/ 941695 h 2060811"/>
              <a:gd name="connsiteX73" fmla="*/ 649406 w 3954439"/>
              <a:gd name="connsiteY73" fmla="*/ 914400 h 2060811"/>
              <a:gd name="connsiteX74" fmla="*/ 417394 w 3954439"/>
              <a:gd name="connsiteY74" fmla="*/ 873457 h 2060811"/>
              <a:gd name="connsiteX75" fmla="*/ 376451 w 3954439"/>
              <a:gd name="connsiteY75" fmla="*/ 900752 h 2060811"/>
              <a:gd name="connsiteX76" fmla="*/ 381001 w 3954439"/>
              <a:gd name="connsiteY76" fmla="*/ 1397759 h 2060811"/>
              <a:gd name="connsiteX77" fmla="*/ 0 w 3954439"/>
              <a:gd name="connsiteY77"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690349 w 3954439"/>
              <a:gd name="connsiteY72" fmla="*/ 941695 h 2060811"/>
              <a:gd name="connsiteX73" fmla="*/ 649406 w 3954439"/>
              <a:gd name="connsiteY73" fmla="*/ 914400 h 2060811"/>
              <a:gd name="connsiteX74" fmla="*/ 376451 w 3954439"/>
              <a:gd name="connsiteY74" fmla="*/ 900752 h 2060811"/>
              <a:gd name="connsiteX75" fmla="*/ 381001 w 3954439"/>
              <a:gd name="connsiteY75" fmla="*/ 1397759 h 2060811"/>
              <a:gd name="connsiteX76" fmla="*/ 0 w 3954439"/>
              <a:gd name="connsiteY76"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690349 w 3954439"/>
              <a:gd name="connsiteY72" fmla="*/ 941695 h 2060811"/>
              <a:gd name="connsiteX73" fmla="*/ 376451 w 3954439"/>
              <a:gd name="connsiteY73" fmla="*/ 900752 h 2060811"/>
              <a:gd name="connsiteX74" fmla="*/ 381001 w 3954439"/>
              <a:gd name="connsiteY74" fmla="*/ 1397759 h 2060811"/>
              <a:gd name="connsiteX75" fmla="*/ 0 w 3954439"/>
              <a:gd name="connsiteY75"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690349 w 3954439"/>
              <a:gd name="connsiteY72" fmla="*/ 941695 h 2060811"/>
              <a:gd name="connsiteX73" fmla="*/ 533401 w 3954439"/>
              <a:gd name="connsiteY73" fmla="*/ 864359 h 2060811"/>
              <a:gd name="connsiteX74" fmla="*/ 381001 w 3954439"/>
              <a:gd name="connsiteY74" fmla="*/ 1397759 h 2060811"/>
              <a:gd name="connsiteX75" fmla="*/ 0 w 3954439"/>
              <a:gd name="connsiteY75"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703997 w 3954439"/>
              <a:gd name="connsiteY71" fmla="*/ 982639 h 2060811"/>
              <a:gd name="connsiteX72" fmla="*/ 533401 w 3954439"/>
              <a:gd name="connsiteY72" fmla="*/ 864359 h 2060811"/>
              <a:gd name="connsiteX73" fmla="*/ 381001 w 3954439"/>
              <a:gd name="connsiteY73" fmla="*/ 1397759 h 2060811"/>
              <a:gd name="connsiteX74" fmla="*/ 0 w 3954439"/>
              <a:gd name="connsiteY74"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744940 w 3954439"/>
              <a:gd name="connsiteY70" fmla="*/ 1146412 h 2060811"/>
              <a:gd name="connsiteX71" fmla="*/ 533401 w 3954439"/>
              <a:gd name="connsiteY71" fmla="*/ 864359 h 2060811"/>
              <a:gd name="connsiteX72" fmla="*/ 381001 w 3954439"/>
              <a:gd name="connsiteY72" fmla="*/ 1397759 h 2060811"/>
              <a:gd name="connsiteX73" fmla="*/ 0 w 3954439"/>
              <a:gd name="connsiteY73"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81669 w 3954439"/>
              <a:gd name="connsiteY59" fmla="*/ 887104 h 2060811"/>
              <a:gd name="connsiteX60" fmla="*/ 1154373 w 3954439"/>
              <a:gd name="connsiteY60" fmla="*/ 1037230 h 2060811"/>
              <a:gd name="connsiteX61" fmla="*/ 1140725 w 3954439"/>
              <a:gd name="connsiteY61" fmla="*/ 1146412 h 2060811"/>
              <a:gd name="connsiteX62" fmla="*/ 1113430 w 3954439"/>
              <a:gd name="connsiteY62" fmla="*/ 1187355 h 2060811"/>
              <a:gd name="connsiteX63" fmla="*/ 1086134 w 3954439"/>
              <a:gd name="connsiteY63" fmla="*/ 1241946 h 2060811"/>
              <a:gd name="connsiteX64" fmla="*/ 1072487 w 3954439"/>
              <a:gd name="connsiteY64" fmla="*/ 1282889 h 2060811"/>
              <a:gd name="connsiteX65" fmla="*/ 1031543 w 3954439"/>
              <a:gd name="connsiteY65" fmla="*/ 1310185 h 2060811"/>
              <a:gd name="connsiteX66" fmla="*/ 867770 w 3954439"/>
              <a:gd name="connsiteY66" fmla="*/ 1296537 h 2060811"/>
              <a:gd name="connsiteX67" fmla="*/ 826827 w 3954439"/>
              <a:gd name="connsiteY67" fmla="*/ 1282889 h 2060811"/>
              <a:gd name="connsiteX68" fmla="*/ 785884 w 3954439"/>
              <a:gd name="connsiteY68" fmla="*/ 1241946 h 2060811"/>
              <a:gd name="connsiteX69" fmla="*/ 758588 w 3954439"/>
              <a:gd name="connsiteY69" fmla="*/ 1187355 h 2060811"/>
              <a:gd name="connsiteX70" fmla="*/ 533401 w 3954439"/>
              <a:gd name="connsiteY70" fmla="*/ 864359 h 2060811"/>
              <a:gd name="connsiteX71" fmla="*/ 381001 w 3954439"/>
              <a:gd name="connsiteY71" fmla="*/ 1397759 h 2060811"/>
              <a:gd name="connsiteX72" fmla="*/ 0 w 3954439"/>
              <a:gd name="connsiteY72"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208964 w 3954439"/>
              <a:gd name="connsiteY57" fmla="*/ 750627 h 2060811"/>
              <a:gd name="connsiteX58" fmla="*/ 1195316 w 3954439"/>
              <a:gd name="connsiteY58" fmla="*/ 832513 h 2060811"/>
              <a:gd name="connsiteX59" fmla="*/ 1154373 w 3954439"/>
              <a:gd name="connsiteY59" fmla="*/ 1037230 h 2060811"/>
              <a:gd name="connsiteX60" fmla="*/ 1140725 w 3954439"/>
              <a:gd name="connsiteY60" fmla="*/ 1146412 h 2060811"/>
              <a:gd name="connsiteX61" fmla="*/ 1113430 w 3954439"/>
              <a:gd name="connsiteY61" fmla="*/ 1187355 h 2060811"/>
              <a:gd name="connsiteX62" fmla="*/ 1086134 w 3954439"/>
              <a:gd name="connsiteY62" fmla="*/ 1241946 h 2060811"/>
              <a:gd name="connsiteX63" fmla="*/ 1072487 w 3954439"/>
              <a:gd name="connsiteY63" fmla="*/ 1282889 h 2060811"/>
              <a:gd name="connsiteX64" fmla="*/ 1031543 w 3954439"/>
              <a:gd name="connsiteY64" fmla="*/ 1310185 h 2060811"/>
              <a:gd name="connsiteX65" fmla="*/ 867770 w 3954439"/>
              <a:gd name="connsiteY65" fmla="*/ 1296537 h 2060811"/>
              <a:gd name="connsiteX66" fmla="*/ 826827 w 3954439"/>
              <a:gd name="connsiteY66" fmla="*/ 1282889 h 2060811"/>
              <a:gd name="connsiteX67" fmla="*/ 785884 w 3954439"/>
              <a:gd name="connsiteY67" fmla="*/ 1241946 h 2060811"/>
              <a:gd name="connsiteX68" fmla="*/ 758588 w 3954439"/>
              <a:gd name="connsiteY68" fmla="*/ 1187355 h 2060811"/>
              <a:gd name="connsiteX69" fmla="*/ 533401 w 3954439"/>
              <a:gd name="connsiteY69" fmla="*/ 864359 h 2060811"/>
              <a:gd name="connsiteX70" fmla="*/ 381001 w 3954439"/>
              <a:gd name="connsiteY70" fmla="*/ 1397759 h 2060811"/>
              <a:gd name="connsiteX71" fmla="*/ 0 w 3954439"/>
              <a:gd name="connsiteY71"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222612 w 3954439"/>
              <a:gd name="connsiteY56" fmla="*/ 682388 h 2060811"/>
              <a:gd name="connsiteX57" fmla="*/ 1195316 w 3954439"/>
              <a:gd name="connsiteY57" fmla="*/ 832513 h 2060811"/>
              <a:gd name="connsiteX58" fmla="*/ 1154373 w 3954439"/>
              <a:gd name="connsiteY58" fmla="*/ 1037230 h 2060811"/>
              <a:gd name="connsiteX59" fmla="*/ 1140725 w 3954439"/>
              <a:gd name="connsiteY59" fmla="*/ 1146412 h 2060811"/>
              <a:gd name="connsiteX60" fmla="*/ 1113430 w 3954439"/>
              <a:gd name="connsiteY60" fmla="*/ 1187355 h 2060811"/>
              <a:gd name="connsiteX61" fmla="*/ 1086134 w 3954439"/>
              <a:gd name="connsiteY61" fmla="*/ 1241946 h 2060811"/>
              <a:gd name="connsiteX62" fmla="*/ 1072487 w 3954439"/>
              <a:gd name="connsiteY62" fmla="*/ 1282889 h 2060811"/>
              <a:gd name="connsiteX63" fmla="*/ 1031543 w 3954439"/>
              <a:gd name="connsiteY63" fmla="*/ 1310185 h 2060811"/>
              <a:gd name="connsiteX64" fmla="*/ 867770 w 3954439"/>
              <a:gd name="connsiteY64" fmla="*/ 1296537 h 2060811"/>
              <a:gd name="connsiteX65" fmla="*/ 826827 w 3954439"/>
              <a:gd name="connsiteY65" fmla="*/ 1282889 h 2060811"/>
              <a:gd name="connsiteX66" fmla="*/ 785884 w 3954439"/>
              <a:gd name="connsiteY66" fmla="*/ 1241946 h 2060811"/>
              <a:gd name="connsiteX67" fmla="*/ 758588 w 3954439"/>
              <a:gd name="connsiteY67" fmla="*/ 1187355 h 2060811"/>
              <a:gd name="connsiteX68" fmla="*/ 533401 w 3954439"/>
              <a:gd name="connsiteY68" fmla="*/ 864359 h 2060811"/>
              <a:gd name="connsiteX69" fmla="*/ 381001 w 3954439"/>
              <a:gd name="connsiteY69" fmla="*/ 1397759 h 2060811"/>
              <a:gd name="connsiteX70" fmla="*/ 0 w 3954439"/>
              <a:gd name="connsiteY70"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63555 w 3954439"/>
              <a:gd name="connsiteY54" fmla="*/ 395785 h 2060811"/>
              <a:gd name="connsiteX55" fmla="*/ 1236260 w 3954439"/>
              <a:gd name="connsiteY55" fmla="*/ 559558 h 2060811"/>
              <a:gd name="connsiteX56" fmla="*/ 1195316 w 3954439"/>
              <a:gd name="connsiteY56" fmla="*/ 832513 h 2060811"/>
              <a:gd name="connsiteX57" fmla="*/ 1154373 w 3954439"/>
              <a:gd name="connsiteY57" fmla="*/ 1037230 h 2060811"/>
              <a:gd name="connsiteX58" fmla="*/ 1140725 w 3954439"/>
              <a:gd name="connsiteY58" fmla="*/ 1146412 h 2060811"/>
              <a:gd name="connsiteX59" fmla="*/ 1113430 w 3954439"/>
              <a:gd name="connsiteY59" fmla="*/ 1187355 h 2060811"/>
              <a:gd name="connsiteX60" fmla="*/ 1086134 w 3954439"/>
              <a:gd name="connsiteY60" fmla="*/ 1241946 h 2060811"/>
              <a:gd name="connsiteX61" fmla="*/ 1072487 w 3954439"/>
              <a:gd name="connsiteY61" fmla="*/ 1282889 h 2060811"/>
              <a:gd name="connsiteX62" fmla="*/ 1031543 w 3954439"/>
              <a:gd name="connsiteY62" fmla="*/ 1310185 h 2060811"/>
              <a:gd name="connsiteX63" fmla="*/ 867770 w 3954439"/>
              <a:gd name="connsiteY63" fmla="*/ 1296537 h 2060811"/>
              <a:gd name="connsiteX64" fmla="*/ 826827 w 3954439"/>
              <a:gd name="connsiteY64" fmla="*/ 1282889 h 2060811"/>
              <a:gd name="connsiteX65" fmla="*/ 785884 w 3954439"/>
              <a:gd name="connsiteY65" fmla="*/ 1241946 h 2060811"/>
              <a:gd name="connsiteX66" fmla="*/ 758588 w 3954439"/>
              <a:gd name="connsiteY66" fmla="*/ 1187355 h 2060811"/>
              <a:gd name="connsiteX67" fmla="*/ 533401 w 3954439"/>
              <a:gd name="connsiteY67" fmla="*/ 864359 h 2060811"/>
              <a:gd name="connsiteX68" fmla="*/ 381001 w 3954439"/>
              <a:gd name="connsiteY68" fmla="*/ 1397759 h 2060811"/>
              <a:gd name="connsiteX69" fmla="*/ 0 w 3954439"/>
              <a:gd name="connsiteY69"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359090 w 3954439"/>
              <a:gd name="connsiteY52" fmla="*/ 150125 h 2060811"/>
              <a:gd name="connsiteX53" fmla="*/ 1290851 w 3954439"/>
              <a:gd name="connsiteY53" fmla="*/ 272955 h 2060811"/>
              <a:gd name="connsiteX54" fmla="*/ 1236260 w 3954439"/>
              <a:gd name="connsiteY54" fmla="*/ 559558 h 2060811"/>
              <a:gd name="connsiteX55" fmla="*/ 1195316 w 3954439"/>
              <a:gd name="connsiteY55" fmla="*/ 832513 h 2060811"/>
              <a:gd name="connsiteX56" fmla="*/ 1154373 w 3954439"/>
              <a:gd name="connsiteY56" fmla="*/ 1037230 h 2060811"/>
              <a:gd name="connsiteX57" fmla="*/ 1140725 w 3954439"/>
              <a:gd name="connsiteY57" fmla="*/ 1146412 h 2060811"/>
              <a:gd name="connsiteX58" fmla="*/ 1113430 w 3954439"/>
              <a:gd name="connsiteY58" fmla="*/ 1187355 h 2060811"/>
              <a:gd name="connsiteX59" fmla="*/ 1086134 w 3954439"/>
              <a:gd name="connsiteY59" fmla="*/ 1241946 h 2060811"/>
              <a:gd name="connsiteX60" fmla="*/ 1072487 w 3954439"/>
              <a:gd name="connsiteY60" fmla="*/ 1282889 h 2060811"/>
              <a:gd name="connsiteX61" fmla="*/ 1031543 w 3954439"/>
              <a:gd name="connsiteY61" fmla="*/ 1310185 h 2060811"/>
              <a:gd name="connsiteX62" fmla="*/ 867770 w 3954439"/>
              <a:gd name="connsiteY62" fmla="*/ 1296537 h 2060811"/>
              <a:gd name="connsiteX63" fmla="*/ 826827 w 3954439"/>
              <a:gd name="connsiteY63" fmla="*/ 1282889 h 2060811"/>
              <a:gd name="connsiteX64" fmla="*/ 785884 w 3954439"/>
              <a:gd name="connsiteY64" fmla="*/ 1241946 h 2060811"/>
              <a:gd name="connsiteX65" fmla="*/ 758588 w 3954439"/>
              <a:gd name="connsiteY65" fmla="*/ 1187355 h 2060811"/>
              <a:gd name="connsiteX66" fmla="*/ 533401 w 3954439"/>
              <a:gd name="connsiteY66" fmla="*/ 864359 h 2060811"/>
              <a:gd name="connsiteX67" fmla="*/ 381001 w 3954439"/>
              <a:gd name="connsiteY67" fmla="*/ 1397759 h 2060811"/>
              <a:gd name="connsiteX68" fmla="*/ 0 w 3954439"/>
              <a:gd name="connsiteY68" fmla="*/ 1245359 h 2060811"/>
              <a:gd name="connsiteX0" fmla="*/ 7961 w 3954439"/>
              <a:gd name="connsiteY0" fmla="*/ 2019868 h 2060811"/>
              <a:gd name="connsiteX1" fmla="*/ 3952164 w 3954439"/>
              <a:gd name="connsiteY1" fmla="*/ 2019868 h 2060811"/>
              <a:gd name="connsiteX2" fmla="*/ 3952164 w 3954439"/>
              <a:gd name="connsiteY2" fmla="*/ 1119116 h 2060811"/>
              <a:gd name="connsiteX3" fmla="*/ 3938516 w 3954439"/>
              <a:gd name="connsiteY3" fmla="*/ 1050877 h 2060811"/>
              <a:gd name="connsiteX4" fmla="*/ 3897573 w 3954439"/>
              <a:gd name="connsiteY4" fmla="*/ 928048 h 2060811"/>
              <a:gd name="connsiteX5" fmla="*/ 3883925 w 3954439"/>
              <a:gd name="connsiteY5" fmla="*/ 887104 h 2060811"/>
              <a:gd name="connsiteX6" fmla="*/ 3856630 w 3954439"/>
              <a:gd name="connsiteY6" fmla="*/ 791570 h 2060811"/>
              <a:gd name="connsiteX7" fmla="*/ 3842982 w 3954439"/>
              <a:gd name="connsiteY7" fmla="*/ 736979 h 2060811"/>
              <a:gd name="connsiteX8" fmla="*/ 3802039 w 3954439"/>
              <a:gd name="connsiteY8" fmla="*/ 709683 h 2060811"/>
              <a:gd name="connsiteX9" fmla="*/ 3706504 w 3954439"/>
              <a:gd name="connsiteY9" fmla="*/ 750627 h 2060811"/>
              <a:gd name="connsiteX10" fmla="*/ 3624618 w 3954439"/>
              <a:gd name="connsiteY10" fmla="*/ 791570 h 2060811"/>
              <a:gd name="connsiteX11" fmla="*/ 3610970 w 3954439"/>
              <a:gd name="connsiteY11" fmla="*/ 859809 h 2060811"/>
              <a:gd name="connsiteX12" fmla="*/ 3583675 w 3954439"/>
              <a:gd name="connsiteY12" fmla="*/ 900752 h 2060811"/>
              <a:gd name="connsiteX13" fmla="*/ 3556379 w 3954439"/>
              <a:gd name="connsiteY13" fmla="*/ 968991 h 2060811"/>
              <a:gd name="connsiteX14" fmla="*/ 3529084 w 3954439"/>
              <a:gd name="connsiteY14" fmla="*/ 1091821 h 2060811"/>
              <a:gd name="connsiteX15" fmla="*/ 3501788 w 3954439"/>
              <a:gd name="connsiteY15" fmla="*/ 1173707 h 2060811"/>
              <a:gd name="connsiteX16" fmla="*/ 3460845 w 3954439"/>
              <a:gd name="connsiteY16" fmla="*/ 1214651 h 2060811"/>
              <a:gd name="connsiteX17" fmla="*/ 3433549 w 3954439"/>
              <a:gd name="connsiteY17" fmla="*/ 1323833 h 2060811"/>
              <a:gd name="connsiteX18" fmla="*/ 3392606 w 3954439"/>
              <a:gd name="connsiteY18" fmla="*/ 1351128 h 2060811"/>
              <a:gd name="connsiteX19" fmla="*/ 2873991 w 3954439"/>
              <a:gd name="connsiteY19" fmla="*/ 1337480 h 2060811"/>
              <a:gd name="connsiteX20" fmla="*/ 2819400 w 3954439"/>
              <a:gd name="connsiteY20" fmla="*/ 1255594 h 2060811"/>
              <a:gd name="connsiteX21" fmla="*/ 2792104 w 3954439"/>
              <a:gd name="connsiteY21" fmla="*/ 1023582 h 2060811"/>
              <a:gd name="connsiteX22" fmla="*/ 2778457 w 3954439"/>
              <a:gd name="connsiteY22" fmla="*/ 941695 h 2060811"/>
              <a:gd name="connsiteX23" fmla="*/ 2696570 w 3954439"/>
              <a:gd name="connsiteY23" fmla="*/ 859809 h 2060811"/>
              <a:gd name="connsiteX24" fmla="*/ 2532797 w 3954439"/>
              <a:gd name="connsiteY24" fmla="*/ 887104 h 2060811"/>
              <a:gd name="connsiteX25" fmla="*/ 2519149 w 3954439"/>
              <a:gd name="connsiteY25" fmla="*/ 928048 h 2060811"/>
              <a:gd name="connsiteX26" fmla="*/ 2491854 w 3954439"/>
              <a:gd name="connsiteY26" fmla="*/ 982639 h 2060811"/>
              <a:gd name="connsiteX27" fmla="*/ 2450910 w 3954439"/>
              <a:gd name="connsiteY27" fmla="*/ 1228298 h 2060811"/>
              <a:gd name="connsiteX28" fmla="*/ 2396319 w 3954439"/>
              <a:gd name="connsiteY28" fmla="*/ 1282889 h 2060811"/>
              <a:gd name="connsiteX29" fmla="*/ 2355376 w 3954439"/>
              <a:gd name="connsiteY29" fmla="*/ 1296537 h 2060811"/>
              <a:gd name="connsiteX30" fmla="*/ 2314433 w 3954439"/>
              <a:gd name="connsiteY30" fmla="*/ 1323833 h 2060811"/>
              <a:gd name="connsiteX31" fmla="*/ 2232546 w 3954439"/>
              <a:gd name="connsiteY31" fmla="*/ 1351128 h 2060811"/>
              <a:gd name="connsiteX32" fmla="*/ 2068773 w 3954439"/>
              <a:gd name="connsiteY32" fmla="*/ 1296537 h 2060811"/>
              <a:gd name="connsiteX33" fmla="*/ 2055125 w 3954439"/>
              <a:gd name="connsiteY33" fmla="*/ 1255594 h 2060811"/>
              <a:gd name="connsiteX34" fmla="*/ 2027830 w 3954439"/>
              <a:gd name="connsiteY34" fmla="*/ 1201003 h 2060811"/>
              <a:gd name="connsiteX35" fmla="*/ 2000534 w 3954439"/>
              <a:gd name="connsiteY35" fmla="*/ 1119116 h 2060811"/>
              <a:gd name="connsiteX36" fmla="*/ 1973239 w 3954439"/>
              <a:gd name="connsiteY36" fmla="*/ 955343 h 2060811"/>
              <a:gd name="connsiteX37" fmla="*/ 1959591 w 3954439"/>
              <a:gd name="connsiteY37" fmla="*/ 887104 h 2060811"/>
              <a:gd name="connsiteX38" fmla="*/ 1945943 w 3954439"/>
              <a:gd name="connsiteY38" fmla="*/ 791570 h 2060811"/>
              <a:gd name="connsiteX39" fmla="*/ 1918648 w 3954439"/>
              <a:gd name="connsiteY39" fmla="*/ 709683 h 2060811"/>
              <a:gd name="connsiteX40" fmla="*/ 1891352 w 3954439"/>
              <a:gd name="connsiteY40" fmla="*/ 573206 h 2060811"/>
              <a:gd name="connsiteX41" fmla="*/ 1864057 w 3954439"/>
              <a:gd name="connsiteY41" fmla="*/ 464024 h 2060811"/>
              <a:gd name="connsiteX42" fmla="*/ 1823113 w 3954439"/>
              <a:gd name="connsiteY42" fmla="*/ 368489 h 2060811"/>
              <a:gd name="connsiteX43" fmla="*/ 1782170 w 3954439"/>
              <a:gd name="connsiteY43" fmla="*/ 232012 h 2060811"/>
              <a:gd name="connsiteX44" fmla="*/ 1754875 w 3954439"/>
              <a:gd name="connsiteY44" fmla="*/ 177421 h 2060811"/>
              <a:gd name="connsiteX45" fmla="*/ 1727579 w 3954439"/>
              <a:gd name="connsiteY45" fmla="*/ 136477 h 2060811"/>
              <a:gd name="connsiteX46" fmla="*/ 1713931 w 3954439"/>
              <a:gd name="connsiteY46" fmla="*/ 95534 h 2060811"/>
              <a:gd name="connsiteX47" fmla="*/ 1672988 w 3954439"/>
              <a:gd name="connsiteY47" fmla="*/ 68239 h 2060811"/>
              <a:gd name="connsiteX48" fmla="*/ 1618397 w 3954439"/>
              <a:gd name="connsiteY48" fmla="*/ 40943 h 2060811"/>
              <a:gd name="connsiteX49" fmla="*/ 1522863 w 3954439"/>
              <a:gd name="connsiteY49" fmla="*/ 13648 h 2060811"/>
              <a:gd name="connsiteX50" fmla="*/ 1481919 w 3954439"/>
              <a:gd name="connsiteY50" fmla="*/ 0 h 2060811"/>
              <a:gd name="connsiteX51" fmla="*/ 1386385 w 3954439"/>
              <a:gd name="connsiteY51" fmla="*/ 81886 h 2060811"/>
              <a:gd name="connsiteX52" fmla="*/ 1290851 w 3954439"/>
              <a:gd name="connsiteY52" fmla="*/ 272955 h 2060811"/>
              <a:gd name="connsiteX53" fmla="*/ 1236260 w 3954439"/>
              <a:gd name="connsiteY53" fmla="*/ 559558 h 2060811"/>
              <a:gd name="connsiteX54" fmla="*/ 1195316 w 3954439"/>
              <a:gd name="connsiteY54" fmla="*/ 832513 h 2060811"/>
              <a:gd name="connsiteX55" fmla="*/ 1154373 w 3954439"/>
              <a:gd name="connsiteY55" fmla="*/ 1037230 h 2060811"/>
              <a:gd name="connsiteX56" fmla="*/ 1140725 w 3954439"/>
              <a:gd name="connsiteY56" fmla="*/ 1146412 h 2060811"/>
              <a:gd name="connsiteX57" fmla="*/ 1113430 w 3954439"/>
              <a:gd name="connsiteY57" fmla="*/ 1187355 h 2060811"/>
              <a:gd name="connsiteX58" fmla="*/ 1086134 w 3954439"/>
              <a:gd name="connsiteY58" fmla="*/ 1241946 h 2060811"/>
              <a:gd name="connsiteX59" fmla="*/ 1072487 w 3954439"/>
              <a:gd name="connsiteY59" fmla="*/ 1282889 h 2060811"/>
              <a:gd name="connsiteX60" fmla="*/ 1031543 w 3954439"/>
              <a:gd name="connsiteY60" fmla="*/ 1310185 h 2060811"/>
              <a:gd name="connsiteX61" fmla="*/ 867770 w 3954439"/>
              <a:gd name="connsiteY61" fmla="*/ 1296537 h 2060811"/>
              <a:gd name="connsiteX62" fmla="*/ 826827 w 3954439"/>
              <a:gd name="connsiteY62" fmla="*/ 1282889 h 2060811"/>
              <a:gd name="connsiteX63" fmla="*/ 785884 w 3954439"/>
              <a:gd name="connsiteY63" fmla="*/ 1241946 h 2060811"/>
              <a:gd name="connsiteX64" fmla="*/ 758588 w 3954439"/>
              <a:gd name="connsiteY64" fmla="*/ 1187355 h 2060811"/>
              <a:gd name="connsiteX65" fmla="*/ 533401 w 3954439"/>
              <a:gd name="connsiteY65" fmla="*/ 864359 h 2060811"/>
              <a:gd name="connsiteX66" fmla="*/ 381001 w 3954439"/>
              <a:gd name="connsiteY66" fmla="*/ 1397759 h 2060811"/>
              <a:gd name="connsiteX67" fmla="*/ 0 w 3954439"/>
              <a:gd name="connsiteY67" fmla="*/ 1245359 h 2060811"/>
              <a:gd name="connsiteX0" fmla="*/ 7961 w 3954439"/>
              <a:gd name="connsiteY0" fmla="*/ 2006220 h 2047163"/>
              <a:gd name="connsiteX1" fmla="*/ 3952164 w 3954439"/>
              <a:gd name="connsiteY1" fmla="*/ 2006220 h 2047163"/>
              <a:gd name="connsiteX2" fmla="*/ 3952164 w 3954439"/>
              <a:gd name="connsiteY2" fmla="*/ 1105468 h 2047163"/>
              <a:gd name="connsiteX3" fmla="*/ 3938516 w 3954439"/>
              <a:gd name="connsiteY3" fmla="*/ 1037229 h 2047163"/>
              <a:gd name="connsiteX4" fmla="*/ 3897573 w 3954439"/>
              <a:gd name="connsiteY4" fmla="*/ 914400 h 2047163"/>
              <a:gd name="connsiteX5" fmla="*/ 3883925 w 3954439"/>
              <a:gd name="connsiteY5" fmla="*/ 873456 h 2047163"/>
              <a:gd name="connsiteX6" fmla="*/ 3856630 w 3954439"/>
              <a:gd name="connsiteY6" fmla="*/ 777922 h 2047163"/>
              <a:gd name="connsiteX7" fmla="*/ 3842982 w 3954439"/>
              <a:gd name="connsiteY7" fmla="*/ 723331 h 2047163"/>
              <a:gd name="connsiteX8" fmla="*/ 3802039 w 3954439"/>
              <a:gd name="connsiteY8" fmla="*/ 696035 h 2047163"/>
              <a:gd name="connsiteX9" fmla="*/ 3706504 w 3954439"/>
              <a:gd name="connsiteY9" fmla="*/ 736979 h 2047163"/>
              <a:gd name="connsiteX10" fmla="*/ 3624618 w 3954439"/>
              <a:gd name="connsiteY10" fmla="*/ 777922 h 2047163"/>
              <a:gd name="connsiteX11" fmla="*/ 3610970 w 3954439"/>
              <a:gd name="connsiteY11" fmla="*/ 846161 h 2047163"/>
              <a:gd name="connsiteX12" fmla="*/ 3583675 w 3954439"/>
              <a:gd name="connsiteY12" fmla="*/ 887104 h 2047163"/>
              <a:gd name="connsiteX13" fmla="*/ 3556379 w 3954439"/>
              <a:gd name="connsiteY13" fmla="*/ 955343 h 2047163"/>
              <a:gd name="connsiteX14" fmla="*/ 3529084 w 3954439"/>
              <a:gd name="connsiteY14" fmla="*/ 1078173 h 2047163"/>
              <a:gd name="connsiteX15" fmla="*/ 3501788 w 3954439"/>
              <a:gd name="connsiteY15" fmla="*/ 1160059 h 2047163"/>
              <a:gd name="connsiteX16" fmla="*/ 3460845 w 3954439"/>
              <a:gd name="connsiteY16" fmla="*/ 1201003 h 2047163"/>
              <a:gd name="connsiteX17" fmla="*/ 3433549 w 3954439"/>
              <a:gd name="connsiteY17" fmla="*/ 1310185 h 2047163"/>
              <a:gd name="connsiteX18" fmla="*/ 3392606 w 3954439"/>
              <a:gd name="connsiteY18" fmla="*/ 1337480 h 2047163"/>
              <a:gd name="connsiteX19" fmla="*/ 2873991 w 3954439"/>
              <a:gd name="connsiteY19" fmla="*/ 1323832 h 2047163"/>
              <a:gd name="connsiteX20" fmla="*/ 2819400 w 3954439"/>
              <a:gd name="connsiteY20" fmla="*/ 1241946 h 2047163"/>
              <a:gd name="connsiteX21" fmla="*/ 2792104 w 3954439"/>
              <a:gd name="connsiteY21" fmla="*/ 1009934 h 2047163"/>
              <a:gd name="connsiteX22" fmla="*/ 2778457 w 3954439"/>
              <a:gd name="connsiteY22" fmla="*/ 928047 h 2047163"/>
              <a:gd name="connsiteX23" fmla="*/ 2696570 w 3954439"/>
              <a:gd name="connsiteY23" fmla="*/ 846161 h 2047163"/>
              <a:gd name="connsiteX24" fmla="*/ 2532797 w 3954439"/>
              <a:gd name="connsiteY24" fmla="*/ 873456 h 2047163"/>
              <a:gd name="connsiteX25" fmla="*/ 2519149 w 3954439"/>
              <a:gd name="connsiteY25" fmla="*/ 914400 h 2047163"/>
              <a:gd name="connsiteX26" fmla="*/ 2491854 w 3954439"/>
              <a:gd name="connsiteY26" fmla="*/ 968991 h 2047163"/>
              <a:gd name="connsiteX27" fmla="*/ 2450910 w 3954439"/>
              <a:gd name="connsiteY27" fmla="*/ 1214650 h 2047163"/>
              <a:gd name="connsiteX28" fmla="*/ 2396319 w 3954439"/>
              <a:gd name="connsiteY28" fmla="*/ 1269241 h 2047163"/>
              <a:gd name="connsiteX29" fmla="*/ 2355376 w 3954439"/>
              <a:gd name="connsiteY29" fmla="*/ 1282889 h 2047163"/>
              <a:gd name="connsiteX30" fmla="*/ 2314433 w 3954439"/>
              <a:gd name="connsiteY30" fmla="*/ 1310185 h 2047163"/>
              <a:gd name="connsiteX31" fmla="*/ 2232546 w 3954439"/>
              <a:gd name="connsiteY31" fmla="*/ 1337480 h 2047163"/>
              <a:gd name="connsiteX32" fmla="*/ 2068773 w 3954439"/>
              <a:gd name="connsiteY32" fmla="*/ 1282889 h 2047163"/>
              <a:gd name="connsiteX33" fmla="*/ 2055125 w 3954439"/>
              <a:gd name="connsiteY33" fmla="*/ 1241946 h 2047163"/>
              <a:gd name="connsiteX34" fmla="*/ 2027830 w 3954439"/>
              <a:gd name="connsiteY34" fmla="*/ 1187355 h 2047163"/>
              <a:gd name="connsiteX35" fmla="*/ 2000534 w 3954439"/>
              <a:gd name="connsiteY35" fmla="*/ 1105468 h 2047163"/>
              <a:gd name="connsiteX36" fmla="*/ 1973239 w 3954439"/>
              <a:gd name="connsiteY36" fmla="*/ 941695 h 2047163"/>
              <a:gd name="connsiteX37" fmla="*/ 1959591 w 3954439"/>
              <a:gd name="connsiteY37" fmla="*/ 873456 h 2047163"/>
              <a:gd name="connsiteX38" fmla="*/ 1945943 w 3954439"/>
              <a:gd name="connsiteY38" fmla="*/ 777922 h 2047163"/>
              <a:gd name="connsiteX39" fmla="*/ 1918648 w 3954439"/>
              <a:gd name="connsiteY39" fmla="*/ 696035 h 2047163"/>
              <a:gd name="connsiteX40" fmla="*/ 1891352 w 3954439"/>
              <a:gd name="connsiteY40" fmla="*/ 559558 h 2047163"/>
              <a:gd name="connsiteX41" fmla="*/ 1864057 w 3954439"/>
              <a:gd name="connsiteY41" fmla="*/ 450376 h 2047163"/>
              <a:gd name="connsiteX42" fmla="*/ 1823113 w 3954439"/>
              <a:gd name="connsiteY42" fmla="*/ 354841 h 2047163"/>
              <a:gd name="connsiteX43" fmla="*/ 1782170 w 3954439"/>
              <a:gd name="connsiteY43" fmla="*/ 218364 h 2047163"/>
              <a:gd name="connsiteX44" fmla="*/ 1754875 w 3954439"/>
              <a:gd name="connsiteY44" fmla="*/ 163773 h 2047163"/>
              <a:gd name="connsiteX45" fmla="*/ 1727579 w 3954439"/>
              <a:gd name="connsiteY45" fmla="*/ 122829 h 2047163"/>
              <a:gd name="connsiteX46" fmla="*/ 1713931 w 3954439"/>
              <a:gd name="connsiteY46" fmla="*/ 81886 h 2047163"/>
              <a:gd name="connsiteX47" fmla="*/ 1672988 w 3954439"/>
              <a:gd name="connsiteY47" fmla="*/ 54591 h 2047163"/>
              <a:gd name="connsiteX48" fmla="*/ 1618397 w 3954439"/>
              <a:gd name="connsiteY48" fmla="*/ 27295 h 2047163"/>
              <a:gd name="connsiteX49" fmla="*/ 1522863 w 3954439"/>
              <a:gd name="connsiteY49" fmla="*/ 0 h 2047163"/>
              <a:gd name="connsiteX50" fmla="*/ 1386385 w 3954439"/>
              <a:gd name="connsiteY50" fmla="*/ 68238 h 2047163"/>
              <a:gd name="connsiteX51" fmla="*/ 1290851 w 3954439"/>
              <a:gd name="connsiteY51" fmla="*/ 259307 h 2047163"/>
              <a:gd name="connsiteX52" fmla="*/ 1236260 w 3954439"/>
              <a:gd name="connsiteY52" fmla="*/ 545910 h 2047163"/>
              <a:gd name="connsiteX53" fmla="*/ 1195316 w 3954439"/>
              <a:gd name="connsiteY53" fmla="*/ 818865 h 2047163"/>
              <a:gd name="connsiteX54" fmla="*/ 1154373 w 3954439"/>
              <a:gd name="connsiteY54" fmla="*/ 1023582 h 2047163"/>
              <a:gd name="connsiteX55" fmla="*/ 1140725 w 3954439"/>
              <a:gd name="connsiteY55" fmla="*/ 1132764 h 2047163"/>
              <a:gd name="connsiteX56" fmla="*/ 1113430 w 3954439"/>
              <a:gd name="connsiteY56" fmla="*/ 1173707 h 2047163"/>
              <a:gd name="connsiteX57" fmla="*/ 1086134 w 3954439"/>
              <a:gd name="connsiteY57" fmla="*/ 1228298 h 2047163"/>
              <a:gd name="connsiteX58" fmla="*/ 1072487 w 3954439"/>
              <a:gd name="connsiteY58" fmla="*/ 1269241 h 2047163"/>
              <a:gd name="connsiteX59" fmla="*/ 1031543 w 3954439"/>
              <a:gd name="connsiteY59" fmla="*/ 1296537 h 2047163"/>
              <a:gd name="connsiteX60" fmla="*/ 867770 w 3954439"/>
              <a:gd name="connsiteY60" fmla="*/ 1282889 h 2047163"/>
              <a:gd name="connsiteX61" fmla="*/ 826827 w 3954439"/>
              <a:gd name="connsiteY61" fmla="*/ 1269241 h 2047163"/>
              <a:gd name="connsiteX62" fmla="*/ 785884 w 3954439"/>
              <a:gd name="connsiteY62" fmla="*/ 1228298 h 2047163"/>
              <a:gd name="connsiteX63" fmla="*/ 758588 w 3954439"/>
              <a:gd name="connsiteY63" fmla="*/ 1173707 h 2047163"/>
              <a:gd name="connsiteX64" fmla="*/ 533401 w 3954439"/>
              <a:gd name="connsiteY64" fmla="*/ 850711 h 2047163"/>
              <a:gd name="connsiteX65" fmla="*/ 381001 w 3954439"/>
              <a:gd name="connsiteY65" fmla="*/ 1384111 h 2047163"/>
              <a:gd name="connsiteX66" fmla="*/ 0 w 3954439"/>
              <a:gd name="connsiteY66" fmla="*/ 1231711 h 2047163"/>
              <a:gd name="connsiteX0" fmla="*/ 7961 w 3954439"/>
              <a:gd name="connsiteY0" fmla="*/ 2006220 h 2047163"/>
              <a:gd name="connsiteX1" fmla="*/ 3952164 w 3954439"/>
              <a:gd name="connsiteY1" fmla="*/ 2006220 h 2047163"/>
              <a:gd name="connsiteX2" fmla="*/ 3952164 w 3954439"/>
              <a:gd name="connsiteY2" fmla="*/ 1105468 h 2047163"/>
              <a:gd name="connsiteX3" fmla="*/ 3938516 w 3954439"/>
              <a:gd name="connsiteY3" fmla="*/ 1037229 h 2047163"/>
              <a:gd name="connsiteX4" fmla="*/ 3897573 w 3954439"/>
              <a:gd name="connsiteY4" fmla="*/ 914400 h 2047163"/>
              <a:gd name="connsiteX5" fmla="*/ 3883925 w 3954439"/>
              <a:gd name="connsiteY5" fmla="*/ 873456 h 2047163"/>
              <a:gd name="connsiteX6" fmla="*/ 3856630 w 3954439"/>
              <a:gd name="connsiteY6" fmla="*/ 777922 h 2047163"/>
              <a:gd name="connsiteX7" fmla="*/ 3842982 w 3954439"/>
              <a:gd name="connsiteY7" fmla="*/ 723331 h 2047163"/>
              <a:gd name="connsiteX8" fmla="*/ 3802039 w 3954439"/>
              <a:gd name="connsiteY8" fmla="*/ 696035 h 2047163"/>
              <a:gd name="connsiteX9" fmla="*/ 3706504 w 3954439"/>
              <a:gd name="connsiteY9" fmla="*/ 736979 h 2047163"/>
              <a:gd name="connsiteX10" fmla="*/ 3624618 w 3954439"/>
              <a:gd name="connsiteY10" fmla="*/ 777922 h 2047163"/>
              <a:gd name="connsiteX11" fmla="*/ 3610970 w 3954439"/>
              <a:gd name="connsiteY11" fmla="*/ 846161 h 2047163"/>
              <a:gd name="connsiteX12" fmla="*/ 3583675 w 3954439"/>
              <a:gd name="connsiteY12" fmla="*/ 887104 h 2047163"/>
              <a:gd name="connsiteX13" fmla="*/ 3556379 w 3954439"/>
              <a:gd name="connsiteY13" fmla="*/ 955343 h 2047163"/>
              <a:gd name="connsiteX14" fmla="*/ 3529084 w 3954439"/>
              <a:gd name="connsiteY14" fmla="*/ 1078173 h 2047163"/>
              <a:gd name="connsiteX15" fmla="*/ 3501788 w 3954439"/>
              <a:gd name="connsiteY15" fmla="*/ 1160059 h 2047163"/>
              <a:gd name="connsiteX16" fmla="*/ 3460845 w 3954439"/>
              <a:gd name="connsiteY16" fmla="*/ 1201003 h 2047163"/>
              <a:gd name="connsiteX17" fmla="*/ 3433549 w 3954439"/>
              <a:gd name="connsiteY17" fmla="*/ 1310185 h 2047163"/>
              <a:gd name="connsiteX18" fmla="*/ 3392606 w 3954439"/>
              <a:gd name="connsiteY18" fmla="*/ 1337480 h 2047163"/>
              <a:gd name="connsiteX19" fmla="*/ 2873991 w 3954439"/>
              <a:gd name="connsiteY19" fmla="*/ 1323832 h 2047163"/>
              <a:gd name="connsiteX20" fmla="*/ 2819400 w 3954439"/>
              <a:gd name="connsiteY20" fmla="*/ 1241946 h 2047163"/>
              <a:gd name="connsiteX21" fmla="*/ 2792104 w 3954439"/>
              <a:gd name="connsiteY21" fmla="*/ 1009934 h 2047163"/>
              <a:gd name="connsiteX22" fmla="*/ 2778457 w 3954439"/>
              <a:gd name="connsiteY22" fmla="*/ 928047 h 2047163"/>
              <a:gd name="connsiteX23" fmla="*/ 2696570 w 3954439"/>
              <a:gd name="connsiteY23" fmla="*/ 846161 h 2047163"/>
              <a:gd name="connsiteX24" fmla="*/ 2532797 w 3954439"/>
              <a:gd name="connsiteY24" fmla="*/ 873456 h 2047163"/>
              <a:gd name="connsiteX25" fmla="*/ 2519149 w 3954439"/>
              <a:gd name="connsiteY25" fmla="*/ 914400 h 2047163"/>
              <a:gd name="connsiteX26" fmla="*/ 2491854 w 3954439"/>
              <a:gd name="connsiteY26" fmla="*/ 968991 h 2047163"/>
              <a:gd name="connsiteX27" fmla="*/ 2450910 w 3954439"/>
              <a:gd name="connsiteY27" fmla="*/ 1214650 h 2047163"/>
              <a:gd name="connsiteX28" fmla="*/ 2396319 w 3954439"/>
              <a:gd name="connsiteY28" fmla="*/ 1269241 h 2047163"/>
              <a:gd name="connsiteX29" fmla="*/ 2355376 w 3954439"/>
              <a:gd name="connsiteY29" fmla="*/ 1282889 h 2047163"/>
              <a:gd name="connsiteX30" fmla="*/ 2314433 w 3954439"/>
              <a:gd name="connsiteY30" fmla="*/ 1310185 h 2047163"/>
              <a:gd name="connsiteX31" fmla="*/ 2232546 w 3954439"/>
              <a:gd name="connsiteY31" fmla="*/ 1337480 h 2047163"/>
              <a:gd name="connsiteX32" fmla="*/ 2068773 w 3954439"/>
              <a:gd name="connsiteY32" fmla="*/ 1282889 h 2047163"/>
              <a:gd name="connsiteX33" fmla="*/ 2055125 w 3954439"/>
              <a:gd name="connsiteY33" fmla="*/ 1241946 h 2047163"/>
              <a:gd name="connsiteX34" fmla="*/ 2027830 w 3954439"/>
              <a:gd name="connsiteY34" fmla="*/ 1187355 h 2047163"/>
              <a:gd name="connsiteX35" fmla="*/ 2000534 w 3954439"/>
              <a:gd name="connsiteY35" fmla="*/ 1105468 h 2047163"/>
              <a:gd name="connsiteX36" fmla="*/ 1973239 w 3954439"/>
              <a:gd name="connsiteY36" fmla="*/ 941695 h 2047163"/>
              <a:gd name="connsiteX37" fmla="*/ 1959591 w 3954439"/>
              <a:gd name="connsiteY37" fmla="*/ 873456 h 2047163"/>
              <a:gd name="connsiteX38" fmla="*/ 1945943 w 3954439"/>
              <a:gd name="connsiteY38" fmla="*/ 777922 h 2047163"/>
              <a:gd name="connsiteX39" fmla="*/ 1918648 w 3954439"/>
              <a:gd name="connsiteY39" fmla="*/ 696035 h 2047163"/>
              <a:gd name="connsiteX40" fmla="*/ 1891352 w 3954439"/>
              <a:gd name="connsiteY40" fmla="*/ 559558 h 2047163"/>
              <a:gd name="connsiteX41" fmla="*/ 1864057 w 3954439"/>
              <a:gd name="connsiteY41" fmla="*/ 450376 h 2047163"/>
              <a:gd name="connsiteX42" fmla="*/ 1823113 w 3954439"/>
              <a:gd name="connsiteY42" fmla="*/ 354841 h 2047163"/>
              <a:gd name="connsiteX43" fmla="*/ 1782170 w 3954439"/>
              <a:gd name="connsiteY43" fmla="*/ 218364 h 2047163"/>
              <a:gd name="connsiteX44" fmla="*/ 1754875 w 3954439"/>
              <a:gd name="connsiteY44" fmla="*/ 163773 h 2047163"/>
              <a:gd name="connsiteX45" fmla="*/ 1727579 w 3954439"/>
              <a:gd name="connsiteY45" fmla="*/ 122829 h 2047163"/>
              <a:gd name="connsiteX46" fmla="*/ 1713931 w 3954439"/>
              <a:gd name="connsiteY46" fmla="*/ 81886 h 2047163"/>
              <a:gd name="connsiteX47" fmla="*/ 1672988 w 3954439"/>
              <a:gd name="connsiteY47" fmla="*/ 54591 h 2047163"/>
              <a:gd name="connsiteX48" fmla="*/ 1618397 w 3954439"/>
              <a:gd name="connsiteY48" fmla="*/ 27295 h 2047163"/>
              <a:gd name="connsiteX49" fmla="*/ 1522863 w 3954439"/>
              <a:gd name="connsiteY49" fmla="*/ 0 h 2047163"/>
              <a:gd name="connsiteX50" fmla="*/ 1290851 w 3954439"/>
              <a:gd name="connsiteY50" fmla="*/ 259307 h 2047163"/>
              <a:gd name="connsiteX51" fmla="*/ 1236260 w 3954439"/>
              <a:gd name="connsiteY51" fmla="*/ 545910 h 2047163"/>
              <a:gd name="connsiteX52" fmla="*/ 1195316 w 3954439"/>
              <a:gd name="connsiteY52" fmla="*/ 818865 h 2047163"/>
              <a:gd name="connsiteX53" fmla="*/ 1154373 w 3954439"/>
              <a:gd name="connsiteY53" fmla="*/ 1023582 h 2047163"/>
              <a:gd name="connsiteX54" fmla="*/ 1140725 w 3954439"/>
              <a:gd name="connsiteY54" fmla="*/ 1132764 h 2047163"/>
              <a:gd name="connsiteX55" fmla="*/ 1113430 w 3954439"/>
              <a:gd name="connsiteY55" fmla="*/ 1173707 h 2047163"/>
              <a:gd name="connsiteX56" fmla="*/ 1086134 w 3954439"/>
              <a:gd name="connsiteY56" fmla="*/ 1228298 h 2047163"/>
              <a:gd name="connsiteX57" fmla="*/ 1072487 w 3954439"/>
              <a:gd name="connsiteY57" fmla="*/ 1269241 h 2047163"/>
              <a:gd name="connsiteX58" fmla="*/ 1031543 w 3954439"/>
              <a:gd name="connsiteY58" fmla="*/ 1296537 h 2047163"/>
              <a:gd name="connsiteX59" fmla="*/ 867770 w 3954439"/>
              <a:gd name="connsiteY59" fmla="*/ 1282889 h 2047163"/>
              <a:gd name="connsiteX60" fmla="*/ 826827 w 3954439"/>
              <a:gd name="connsiteY60" fmla="*/ 1269241 h 2047163"/>
              <a:gd name="connsiteX61" fmla="*/ 785884 w 3954439"/>
              <a:gd name="connsiteY61" fmla="*/ 1228298 h 2047163"/>
              <a:gd name="connsiteX62" fmla="*/ 758588 w 3954439"/>
              <a:gd name="connsiteY62" fmla="*/ 1173707 h 2047163"/>
              <a:gd name="connsiteX63" fmla="*/ 533401 w 3954439"/>
              <a:gd name="connsiteY63" fmla="*/ 850711 h 2047163"/>
              <a:gd name="connsiteX64" fmla="*/ 381001 w 3954439"/>
              <a:gd name="connsiteY64" fmla="*/ 1384111 h 2047163"/>
              <a:gd name="connsiteX65" fmla="*/ 0 w 3954439"/>
              <a:gd name="connsiteY65" fmla="*/ 1231711 h 2047163"/>
              <a:gd name="connsiteX0" fmla="*/ 7961 w 3954439"/>
              <a:gd name="connsiteY0" fmla="*/ 2006220 h 2047163"/>
              <a:gd name="connsiteX1" fmla="*/ 3952164 w 3954439"/>
              <a:gd name="connsiteY1" fmla="*/ 2006220 h 2047163"/>
              <a:gd name="connsiteX2" fmla="*/ 3952164 w 3954439"/>
              <a:gd name="connsiteY2" fmla="*/ 1105468 h 2047163"/>
              <a:gd name="connsiteX3" fmla="*/ 3938516 w 3954439"/>
              <a:gd name="connsiteY3" fmla="*/ 1037229 h 2047163"/>
              <a:gd name="connsiteX4" fmla="*/ 3897573 w 3954439"/>
              <a:gd name="connsiteY4" fmla="*/ 914400 h 2047163"/>
              <a:gd name="connsiteX5" fmla="*/ 3883925 w 3954439"/>
              <a:gd name="connsiteY5" fmla="*/ 873456 h 2047163"/>
              <a:gd name="connsiteX6" fmla="*/ 3856630 w 3954439"/>
              <a:gd name="connsiteY6" fmla="*/ 777922 h 2047163"/>
              <a:gd name="connsiteX7" fmla="*/ 3842982 w 3954439"/>
              <a:gd name="connsiteY7" fmla="*/ 723331 h 2047163"/>
              <a:gd name="connsiteX8" fmla="*/ 3802039 w 3954439"/>
              <a:gd name="connsiteY8" fmla="*/ 696035 h 2047163"/>
              <a:gd name="connsiteX9" fmla="*/ 3706504 w 3954439"/>
              <a:gd name="connsiteY9" fmla="*/ 736979 h 2047163"/>
              <a:gd name="connsiteX10" fmla="*/ 3624618 w 3954439"/>
              <a:gd name="connsiteY10" fmla="*/ 777922 h 2047163"/>
              <a:gd name="connsiteX11" fmla="*/ 3610970 w 3954439"/>
              <a:gd name="connsiteY11" fmla="*/ 846161 h 2047163"/>
              <a:gd name="connsiteX12" fmla="*/ 3583675 w 3954439"/>
              <a:gd name="connsiteY12" fmla="*/ 887104 h 2047163"/>
              <a:gd name="connsiteX13" fmla="*/ 3556379 w 3954439"/>
              <a:gd name="connsiteY13" fmla="*/ 955343 h 2047163"/>
              <a:gd name="connsiteX14" fmla="*/ 3529084 w 3954439"/>
              <a:gd name="connsiteY14" fmla="*/ 1078173 h 2047163"/>
              <a:gd name="connsiteX15" fmla="*/ 3501788 w 3954439"/>
              <a:gd name="connsiteY15" fmla="*/ 1160059 h 2047163"/>
              <a:gd name="connsiteX16" fmla="*/ 3460845 w 3954439"/>
              <a:gd name="connsiteY16" fmla="*/ 1201003 h 2047163"/>
              <a:gd name="connsiteX17" fmla="*/ 3433549 w 3954439"/>
              <a:gd name="connsiteY17" fmla="*/ 1310185 h 2047163"/>
              <a:gd name="connsiteX18" fmla="*/ 3392606 w 3954439"/>
              <a:gd name="connsiteY18" fmla="*/ 1337480 h 2047163"/>
              <a:gd name="connsiteX19" fmla="*/ 2873991 w 3954439"/>
              <a:gd name="connsiteY19" fmla="*/ 1323832 h 2047163"/>
              <a:gd name="connsiteX20" fmla="*/ 2819400 w 3954439"/>
              <a:gd name="connsiteY20" fmla="*/ 1241946 h 2047163"/>
              <a:gd name="connsiteX21" fmla="*/ 2792104 w 3954439"/>
              <a:gd name="connsiteY21" fmla="*/ 1009934 h 2047163"/>
              <a:gd name="connsiteX22" fmla="*/ 2778457 w 3954439"/>
              <a:gd name="connsiteY22" fmla="*/ 928047 h 2047163"/>
              <a:gd name="connsiteX23" fmla="*/ 2696570 w 3954439"/>
              <a:gd name="connsiteY23" fmla="*/ 846161 h 2047163"/>
              <a:gd name="connsiteX24" fmla="*/ 2532797 w 3954439"/>
              <a:gd name="connsiteY24" fmla="*/ 873456 h 2047163"/>
              <a:gd name="connsiteX25" fmla="*/ 2519149 w 3954439"/>
              <a:gd name="connsiteY25" fmla="*/ 914400 h 2047163"/>
              <a:gd name="connsiteX26" fmla="*/ 2491854 w 3954439"/>
              <a:gd name="connsiteY26" fmla="*/ 968991 h 2047163"/>
              <a:gd name="connsiteX27" fmla="*/ 2450910 w 3954439"/>
              <a:gd name="connsiteY27" fmla="*/ 1214650 h 2047163"/>
              <a:gd name="connsiteX28" fmla="*/ 2396319 w 3954439"/>
              <a:gd name="connsiteY28" fmla="*/ 1269241 h 2047163"/>
              <a:gd name="connsiteX29" fmla="*/ 2355376 w 3954439"/>
              <a:gd name="connsiteY29" fmla="*/ 1282889 h 2047163"/>
              <a:gd name="connsiteX30" fmla="*/ 2314433 w 3954439"/>
              <a:gd name="connsiteY30" fmla="*/ 1310185 h 2047163"/>
              <a:gd name="connsiteX31" fmla="*/ 2232546 w 3954439"/>
              <a:gd name="connsiteY31" fmla="*/ 1337480 h 2047163"/>
              <a:gd name="connsiteX32" fmla="*/ 2068773 w 3954439"/>
              <a:gd name="connsiteY32" fmla="*/ 1282889 h 2047163"/>
              <a:gd name="connsiteX33" fmla="*/ 2055125 w 3954439"/>
              <a:gd name="connsiteY33" fmla="*/ 1241946 h 2047163"/>
              <a:gd name="connsiteX34" fmla="*/ 2027830 w 3954439"/>
              <a:gd name="connsiteY34" fmla="*/ 1187355 h 2047163"/>
              <a:gd name="connsiteX35" fmla="*/ 2000534 w 3954439"/>
              <a:gd name="connsiteY35" fmla="*/ 1105468 h 2047163"/>
              <a:gd name="connsiteX36" fmla="*/ 1973239 w 3954439"/>
              <a:gd name="connsiteY36" fmla="*/ 941695 h 2047163"/>
              <a:gd name="connsiteX37" fmla="*/ 1959591 w 3954439"/>
              <a:gd name="connsiteY37" fmla="*/ 873456 h 2047163"/>
              <a:gd name="connsiteX38" fmla="*/ 1945943 w 3954439"/>
              <a:gd name="connsiteY38" fmla="*/ 777922 h 2047163"/>
              <a:gd name="connsiteX39" fmla="*/ 1918648 w 3954439"/>
              <a:gd name="connsiteY39" fmla="*/ 696035 h 2047163"/>
              <a:gd name="connsiteX40" fmla="*/ 1891352 w 3954439"/>
              <a:gd name="connsiteY40" fmla="*/ 559558 h 2047163"/>
              <a:gd name="connsiteX41" fmla="*/ 1864057 w 3954439"/>
              <a:gd name="connsiteY41" fmla="*/ 450376 h 2047163"/>
              <a:gd name="connsiteX42" fmla="*/ 1823113 w 3954439"/>
              <a:gd name="connsiteY42" fmla="*/ 354841 h 2047163"/>
              <a:gd name="connsiteX43" fmla="*/ 1782170 w 3954439"/>
              <a:gd name="connsiteY43" fmla="*/ 218364 h 2047163"/>
              <a:gd name="connsiteX44" fmla="*/ 1754875 w 3954439"/>
              <a:gd name="connsiteY44" fmla="*/ 163773 h 2047163"/>
              <a:gd name="connsiteX45" fmla="*/ 1727579 w 3954439"/>
              <a:gd name="connsiteY45" fmla="*/ 122829 h 2047163"/>
              <a:gd name="connsiteX46" fmla="*/ 1713931 w 3954439"/>
              <a:gd name="connsiteY46" fmla="*/ 81886 h 2047163"/>
              <a:gd name="connsiteX47" fmla="*/ 1672988 w 3954439"/>
              <a:gd name="connsiteY47" fmla="*/ 54591 h 2047163"/>
              <a:gd name="connsiteX48" fmla="*/ 1618397 w 3954439"/>
              <a:gd name="connsiteY48" fmla="*/ 27295 h 2047163"/>
              <a:gd name="connsiteX49" fmla="*/ 1522863 w 3954439"/>
              <a:gd name="connsiteY49" fmla="*/ 0 h 2047163"/>
              <a:gd name="connsiteX50" fmla="*/ 1236260 w 3954439"/>
              <a:gd name="connsiteY50" fmla="*/ 545910 h 2047163"/>
              <a:gd name="connsiteX51" fmla="*/ 1195316 w 3954439"/>
              <a:gd name="connsiteY51" fmla="*/ 818865 h 2047163"/>
              <a:gd name="connsiteX52" fmla="*/ 1154373 w 3954439"/>
              <a:gd name="connsiteY52" fmla="*/ 1023582 h 2047163"/>
              <a:gd name="connsiteX53" fmla="*/ 1140725 w 3954439"/>
              <a:gd name="connsiteY53" fmla="*/ 1132764 h 2047163"/>
              <a:gd name="connsiteX54" fmla="*/ 1113430 w 3954439"/>
              <a:gd name="connsiteY54" fmla="*/ 1173707 h 2047163"/>
              <a:gd name="connsiteX55" fmla="*/ 1086134 w 3954439"/>
              <a:gd name="connsiteY55" fmla="*/ 1228298 h 2047163"/>
              <a:gd name="connsiteX56" fmla="*/ 1072487 w 3954439"/>
              <a:gd name="connsiteY56" fmla="*/ 1269241 h 2047163"/>
              <a:gd name="connsiteX57" fmla="*/ 1031543 w 3954439"/>
              <a:gd name="connsiteY57" fmla="*/ 1296537 h 2047163"/>
              <a:gd name="connsiteX58" fmla="*/ 867770 w 3954439"/>
              <a:gd name="connsiteY58" fmla="*/ 1282889 h 2047163"/>
              <a:gd name="connsiteX59" fmla="*/ 826827 w 3954439"/>
              <a:gd name="connsiteY59" fmla="*/ 1269241 h 2047163"/>
              <a:gd name="connsiteX60" fmla="*/ 785884 w 3954439"/>
              <a:gd name="connsiteY60" fmla="*/ 1228298 h 2047163"/>
              <a:gd name="connsiteX61" fmla="*/ 758588 w 3954439"/>
              <a:gd name="connsiteY61" fmla="*/ 1173707 h 2047163"/>
              <a:gd name="connsiteX62" fmla="*/ 533401 w 3954439"/>
              <a:gd name="connsiteY62" fmla="*/ 850711 h 2047163"/>
              <a:gd name="connsiteX63" fmla="*/ 381001 w 3954439"/>
              <a:gd name="connsiteY63" fmla="*/ 1384111 h 2047163"/>
              <a:gd name="connsiteX64" fmla="*/ 0 w 3954439"/>
              <a:gd name="connsiteY64" fmla="*/ 1231711 h 2047163"/>
              <a:gd name="connsiteX0" fmla="*/ 7961 w 3954439"/>
              <a:gd name="connsiteY0" fmla="*/ 2006220 h 2047163"/>
              <a:gd name="connsiteX1" fmla="*/ 3952164 w 3954439"/>
              <a:gd name="connsiteY1" fmla="*/ 2006220 h 2047163"/>
              <a:gd name="connsiteX2" fmla="*/ 3952164 w 3954439"/>
              <a:gd name="connsiteY2" fmla="*/ 1105468 h 2047163"/>
              <a:gd name="connsiteX3" fmla="*/ 3938516 w 3954439"/>
              <a:gd name="connsiteY3" fmla="*/ 1037229 h 2047163"/>
              <a:gd name="connsiteX4" fmla="*/ 3897573 w 3954439"/>
              <a:gd name="connsiteY4" fmla="*/ 914400 h 2047163"/>
              <a:gd name="connsiteX5" fmla="*/ 3883925 w 3954439"/>
              <a:gd name="connsiteY5" fmla="*/ 873456 h 2047163"/>
              <a:gd name="connsiteX6" fmla="*/ 3856630 w 3954439"/>
              <a:gd name="connsiteY6" fmla="*/ 777922 h 2047163"/>
              <a:gd name="connsiteX7" fmla="*/ 3842982 w 3954439"/>
              <a:gd name="connsiteY7" fmla="*/ 723331 h 2047163"/>
              <a:gd name="connsiteX8" fmla="*/ 3802039 w 3954439"/>
              <a:gd name="connsiteY8" fmla="*/ 696035 h 2047163"/>
              <a:gd name="connsiteX9" fmla="*/ 3706504 w 3954439"/>
              <a:gd name="connsiteY9" fmla="*/ 736979 h 2047163"/>
              <a:gd name="connsiteX10" fmla="*/ 3624618 w 3954439"/>
              <a:gd name="connsiteY10" fmla="*/ 777922 h 2047163"/>
              <a:gd name="connsiteX11" fmla="*/ 3610970 w 3954439"/>
              <a:gd name="connsiteY11" fmla="*/ 846161 h 2047163"/>
              <a:gd name="connsiteX12" fmla="*/ 3583675 w 3954439"/>
              <a:gd name="connsiteY12" fmla="*/ 887104 h 2047163"/>
              <a:gd name="connsiteX13" fmla="*/ 3556379 w 3954439"/>
              <a:gd name="connsiteY13" fmla="*/ 955343 h 2047163"/>
              <a:gd name="connsiteX14" fmla="*/ 3529084 w 3954439"/>
              <a:gd name="connsiteY14" fmla="*/ 1078173 h 2047163"/>
              <a:gd name="connsiteX15" fmla="*/ 3501788 w 3954439"/>
              <a:gd name="connsiteY15" fmla="*/ 1160059 h 2047163"/>
              <a:gd name="connsiteX16" fmla="*/ 3460845 w 3954439"/>
              <a:gd name="connsiteY16" fmla="*/ 1201003 h 2047163"/>
              <a:gd name="connsiteX17" fmla="*/ 3433549 w 3954439"/>
              <a:gd name="connsiteY17" fmla="*/ 1310185 h 2047163"/>
              <a:gd name="connsiteX18" fmla="*/ 3392606 w 3954439"/>
              <a:gd name="connsiteY18" fmla="*/ 1337480 h 2047163"/>
              <a:gd name="connsiteX19" fmla="*/ 2873991 w 3954439"/>
              <a:gd name="connsiteY19" fmla="*/ 1323832 h 2047163"/>
              <a:gd name="connsiteX20" fmla="*/ 2819400 w 3954439"/>
              <a:gd name="connsiteY20" fmla="*/ 1241946 h 2047163"/>
              <a:gd name="connsiteX21" fmla="*/ 2792104 w 3954439"/>
              <a:gd name="connsiteY21" fmla="*/ 1009934 h 2047163"/>
              <a:gd name="connsiteX22" fmla="*/ 2778457 w 3954439"/>
              <a:gd name="connsiteY22" fmla="*/ 928047 h 2047163"/>
              <a:gd name="connsiteX23" fmla="*/ 2696570 w 3954439"/>
              <a:gd name="connsiteY23" fmla="*/ 846161 h 2047163"/>
              <a:gd name="connsiteX24" fmla="*/ 2532797 w 3954439"/>
              <a:gd name="connsiteY24" fmla="*/ 873456 h 2047163"/>
              <a:gd name="connsiteX25" fmla="*/ 2519149 w 3954439"/>
              <a:gd name="connsiteY25" fmla="*/ 914400 h 2047163"/>
              <a:gd name="connsiteX26" fmla="*/ 2491854 w 3954439"/>
              <a:gd name="connsiteY26" fmla="*/ 968991 h 2047163"/>
              <a:gd name="connsiteX27" fmla="*/ 2450910 w 3954439"/>
              <a:gd name="connsiteY27" fmla="*/ 1214650 h 2047163"/>
              <a:gd name="connsiteX28" fmla="*/ 2396319 w 3954439"/>
              <a:gd name="connsiteY28" fmla="*/ 1269241 h 2047163"/>
              <a:gd name="connsiteX29" fmla="*/ 2355376 w 3954439"/>
              <a:gd name="connsiteY29" fmla="*/ 1282889 h 2047163"/>
              <a:gd name="connsiteX30" fmla="*/ 2314433 w 3954439"/>
              <a:gd name="connsiteY30" fmla="*/ 1310185 h 2047163"/>
              <a:gd name="connsiteX31" fmla="*/ 2232546 w 3954439"/>
              <a:gd name="connsiteY31" fmla="*/ 1337480 h 2047163"/>
              <a:gd name="connsiteX32" fmla="*/ 2068773 w 3954439"/>
              <a:gd name="connsiteY32" fmla="*/ 1282889 h 2047163"/>
              <a:gd name="connsiteX33" fmla="*/ 2055125 w 3954439"/>
              <a:gd name="connsiteY33" fmla="*/ 1241946 h 2047163"/>
              <a:gd name="connsiteX34" fmla="*/ 2027830 w 3954439"/>
              <a:gd name="connsiteY34" fmla="*/ 1187355 h 2047163"/>
              <a:gd name="connsiteX35" fmla="*/ 2000534 w 3954439"/>
              <a:gd name="connsiteY35" fmla="*/ 1105468 h 2047163"/>
              <a:gd name="connsiteX36" fmla="*/ 1973239 w 3954439"/>
              <a:gd name="connsiteY36" fmla="*/ 941695 h 2047163"/>
              <a:gd name="connsiteX37" fmla="*/ 1959591 w 3954439"/>
              <a:gd name="connsiteY37" fmla="*/ 873456 h 2047163"/>
              <a:gd name="connsiteX38" fmla="*/ 1945943 w 3954439"/>
              <a:gd name="connsiteY38" fmla="*/ 777922 h 2047163"/>
              <a:gd name="connsiteX39" fmla="*/ 1918648 w 3954439"/>
              <a:gd name="connsiteY39" fmla="*/ 696035 h 2047163"/>
              <a:gd name="connsiteX40" fmla="*/ 1891352 w 3954439"/>
              <a:gd name="connsiteY40" fmla="*/ 559558 h 2047163"/>
              <a:gd name="connsiteX41" fmla="*/ 1864057 w 3954439"/>
              <a:gd name="connsiteY41" fmla="*/ 450376 h 2047163"/>
              <a:gd name="connsiteX42" fmla="*/ 1823113 w 3954439"/>
              <a:gd name="connsiteY42" fmla="*/ 354841 h 2047163"/>
              <a:gd name="connsiteX43" fmla="*/ 1782170 w 3954439"/>
              <a:gd name="connsiteY43" fmla="*/ 218364 h 2047163"/>
              <a:gd name="connsiteX44" fmla="*/ 1727579 w 3954439"/>
              <a:gd name="connsiteY44" fmla="*/ 122829 h 2047163"/>
              <a:gd name="connsiteX45" fmla="*/ 1713931 w 3954439"/>
              <a:gd name="connsiteY45" fmla="*/ 81886 h 2047163"/>
              <a:gd name="connsiteX46" fmla="*/ 1672988 w 3954439"/>
              <a:gd name="connsiteY46" fmla="*/ 54591 h 2047163"/>
              <a:gd name="connsiteX47" fmla="*/ 1618397 w 3954439"/>
              <a:gd name="connsiteY47" fmla="*/ 27295 h 2047163"/>
              <a:gd name="connsiteX48" fmla="*/ 1522863 w 3954439"/>
              <a:gd name="connsiteY48" fmla="*/ 0 h 2047163"/>
              <a:gd name="connsiteX49" fmla="*/ 1236260 w 3954439"/>
              <a:gd name="connsiteY49" fmla="*/ 545910 h 2047163"/>
              <a:gd name="connsiteX50" fmla="*/ 1195316 w 3954439"/>
              <a:gd name="connsiteY50" fmla="*/ 818865 h 2047163"/>
              <a:gd name="connsiteX51" fmla="*/ 1154373 w 3954439"/>
              <a:gd name="connsiteY51" fmla="*/ 1023582 h 2047163"/>
              <a:gd name="connsiteX52" fmla="*/ 1140725 w 3954439"/>
              <a:gd name="connsiteY52" fmla="*/ 1132764 h 2047163"/>
              <a:gd name="connsiteX53" fmla="*/ 1113430 w 3954439"/>
              <a:gd name="connsiteY53" fmla="*/ 1173707 h 2047163"/>
              <a:gd name="connsiteX54" fmla="*/ 1086134 w 3954439"/>
              <a:gd name="connsiteY54" fmla="*/ 1228298 h 2047163"/>
              <a:gd name="connsiteX55" fmla="*/ 1072487 w 3954439"/>
              <a:gd name="connsiteY55" fmla="*/ 1269241 h 2047163"/>
              <a:gd name="connsiteX56" fmla="*/ 1031543 w 3954439"/>
              <a:gd name="connsiteY56" fmla="*/ 1296537 h 2047163"/>
              <a:gd name="connsiteX57" fmla="*/ 867770 w 3954439"/>
              <a:gd name="connsiteY57" fmla="*/ 1282889 h 2047163"/>
              <a:gd name="connsiteX58" fmla="*/ 826827 w 3954439"/>
              <a:gd name="connsiteY58" fmla="*/ 1269241 h 2047163"/>
              <a:gd name="connsiteX59" fmla="*/ 785884 w 3954439"/>
              <a:gd name="connsiteY59" fmla="*/ 1228298 h 2047163"/>
              <a:gd name="connsiteX60" fmla="*/ 758588 w 3954439"/>
              <a:gd name="connsiteY60" fmla="*/ 1173707 h 2047163"/>
              <a:gd name="connsiteX61" fmla="*/ 533401 w 3954439"/>
              <a:gd name="connsiteY61" fmla="*/ 850711 h 2047163"/>
              <a:gd name="connsiteX62" fmla="*/ 381001 w 3954439"/>
              <a:gd name="connsiteY62" fmla="*/ 1384111 h 2047163"/>
              <a:gd name="connsiteX63" fmla="*/ 0 w 3954439"/>
              <a:gd name="connsiteY63" fmla="*/ 1231711 h 2047163"/>
              <a:gd name="connsiteX0" fmla="*/ 7961 w 3954439"/>
              <a:gd name="connsiteY0" fmla="*/ 2006220 h 2047163"/>
              <a:gd name="connsiteX1" fmla="*/ 3952164 w 3954439"/>
              <a:gd name="connsiteY1" fmla="*/ 2006220 h 2047163"/>
              <a:gd name="connsiteX2" fmla="*/ 3952164 w 3954439"/>
              <a:gd name="connsiteY2" fmla="*/ 1105468 h 2047163"/>
              <a:gd name="connsiteX3" fmla="*/ 3938516 w 3954439"/>
              <a:gd name="connsiteY3" fmla="*/ 1037229 h 2047163"/>
              <a:gd name="connsiteX4" fmla="*/ 3897573 w 3954439"/>
              <a:gd name="connsiteY4" fmla="*/ 914400 h 2047163"/>
              <a:gd name="connsiteX5" fmla="*/ 3883925 w 3954439"/>
              <a:gd name="connsiteY5" fmla="*/ 873456 h 2047163"/>
              <a:gd name="connsiteX6" fmla="*/ 3856630 w 3954439"/>
              <a:gd name="connsiteY6" fmla="*/ 777922 h 2047163"/>
              <a:gd name="connsiteX7" fmla="*/ 3842982 w 3954439"/>
              <a:gd name="connsiteY7" fmla="*/ 723331 h 2047163"/>
              <a:gd name="connsiteX8" fmla="*/ 3802039 w 3954439"/>
              <a:gd name="connsiteY8" fmla="*/ 696035 h 2047163"/>
              <a:gd name="connsiteX9" fmla="*/ 3706504 w 3954439"/>
              <a:gd name="connsiteY9" fmla="*/ 736979 h 2047163"/>
              <a:gd name="connsiteX10" fmla="*/ 3624618 w 3954439"/>
              <a:gd name="connsiteY10" fmla="*/ 777922 h 2047163"/>
              <a:gd name="connsiteX11" fmla="*/ 3610970 w 3954439"/>
              <a:gd name="connsiteY11" fmla="*/ 846161 h 2047163"/>
              <a:gd name="connsiteX12" fmla="*/ 3583675 w 3954439"/>
              <a:gd name="connsiteY12" fmla="*/ 887104 h 2047163"/>
              <a:gd name="connsiteX13" fmla="*/ 3556379 w 3954439"/>
              <a:gd name="connsiteY13" fmla="*/ 955343 h 2047163"/>
              <a:gd name="connsiteX14" fmla="*/ 3529084 w 3954439"/>
              <a:gd name="connsiteY14" fmla="*/ 1078173 h 2047163"/>
              <a:gd name="connsiteX15" fmla="*/ 3501788 w 3954439"/>
              <a:gd name="connsiteY15" fmla="*/ 1160059 h 2047163"/>
              <a:gd name="connsiteX16" fmla="*/ 3460845 w 3954439"/>
              <a:gd name="connsiteY16" fmla="*/ 1201003 h 2047163"/>
              <a:gd name="connsiteX17" fmla="*/ 3433549 w 3954439"/>
              <a:gd name="connsiteY17" fmla="*/ 1310185 h 2047163"/>
              <a:gd name="connsiteX18" fmla="*/ 3392606 w 3954439"/>
              <a:gd name="connsiteY18" fmla="*/ 1337480 h 2047163"/>
              <a:gd name="connsiteX19" fmla="*/ 2873991 w 3954439"/>
              <a:gd name="connsiteY19" fmla="*/ 1323832 h 2047163"/>
              <a:gd name="connsiteX20" fmla="*/ 2819400 w 3954439"/>
              <a:gd name="connsiteY20" fmla="*/ 1241946 h 2047163"/>
              <a:gd name="connsiteX21" fmla="*/ 2792104 w 3954439"/>
              <a:gd name="connsiteY21" fmla="*/ 1009934 h 2047163"/>
              <a:gd name="connsiteX22" fmla="*/ 2778457 w 3954439"/>
              <a:gd name="connsiteY22" fmla="*/ 928047 h 2047163"/>
              <a:gd name="connsiteX23" fmla="*/ 2696570 w 3954439"/>
              <a:gd name="connsiteY23" fmla="*/ 846161 h 2047163"/>
              <a:gd name="connsiteX24" fmla="*/ 2532797 w 3954439"/>
              <a:gd name="connsiteY24" fmla="*/ 873456 h 2047163"/>
              <a:gd name="connsiteX25" fmla="*/ 2519149 w 3954439"/>
              <a:gd name="connsiteY25" fmla="*/ 914400 h 2047163"/>
              <a:gd name="connsiteX26" fmla="*/ 2491854 w 3954439"/>
              <a:gd name="connsiteY26" fmla="*/ 968991 h 2047163"/>
              <a:gd name="connsiteX27" fmla="*/ 2450910 w 3954439"/>
              <a:gd name="connsiteY27" fmla="*/ 1214650 h 2047163"/>
              <a:gd name="connsiteX28" fmla="*/ 2396319 w 3954439"/>
              <a:gd name="connsiteY28" fmla="*/ 1269241 h 2047163"/>
              <a:gd name="connsiteX29" fmla="*/ 2355376 w 3954439"/>
              <a:gd name="connsiteY29" fmla="*/ 1282889 h 2047163"/>
              <a:gd name="connsiteX30" fmla="*/ 2314433 w 3954439"/>
              <a:gd name="connsiteY30" fmla="*/ 1310185 h 2047163"/>
              <a:gd name="connsiteX31" fmla="*/ 2232546 w 3954439"/>
              <a:gd name="connsiteY31" fmla="*/ 1337480 h 2047163"/>
              <a:gd name="connsiteX32" fmla="*/ 2068773 w 3954439"/>
              <a:gd name="connsiteY32" fmla="*/ 1282889 h 2047163"/>
              <a:gd name="connsiteX33" fmla="*/ 2055125 w 3954439"/>
              <a:gd name="connsiteY33" fmla="*/ 1241946 h 2047163"/>
              <a:gd name="connsiteX34" fmla="*/ 2027830 w 3954439"/>
              <a:gd name="connsiteY34" fmla="*/ 1187355 h 2047163"/>
              <a:gd name="connsiteX35" fmla="*/ 2000534 w 3954439"/>
              <a:gd name="connsiteY35" fmla="*/ 1105468 h 2047163"/>
              <a:gd name="connsiteX36" fmla="*/ 1973239 w 3954439"/>
              <a:gd name="connsiteY36" fmla="*/ 941695 h 2047163"/>
              <a:gd name="connsiteX37" fmla="*/ 1959591 w 3954439"/>
              <a:gd name="connsiteY37" fmla="*/ 873456 h 2047163"/>
              <a:gd name="connsiteX38" fmla="*/ 1945943 w 3954439"/>
              <a:gd name="connsiteY38" fmla="*/ 777922 h 2047163"/>
              <a:gd name="connsiteX39" fmla="*/ 1918648 w 3954439"/>
              <a:gd name="connsiteY39" fmla="*/ 696035 h 2047163"/>
              <a:gd name="connsiteX40" fmla="*/ 1891352 w 3954439"/>
              <a:gd name="connsiteY40" fmla="*/ 559558 h 2047163"/>
              <a:gd name="connsiteX41" fmla="*/ 1864057 w 3954439"/>
              <a:gd name="connsiteY41" fmla="*/ 450376 h 2047163"/>
              <a:gd name="connsiteX42" fmla="*/ 1823113 w 3954439"/>
              <a:gd name="connsiteY42" fmla="*/ 354841 h 2047163"/>
              <a:gd name="connsiteX43" fmla="*/ 1782170 w 3954439"/>
              <a:gd name="connsiteY43" fmla="*/ 218364 h 2047163"/>
              <a:gd name="connsiteX44" fmla="*/ 1727579 w 3954439"/>
              <a:gd name="connsiteY44" fmla="*/ 122829 h 2047163"/>
              <a:gd name="connsiteX45" fmla="*/ 1713931 w 3954439"/>
              <a:gd name="connsiteY45" fmla="*/ 81886 h 2047163"/>
              <a:gd name="connsiteX46" fmla="*/ 1618397 w 3954439"/>
              <a:gd name="connsiteY46" fmla="*/ 27295 h 2047163"/>
              <a:gd name="connsiteX47" fmla="*/ 1522863 w 3954439"/>
              <a:gd name="connsiteY47" fmla="*/ 0 h 2047163"/>
              <a:gd name="connsiteX48" fmla="*/ 1236260 w 3954439"/>
              <a:gd name="connsiteY48" fmla="*/ 545910 h 2047163"/>
              <a:gd name="connsiteX49" fmla="*/ 1195316 w 3954439"/>
              <a:gd name="connsiteY49" fmla="*/ 818865 h 2047163"/>
              <a:gd name="connsiteX50" fmla="*/ 1154373 w 3954439"/>
              <a:gd name="connsiteY50" fmla="*/ 1023582 h 2047163"/>
              <a:gd name="connsiteX51" fmla="*/ 1140725 w 3954439"/>
              <a:gd name="connsiteY51" fmla="*/ 1132764 h 2047163"/>
              <a:gd name="connsiteX52" fmla="*/ 1113430 w 3954439"/>
              <a:gd name="connsiteY52" fmla="*/ 1173707 h 2047163"/>
              <a:gd name="connsiteX53" fmla="*/ 1086134 w 3954439"/>
              <a:gd name="connsiteY53" fmla="*/ 1228298 h 2047163"/>
              <a:gd name="connsiteX54" fmla="*/ 1072487 w 3954439"/>
              <a:gd name="connsiteY54" fmla="*/ 1269241 h 2047163"/>
              <a:gd name="connsiteX55" fmla="*/ 1031543 w 3954439"/>
              <a:gd name="connsiteY55" fmla="*/ 1296537 h 2047163"/>
              <a:gd name="connsiteX56" fmla="*/ 867770 w 3954439"/>
              <a:gd name="connsiteY56" fmla="*/ 1282889 h 2047163"/>
              <a:gd name="connsiteX57" fmla="*/ 826827 w 3954439"/>
              <a:gd name="connsiteY57" fmla="*/ 1269241 h 2047163"/>
              <a:gd name="connsiteX58" fmla="*/ 785884 w 3954439"/>
              <a:gd name="connsiteY58" fmla="*/ 1228298 h 2047163"/>
              <a:gd name="connsiteX59" fmla="*/ 758588 w 3954439"/>
              <a:gd name="connsiteY59" fmla="*/ 1173707 h 2047163"/>
              <a:gd name="connsiteX60" fmla="*/ 533401 w 3954439"/>
              <a:gd name="connsiteY60" fmla="*/ 850711 h 2047163"/>
              <a:gd name="connsiteX61" fmla="*/ 381001 w 3954439"/>
              <a:gd name="connsiteY61" fmla="*/ 1384111 h 2047163"/>
              <a:gd name="connsiteX62" fmla="*/ 0 w 3954439"/>
              <a:gd name="connsiteY62" fmla="*/ 1231711 h 2047163"/>
              <a:gd name="connsiteX0" fmla="*/ 7961 w 3954439"/>
              <a:gd name="connsiteY0" fmla="*/ 2083557 h 2124500"/>
              <a:gd name="connsiteX1" fmla="*/ 3952164 w 3954439"/>
              <a:gd name="connsiteY1" fmla="*/ 2083557 h 2124500"/>
              <a:gd name="connsiteX2" fmla="*/ 3952164 w 3954439"/>
              <a:gd name="connsiteY2" fmla="*/ 1182805 h 2124500"/>
              <a:gd name="connsiteX3" fmla="*/ 3938516 w 3954439"/>
              <a:gd name="connsiteY3" fmla="*/ 1114566 h 2124500"/>
              <a:gd name="connsiteX4" fmla="*/ 3897573 w 3954439"/>
              <a:gd name="connsiteY4" fmla="*/ 991737 h 2124500"/>
              <a:gd name="connsiteX5" fmla="*/ 3883925 w 3954439"/>
              <a:gd name="connsiteY5" fmla="*/ 950793 h 2124500"/>
              <a:gd name="connsiteX6" fmla="*/ 3856630 w 3954439"/>
              <a:gd name="connsiteY6" fmla="*/ 855259 h 2124500"/>
              <a:gd name="connsiteX7" fmla="*/ 3842982 w 3954439"/>
              <a:gd name="connsiteY7" fmla="*/ 800668 h 2124500"/>
              <a:gd name="connsiteX8" fmla="*/ 3802039 w 3954439"/>
              <a:gd name="connsiteY8" fmla="*/ 773372 h 2124500"/>
              <a:gd name="connsiteX9" fmla="*/ 3706504 w 3954439"/>
              <a:gd name="connsiteY9" fmla="*/ 814316 h 2124500"/>
              <a:gd name="connsiteX10" fmla="*/ 3624618 w 3954439"/>
              <a:gd name="connsiteY10" fmla="*/ 855259 h 2124500"/>
              <a:gd name="connsiteX11" fmla="*/ 3610970 w 3954439"/>
              <a:gd name="connsiteY11" fmla="*/ 923498 h 2124500"/>
              <a:gd name="connsiteX12" fmla="*/ 3583675 w 3954439"/>
              <a:gd name="connsiteY12" fmla="*/ 964441 h 2124500"/>
              <a:gd name="connsiteX13" fmla="*/ 3556379 w 3954439"/>
              <a:gd name="connsiteY13" fmla="*/ 1032680 h 2124500"/>
              <a:gd name="connsiteX14" fmla="*/ 3529084 w 3954439"/>
              <a:gd name="connsiteY14" fmla="*/ 1155510 h 2124500"/>
              <a:gd name="connsiteX15" fmla="*/ 3501788 w 3954439"/>
              <a:gd name="connsiteY15" fmla="*/ 1237396 h 2124500"/>
              <a:gd name="connsiteX16" fmla="*/ 3460845 w 3954439"/>
              <a:gd name="connsiteY16" fmla="*/ 1278340 h 2124500"/>
              <a:gd name="connsiteX17" fmla="*/ 3433549 w 3954439"/>
              <a:gd name="connsiteY17" fmla="*/ 1387522 h 2124500"/>
              <a:gd name="connsiteX18" fmla="*/ 3392606 w 3954439"/>
              <a:gd name="connsiteY18" fmla="*/ 1414817 h 2124500"/>
              <a:gd name="connsiteX19" fmla="*/ 2873991 w 3954439"/>
              <a:gd name="connsiteY19" fmla="*/ 1401169 h 2124500"/>
              <a:gd name="connsiteX20" fmla="*/ 2819400 w 3954439"/>
              <a:gd name="connsiteY20" fmla="*/ 1319283 h 2124500"/>
              <a:gd name="connsiteX21" fmla="*/ 2792104 w 3954439"/>
              <a:gd name="connsiteY21" fmla="*/ 1087271 h 2124500"/>
              <a:gd name="connsiteX22" fmla="*/ 2778457 w 3954439"/>
              <a:gd name="connsiteY22" fmla="*/ 1005384 h 2124500"/>
              <a:gd name="connsiteX23" fmla="*/ 2696570 w 3954439"/>
              <a:gd name="connsiteY23" fmla="*/ 923498 h 2124500"/>
              <a:gd name="connsiteX24" fmla="*/ 2532797 w 3954439"/>
              <a:gd name="connsiteY24" fmla="*/ 950793 h 2124500"/>
              <a:gd name="connsiteX25" fmla="*/ 2519149 w 3954439"/>
              <a:gd name="connsiteY25" fmla="*/ 991737 h 2124500"/>
              <a:gd name="connsiteX26" fmla="*/ 2491854 w 3954439"/>
              <a:gd name="connsiteY26" fmla="*/ 1046328 h 2124500"/>
              <a:gd name="connsiteX27" fmla="*/ 2450910 w 3954439"/>
              <a:gd name="connsiteY27" fmla="*/ 1291987 h 2124500"/>
              <a:gd name="connsiteX28" fmla="*/ 2396319 w 3954439"/>
              <a:gd name="connsiteY28" fmla="*/ 1346578 h 2124500"/>
              <a:gd name="connsiteX29" fmla="*/ 2355376 w 3954439"/>
              <a:gd name="connsiteY29" fmla="*/ 1360226 h 2124500"/>
              <a:gd name="connsiteX30" fmla="*/ 2314433 w 3954439"/>
              <a:gd name="connsiteY30" fmla="*/ 1387522 h 2124500"/>
              <a:gd name="connsiteX31" fmla="*/ 2232546 w 3954439"/>
              <a:gd name="connsiteY31" fmla="*/ 1414817 h 2124500"/>
              <a:gd name="connsiteX32" fmla="*/ 2068773 w 3954439"/>
              <a:gd name="connsiteY32" fmla="*/ 1360226 h 2124500"/>
              <a:gd name="connsiteX33" fmla="*/ 2055125 w 3954439"/>
              <a:gd name="connsiteY33" fmla="*/ 1319283 h 2124500"/>
              <a:gd name="connsiteX34" fmla="*/ 2027830 w 3954439"/>
              <a:gd name="connsiteY34" fmla="*/ 1264692 h 2124500"/>
              <a:gd name="connsiteX35" fmla="*/ 2000534 w 3954439"/>
              <a:gd name="connsiteY35" fmla="*/ 1182805 h 2124500"/>
              <a:gd name="connsiteX36" fmla="*/ 1973239 w 3954439"/>
              <a:gd name="connsiteY36" fmla="*/ 1019032 h 2124500"/>
              <a:gd name="connsiteX37" fmla="*/ 1959591 w 3954439"/>
              <a:gd name="connsiteY37" fmla="*/ 950793 h 2124500"/>
              <a:gd name="connsiteX38" fmla="*/ 1945943 w 3954439"/>
              <a:gd name="connsiteY38" fmla="*/ 855259 h 2124500"/>
              <a:gd name="connsiteX39" fmla="*/ 1918648 w 3954439"/>
              <a:gd name="connsiteY39" fmla="*/ 773372 h 2124500"/>
              <a:gd name="connsiteX40" fmla="*/ 1891352 w 3954439"/>
              <a:gd name="connsiteY40" fmla="*/ 636895 h 2124500"/>
              <a:gd name="connsiteX41" fmla="*/ 1864057 w 3954439"/>
              <a:gd name="connsiteY41" fmla="*/ 527713 h 2124500"/>
              <a:gd name="connsiteX42" fmla="*/ 1823113 w 3954439"/>
              <a:gd name="connsiteY42" fmla="*/ 432178 h 2124500"/>
              <a:gd name="connsiteX43" fmla="*/ 1782170 w 3954439"/>
              <a:gd name="connsiteY43" fmla="*/ 295701 h 2124500"/>
              <a:gd name="connsiteX44" fmla="*/ 1727579 w 3954439"/>
              <a:gd name="connsiteY44" fmla="*/ 200166 h 2124500"/>
              <a:gd name="connsiteX45" fmla="*/ 1713931 w 3954439"/>
              <a:gd name="connsiteY45" fmla="*/ 159223 h 2124500"/>
              <a:gd name="connsiteX46" fmla="*/ 1522863 w 3954439"/>
              <a:gd name="connsiteY46" fmla="*/ 77337 h 2124500"/>
              <a:gd name="connsiteX47" fmla="*/ 1236260 w 3954439"/>
              <a:gd name="connsiteY47" fmla="*/ 623247 h 2124500"/>
              <a:gd name="connsiteX48" fmla="*/ 1195316 w 3954439"/>
              <a:gd name="connsiteY48" fmla="*/ 896202 h 2124500"/>
              <a:gd name="connsiteX49" fmla="*/ 1154373 w 3954439"/>
              <a:gd name="connsiteY49" fmla="*/ 1100919 h 2124500"/>
              <a:gd name="connsiteX50" fmla="*/ 1140725 w 3954439"/>
              <a:gd name="connsiteY50" fmla="*/ 1210101 h 2124500"/>
              <a:gd name="connsiteX51" fmla="*/ 1113430 w 3954439"/>
              <a:gd name="connsiteY51" fmla="*/ 1251044 h 2124500"/>
              <a:gd name="connsiteX52" fmla="*/ 1086134 w 3954439"/>
              <a:gd name="connsiteY52" fmla="*/ 1305635 h 2124500"/>
              <a:gd name="connsiteX53" fmla="*/ 1072487 w 3954439"/>
              <a:gd name="connsiteY53" fmla="*/ 1346578 h 2124500"/>
              <a:gd name="connsiteX54" fmla="*/ 1031543 w 3954439"/>
              <a:gd name="connsiteY54" fmla="*/ 1373874 h 2124500"/>
              <a:gd name="connsiteX55" fmla="*/ 867770 w 3954439"/>
              <a:gd name="connsiteY55" fmla="*/ 1360226 h 2124500"/>
              <a:gd name="connsiteX56" fmla="*/ 826827 w 3954439"/>
              <a:gd name="connsiteY56" fmla="*/ 1346578 h 2124500"/>
              <a:gd name="connsiteX57" fmla="*/ 785884 w 3954439"/>
              <a:gd name="connsiteY57" fmla="*/ 1305635 h 2124500"/>
              <a:gd name="connsiteX58" fmla="*/ 758588 w 3954439"/>
              <a:gd name="connsiteY58" fmla="*/ 1251044 h 2124500"/>
              <a:gd name="connsiteX59" fmla="*/ 533401 w 3954439"/>
              <a:gd name="connsiteY59" fmla="*/ 928048 h 2124500"/>
              <a:gd name="connsiteX60" fmla="*/ 381001 w 3954439"/>
              <a:gd name="connsiteY60" fmla="*/ 1461448 h 2124500"/>
              <a:gd name="connsiteX61" fmla="*/ 0 w 3954439"/>
              <a:gd name="connsiteY61" fmla="*/ 1309048 h 2124500"/>
              <a:gd name="connsiteX0" fmla="*/ 7961 w 3954439"/>
              <a:gd name="connsiteY0" fmla="*/ 2076733 h 2117676"/>
              <a:gd name="connsiteX1" fmla="*/ 3952164 w 3954439"/>
              <a:gd name="connsiteY1" fmla="*/ 2076733 h 2117676"/>
              <a:gd name="connsiteX2" fmla="*/ 3952164 w 3954439"/>
              <a:gd name="connsiteY2" fmla="*/ 1175981 h 2117676"/>
              <a:gd name="connsiteX3" fmla="*/ 3938516 w 3954439"/>
              <a:gd name="connsiteY3" fmla="*/ 1107742 h 2117676"/>
              <a:gd name="connsiteX4" fmla="*/ 3897573 w 3954439"/>
              <a:gd name="connsiteY4" fmla="*/ 984913 h 2117676"/>
              <a:gd name="connsiteX5" fmla="*/ 3883925 w 3954439"/>
              <a:gd name="connsiteY5" fmla="*/ 943969 h 2117676"/>
              <a:gd name="connsiteX6" fmla="*/ 3856630 w 3954439"/>
              <a:gd name="connsiteY6" fmla="*/ 848435 h 2117676"/>
              <a:gd name="connsiteX7" fmla="*/ 3842982 w 3954439"/>
              <a:gd name="connsiteY7" fmla="*/ 793844 h 2117676"/>
              <a:gd name="connsiteX8" fmla="*/ 3802039 w 3954439"/>
              <a:gd name="connsiteY8" fmla="*/ 766548 h 2117676"/>
              <a:gd name="connsiteX9" fmla="*/ 3706504 w 3954439"/>
              <a:gd name="connsiteY9" fmla="*/ 807492 h 2117676"/>
              <a:gd name="connsiteX10" fmla="*/ 3624618 w 3954439"/>
              <a:gd name="connsiteY10" fmla="*/ 848435 h 2117676"/>
              <a:gd name="connsiteX11" fmla="*/ 3610970 w 3954439"/>
              <a:gd name="connsiteY11" fmla="*/ 916674 h 2117676"/>
              <a:gd name="connsiteX12" fmla="*/ 3583675 w 3954439"/>
              <a:gd name="connsiteY12" fmla="*/ 957617 h 2117676"/>
              <a:gd name="connsiteX13" fmla="*/ 3556379 w 3954439"/>
              <a:gd name="connsiteY13" fmla="*/ 1025856 h 2117676"/>
              <a:gd name="connsiteX14" fmla="*/ 3529084 w 3954439"/>
              <a:gd name="connsiteY14" fmla="*/ 1148686 h 2117676"/>
              <a:gd name="connsiteX15" fmla="*/ 3501788 w 3954439"/>
              <a:gd name="connsiteY15" fmla="*/ 1230572 h 2117676"/>
              <a:gd name="connsiteX16" fmla="*/ 3460845 w 3954439"/>
              <a:gd name="connsiteY16" fmla="*/ 1271516 h 2117676"/>
              <a:gd name="connsiteX17" fmla="*/ 3433549 w 3954439"/>
              <a:gd name="connsiteY17" fmla="*/ 1380698 h 2117676"/>
              <a:gd name="connsiteX18" fmla="*/ 3392606 w 3954439"/>
              <a:gd name="connsiteY18" fmla="*/ 1407993 h 2117676"/>
              <a:gd name="connsiteX19" fmla="*/ 2873991 w 3954439"/>
              <a:gd name="connsiteY19" fmla="*/ 1394345 h 2117676"/>
              <a:gd name="connsiteX20" fmla="*/ 2819400 w 3954439"/>
              <a:gd name="connsiteY20" fmla="*/ 1312459 h 2117676"/>
              <a:gd name="connsiteX21" fmla="*/ 2792104 w 3954439"/>
              <a:gd name="connsiteY21" fmla="*/ 1080447 h 2117676"/>
              <a:gd name="connsiteX22" fmla="*/ 2778457 w 3954439"/>
              <a:gd name="connsiteY22" fmla="*/ 998560 h 2117676"/>
              <a:gd name="connsiteX23" fmla="*/ 2696570 w 3954439"/>
              <a:gd name="connsiteY23" fmla="*/ 916674 h 2117676"/>
              <a:gd name="connsiteX24" fmla="*/ 2532797 w 3954439"/>
              <a:gd name="connsiteY24" fmla="*/ 943969 h 2117676"/>
              <a:gd name="connsiteX25" fmla="*/ 2519149 w 3954439"/>
              <a:gd name="connsiteY25" fmla="*/ 984913 h 2117676"/>
              <a:gd name="connsiteX26" fmla="*/ 2491854 w 3954439"/>
              <a:gd name="connsiteY26" fmla="*/ 1039504 h 2117676"/>
              <a:gd name="connsiteX27" fmla="*/ 2450910 w 3954439"/>
              <a:gd name="connsiteY27" fmla="*/ 1285163 h 2117676"/>
              <a:gd name="connsiteX28" fmla="*/ 2396319 w 3954439"/>
              <a:gd name="connsiteY28" fmla="*/ 1339754 h 2117676"/>
              <a:gd name="connsiteX29" fmla="*/ 2355376 w 3954439"/>
              <a:gd name="connsiteY29" fmla="*/ 1353402 h 2117676"/>
              <a:gd name="connsiteX30" fmla="*/ 2314433 w 3954439"/>
              <a:gd name="connsiteY30" fmla="*/ 1380698 h 2117676"/>
              <a:gd name="connsiteX31" fmla="*/ 2232546 w 3954439"/>
              <a:gd name="connsiteY31" fmla="*/ 1407993 h 2117676"/>
              <a:gd name="connsiteX32" fmla="*/ 2068773 w 3954439"/>
              <a:gd name="connsiteY32" fmla="*/ 1353402 h 2117676"/>
              <a:gd name="connsiteX33" fmla="*/ 2055125 w 3954439"/>
              <a:gd name="connsiteY33" fmla="*/ 1312459 h 2117676"/>
              <a:gd name="connsiteX34" fmla="*/ 2027830 w 3954439"/>
              <a:gd name="connsiteY34" fmla="*/ 1257868 h 2117676"/>
              <a:gd name="connsiteX35" fmla="*/ 2000534 w 3954439"/>
              <a:gd name="connsiteY35" fmla="*/ 1175981 h 2117676"/>
              <a:gd name="connsiteX36" fmla="*/ 1973239 w 3954439"/>
              <a:gd name="connsiteY36" fmla="*/ 1012208 h 2117676"/>
              <a:gd name="connsiteX37" fmla="*/ 1959591 w 3954439"/>
              <a:gd name="connsiteY37" fmla="*/ 943969 h 2117676"/>
              <a:gd name="connsiteX38" fmla="*/ 1945943 w 3954439"/>
              <a:gd name="connsiteY38" fmla="*/ 848435 h 2117676"/>
              <a:gd name="connsiteX39" fmla="*/ 1918648 w 3954439"/>
              <a:gd name="connsiteY39" fmla="*/ 766548 h 2117676"/>
              <a:gd name="connsiteX40" fmla="*/ 1891352 w 3954439"/>
              <a:gd name="connsiteY40" fmla="*/ 630071 h 2117676"/>
              <a:gd name="connsiteX41" fmla="*/ 1864057 w 3954439"/>
              <a:gd name="connsiteY41" fmla="*/ 520889 h 2117676"/>
              <a:gd name="connsiteX42" fmla="*/ 1823113 w 3954439"/>
              <a:gd name="connsiteY42" fmla="*/ 425354 h 2117676"/>
              <a:gd name="connsiteX43" fmla="*/ 1782170 w 3954439"/>
              <a:gd name="connsiteY43" fmla="*/ 288877 h 2117676"/>
              <a:gd name="connsiteX44" fmla="*/ 1727579 w 3954439"/>
              <a:gd name="connsiteY44" fmla="*/ 193342 h 2117676"/>
              <a:gd name="connsiteX45" fmla="*/ 1522863 w 3954439"/>
              <a:gd name="connsiteY45" fmla="*/ 70513 h 2117676"/>
              <a:gd name="connsiteX46" fmla="*/ 1236260 w 3954439"/>
              <a:gd name="connsiteY46" fmla="*/ 616423 h 2117676"/>
              <a:gd name="connsiteX47" fmla="*/ 1195316 w 3954439"/>
              <a:gd name="connsiteY47" fmla="*/ 889378 h 2117676"/>
              <a:gd name="connsiteX48" fmla="*/ 1154373 w 3954439"/>
              <a:gd name="connsiteY48" fmla="*/ 1094095 h 2117676"/>
              <a:gd name="connsiteX49" fmla="*/ 1140725 w 3954439"/>
              <a:gd name="connsiteY49" fmla="*/ 1203277 h 2117676"/>
              <a:gd name="connsiteX50" fmla="*/ 1113430 w 3954439"/>
              <a:gd name="connsiteY50" fmla="*/ 1244220 h 2117676"/>
              <a:gd name="connsiteX51" fmla="*/ 1086134 w 3954439"/>
              <a:gd name="connsiteY51" fmla="*/ 1298811 h 2117676"/>
              <a:gd name="connsiteX52" fmla="*/ 1072487 w 3954439"/>
              <a:gd name="connsiteY52" fmla="*/ 1339754 h 2117676"/>
              <a:gd name="connsiteX53" fmla="*/ 1031543 w 3954439"/>
              <a:gd name="connsiteY53" fmla="*/ 1367050 h 2117676"/>
              <a:gd name="connsiteX54" fmla="*/ 867770 w 3954439"/>
              <a:gd name="connsiteY54" fmla="*/ 1353402 h 2117676"/>
              <a:gd name="connsiteX55" fmla="*/ 826827 w 3954439"/>
              <a:gd name="connsiteY55" fmla="*/ 1339754 h 2117676"/>
              <a:gd name="connsiteX56" fmla="*/ 785884 w 3954439"/>
              <a:gd name="connsiteY56" fmla="*/ 1298811 h 2117676"/>
              <a:gd name="connsiteX57" fmla="*/ 758588 w 3954439"/>
              <a:gd name="connsiteY57" fmla="*/ 1244220 h 2117676"/>
              <a:gd name="connsiteX58" fmla="*/ 533401 w 3954439"/>
              <a:gd name="connsiteY58" fmla="*/ 921224 h 2117676"/>
              <a:gd name="connsiteX59" fmla="*/ 381001 w 3954439"/>
              <a:gd name="connsiteY59" fmla="*/ 1454624 h 2117676"/>
              <a:gd name="connsiteX60" fmla="*/ 0 w 3954439"/>
              <a:gd name="connsiteY60" fmla="*/ 1302224 h 2117676"/>
              <a:gd name="connsiteX0" fmla="*/ 7961 w 3954439"/>
              <a:gd name="connsiteY0" fmla="*/ 2076733 h 2117676"/>
              <a:gd name="connsiteX1" fmla="*/ 3952164 w 3954439"/>
              <a:gd name="connsiteY1" fmla="*/ 2076733 h 2117676"/>
              <a:gd name="connsiteX2" fmla="*/ 3952164 w 3954439"/>
              <a:gd name="connsiteY2" fmla="*/ 1175981 h 2117676"/>
              <a:gd name="connsiteX3" fmla="*/ 3938516 w 3954439"/>
              <a:gd name="connsiteY3" fmla="*/ 1107742 h 2117676"/>
              <a:gd name="connsiteX4" fmla="*/ 3897573 w 3954439"/>
              <a:gd name="connsiteY4" fmla="*/ 984913 h 2117676"/>
              <a:gd name="connsiteX5" fmla="*/ 3883925 w 3954439"/>
              <a:gd name="connsiteY5" fmla="*/ 943969 h 2117676"/>
              <a:gd name="connsiteX6" fmla="*/ 3856630 w 3954439"/>
              <a:gd name="connsiteY6" fmla="*/ 848435 h 2117676"/>
              <a:gd name="connsiteX7" fmla="*/ 3842982 w 3954439"/>
              <a:gd name="connsiteY7" fmla="*/ 793844 h 2117676"/>
              <a:gd name="connsiteX8" fmla="*/ 3802039 w 3954439"/>
              <a:gd name="connsiteY8" fmla="*/ 766548 h 2117676"/>
              <a:gd name="connsiteX9" fmla="*/ 3706504 w 3954439"/>
              <a:gd name="connsiteY9" fmla="*/ 807492 h 2117676"/>
              <a:gd name="connsiteX10" fmla="*/ 3624618 w 3954439"/>
              <a:gd name="connsiteY10" fmla="*/ 848435 h 2117676"/>
              <a:gd name="connsiteX11" fmla="*/ 3610970 w 3954439"/>
              <a:gd name="connsiteY11" fmla="*/ 916674 h 2117676"/>
              <a:gd name="connsiteX12" fmla="*/ 3583675 w 3954439"/>
              <a:gd name="connsiteY12" fmla="*/ 957617 h 2117676"/>
              <a:gd name="connsiteX13" fmla="*/ 3556379 w 3954439"/>
              <a:gd name="connsiteY13" fmla="*/ 1025856 h 2117676"/>
              <a:gd name="connsiteX14" fmla="*/ 3529084 w 3954439"/>
              <a:gd name="connsiteY14" fmla="*/ 1148686 h 2117676"/>
              <a:gd name="connsiteX15" fmla="*/ 3501788 w 3954439"/>
              <a:gd name="connsiteY15" fmla="*/ 1230572 h 2117676"/>
              <a:gd name="connsiteX16" fmla="*/ 3460845 w 3954439"/>
              <a:gd name="connsiteY16" fmla="*/ 1271516 h 2117676"/>
              <a:gd name="connsiteX17" fmla="*/ 3433549 w 3954439"/>
              <a:gd name="connsiteY17" fmla="*/ 1380698 h 2117676"/>
              <a:gd name="connsiteX18" fmla="*/ 3392606 w 3954439"/>
              <a:gd name="connsiteY18" fmla="*/ 1407993 h 2117676"/>
              <a:gd name="connsiteX19" fmla="*/ 2873991 w 3954439"/>
              <a:gd name="connsiteY19" fmla="*/ 1394345 h 2117676"/>
              <a:gd name="connsiteX20" fmla="*/ 2819400 w 3954439"/>
              <a:gd name="connsiteY20" fmla="*/ 1312459 h 2117676"/>
              <a:gd name="connsiteX21" fmla="*/ 2792104 w 3954439"/>
              <a:gd name="connsiteY21" fmla="*/ 1080447 h 2117676"/>
              <a:gd name="connsiteX22" fmla="*/ 2778457 w 3954439"/>
              <a:gd name="connsiteY22" fmla="*/ 998560 h 2117676"/>
              <a:gd name="connsiteX23" fmla="*/ 2696570 w 3954439"/>
              <a:gd name="connsiteY23" fmla="*/ 916674 h 2117676"/>
              <a:gd name="connsiteX24" fmla="*/ 2532797 w 3954439"/>
              <a:gd name="connsiteY24" fmla="*/ 943969 h 2117676"/>
              <a:gd name="connsiteX25" fmla="*/ 2519149 w 3954439"/>
              <a:gd name="connsiteY25" fmla="*/ 984913 h 2117676"/>
              <a:gd name="connsiteX26" fmla="*/ 2491854 w 3954439"/>
              <a:gd name="connsiteY26" fmla="*/ 1039504 h 2117676"/>
              <a:gd name="connsiteX27" fmla="*/ 2450910 w 3954439"/>
              <a:gd name="connsiteY27" fmla="*/ 1285163 h 2117676"/>
              <a:gd name="connsiteX28" fmla="*/ 2396319 w 3954439"/>
              <a:gd name="connsiteY28" fmla="*/ 1339754 h 2117676"/>
              <a:gd name="connsiteX29" fmla="*/ 2355376 w 3954439"/>
              <a:gd name="connsiteY29" fmla="*/ 1353402 h 2117676"/>
              <a:gd name="connsiteX30" fmla="*/ 2314433 w 3954439"/>
              <a:gd name="connsiteY30" fmla="*/ 1380698 h 2117676"/>
              <a:gd name="connsiteX31" fmla="*/ 2232546 w 3954439"/>
              <a:gd name="connsiteY31" fmla="*/ 1407993 h 2117676"/>
              <a:gd name="connsiteX32" fmla="*/ 2068773 w 3954439"/>
              <a:gd name="connsiteY32" fmla="*/ 1353402 h 2117676"/>
              <a:gd name="connsiteX33" fmla="*/ 2055125 w 3954439"/>
              <a:gd name="connsiteY33" fmla="*/ 1312459 h 2117676"/>
              <a:gd name="connsiteX34" fmla="*/ 2027830 w 3954439"/>
              <a:gd name="connsiteY34" fmla="*/ 1257868 h 2117676"/>
              <a:gd name="connsiteX35" fmla="*/ 2000534 w 3954439"/>
              <a:gd name="connsiteY35" fmla="*/ 1175981 h 2117676"/>
              <a:gd name="connsiteX36" fmla="*/ 1973239 w 3954439"/>
              <a:gd name="connsiteY36" fmla="*/ 1012208 h 2117676"/>
              <a:gd name="connsiteX37" fmla="*/ 1959591 w 3954439"/>
              <a:gd name="connsiteY37" fmla="*/ 943969 h 2117676"/>
              <a:gd name="connsiteX38" fmla="*/ 1945943 w 3954439"/>
              <a:gd name="connsiteY38" fmla="*/ 848435 h 2117676"/>
              <a:gd name="connsiteX39" fmla="*/ 1918648 w 3954439"/>
              <a:gd name="connsiteY39" fmla="*/ 766548 h 2117676"/>
              <a:gd name="connsiteX40" fmla="*/ 1891352 w 3954439"/>
              <a:gd name="connsiteY40" fmla="*/ 630071 h 2117676"/>
              <a:gd name="connsiteX41" fmla="*/ 1864057 w 3954439"/>
              <a:gd name="connsiteY41" fmla="*/ 520889 h 2117676"/>
              <a:gd name="connsiteX42" fmla="*/ 1823113 w 3954439"/>
              <a:gd name="connsiteY42" fmla="*/ 425354 h 2117676"/>
              <a:gd name="connsiteX43" fmla="*/ 1727579 w 3954439"/>
              <a:gd name="connsiteY43" fmla="*/ 193342 h 2117676"/>
              <a:gd name="connsiteX44" fmla="*/ 1522863 w 3954439"/>
              <a:gd name="connsiteY44" fmla="*/ 70513 h 2117676"/>
              <a:gd name="connsiteX45" fmla="*/ 1236260 w 3954439"/>
              <a:gd name="connsiteY45" fmla="*/ 616423 h 2117676"/>
              <a:gd name="connsiteX46" fmla="*/ 1195316 w 3954439"/>
              <a:gd name="connsiteY46" fmla="*/ 889378 h 2117676"/>
              <a:gd name="connsiteX47" fmla="*/ 1154373 w 3954439"/>
              <a:gd name="connsiteY47" fmla="*/ 1094095 h 2117676"/>
              <a:gd name="connsiteX48" fmla="*/ 1140725 w 3954439"/>
              <a:gd name="connsiteY48" fmla="*/ 1203277 h 2117676"/>
              <a:gd name="connsiteX49" fmla="*/ 1113430 w 3954439"/>
              <a:gd name="connsiteY49" fmla="*/ 1244220 h 2117676"/>
              <a:gd name="connsiteX50" fmla="*/ 1086134 w 3954439"/>
              <a:gd name="connsiteY50" fmla="*/ 1298811 h 2117676"/>
              <a:gd name="connsiteX51" fmla="*/ 1072487 w 3954439"/>
              <a:gd name="connsiteY51" fmla="*/ 1339754 h 2117676"/>
              <a:gd name="connsiteX52" fmla="*/ 1031543 w 3954439"/>
              <a:gd name="connsiteY52" fmla="*/ 1367050 h 2117676"/>
              <a:gd name="connsiteX53" fmla="*/ 867770 w 3954439"/>
              <a:gd name="connsiteY53" fmla="*/ 1353402 h 2117676"/>
              <a:gd name="connsiteX54" fmla="*/ 826827 w 3954439"/>
              <a:gd name="connsiteY54" fmla="*/ 1339754 h 2117676"/>
              <a:gd name="connsiteX55" fmla="*/ 785884 w 3954439"/>
              <a:gd name="connsiteY55" fmla="*/ 1298811 h 2117676"/>
              <a:gd name="connsiteX56" fmla="*/ 758588 w 3954439"/>
              <a:gd name="connsiteY56" fmla="*/ 1244220 h 2117676"/>
              <a:gd name="connsiteX57" fmla="*/ 533401 w 3954439"/>
              <a:gd name="connsiteY57" fmla="*/ 921224 h 2117676"/>
              <a:gd name="connsiteX58" fmla="*/ 381001 w 3954439"/>
              <a:gd name="connsiteY58" fmla="*/ 1454624 h 2117676"/>
              <a:gd name="connsiteX59" fmla="*/ 0 w 3954439"/>
              <a:gd name="connsiteY59" fmla="*/ 1302224 h 2117676"/>
              <a:gd name="connsiteX0" fmla="*/ 7961 w 3954439"/>
              <a:gd name="connsiteY0" fmla="*/ 2076733 h 2117676"/>
              <a:gd name="connsiteX1" fmla="*/ 3952164 w 3954439"/>
              <a:gd name="connsiteY1" fmla="*/ 2076733 h 2117676"/>
              <a:gd name="connsiteX2" fmla="*/ 3952164 w 3954439"/>
              <a:gd name="connsiteY2" fmla="*/ 1175981 h 2117676"/>
              <a:gd name="connsiteX3" fmla="*/ 3938516 w 3954439"/>
              <a:gd name="connsiteY3" fmla="*/ 1107742 h 2117676"/>
              <a:gd name="connsiteX4" fmla="*/ 3897573 w 3954439"/>
              <a:gd name="connsiteY4" fmla="*/ 984913 h 2117676"/>
              <a:gd name="connsiteX5" fmla="*/ 3883925 w 3954439"/>
              <a:gd name="connsiteY5" fmla="*/ 943969 h 2117676"/>
              <a:gd name="connsiteX6" fmla="*/ 3856630 w 3954439"/>
              <a:gd name="connsiteY6" fmla="*/ 848435 h 2117676"/>
              <a:gd name="connsiteX7" fmla="*/ 3842982 w 3954439"/>
              <a:gd name="connsiteY7" fmla="*/ 793844 h 2117676"/>
              <a:gd name="connsiteX8" fmla="*/ 3802039 w 3954439"/>
              <a:gd name="connsiteY8" fmla="*/ 766548 h 2117676"/>
              <a:gd name="connsiteX9" fmla="*/ 3706504 w 3954439"/>
              <a:gd name="connsiteY9" fmla="*/ 807492 h 2117676"/>
              <a:gd name="connsiteX10" fmla="*/ 3624618 w 3954439"/>
              <a:gd name="connsiteY10" fmla="*/ 848435 h 2117676"/>
              <a:gd name="connsiteX11" fmla="*/ 3610970 w 3954439"/>
              <a:gd name="connsiteY11" fmla="*/ 916674 h 2117676"/>
              <a:gd name="connsiteX12" fmla="*/ 3583675 w 3954439"/>
              <a:gd name="connsiteY12" fmla="*/ 957617 h 2117676"/>
              <a:gd name="connsiteX13" fmla="*/ 3556379 w 3954439"/>
              <a:gd name="connsiteY13" fmla="*/ 1025856 h 2117676"/>
              <a:gd name="connsiteX14" fmla="*/ 3529084 w 3954439"/>
              <a:gd name="connsiteY14" fmla="*/ 1148686 h 2117676"/>
              <a:gd name="connsiteX15" fmla="*/ 3501788 w 3954439"/>
              <a:gd name="connsiteY15" fmla="*/ 1230572 h 2117676"/>
              <a:gd name="connsiteX16" fmla="*/ 3460845 w 3954439"/>
              <a:gd name="connsiteY16" fmla="*/ 1271516 h 2117676"/>
              <a:gd name="connsiteX17" fmla="*/ 3433549 w 3954439"/>
              <a:gd name="connsiteY17" fmla="*/ 1380698 h 2117676"/>
              <a:gd name="connsiteX18" fmla="*/ 3392606 w 3954439"/>
              <a:gd name="connsiteY18" fmla="*/ 1407993 h 2117676"/>
              <a:gd name="connsiteX19" fmla="*/ 2873991 w 3954439"/>
              <a:gd name="connsiteY19" fmla="*/ 1394345 h 2117676"/>
              <a:gd name="connsiteX20" fmla="*/ 2819400 w 3954439"/>
              <a:gd name="connsiteY20" fmla="*/ 1312459 h 2117676"/>
              <a:gd name="connsiteX21" fmla="*/ 2792104 w 3954439"/>
              <a:gd name="connsiteY21" fmla="*/ 1080447 h 2117676"/>
              <a:gd name="connsiteX22" fmla="*/ 2778457 w 3954439"/>
              <a:gd name="connsiteY22" fmla="*/ 998560 h 2117676"/>
              <a:gd name="connsiteX23" fmla="*/ 2696570 w 3954439"/>
              <a:gd name="connsiteY23" fmla="*/ 916674 h 2117676"/>
              <a:gd name="connsiteX24" fmla="*/ 2532797 w 3954439"/>
              <a:gd name="connsiteY24" fmla="*/ 943969 h 2117676"/>
              <a:gd name="connsiteX25" fmla="*/ 2519149 w 3954439"/>
              <a:gd name="connsiteY25" fmla="*/ 984913 h 2117676"/>
              <a:gd name="connsiteX26" fmla="*/ 2491854 w 3954439"/>
              <a:gd name="connsiteY26" fmla="*/ 1039504 h 2117676"/>
              <a:gd name="connsiteX27" fmla="*/ 2450910 w 3954439"/>
              <a:gd name="connsiteY27" fmla="*/ 1285163 h 2117676"/>
              <a:gd name="connsiteX28" fmla="*/ 2396319 w 3954439"/>
              <a:gd name="connsiteY28" fmla="*/ 1339754 h 2117676"/>
              <a:gd name="connsiteX29" fmla="*/ 2355376 w 3954439"/>
              <a:gd name="connsiteY29" fmla="*/ 1353402 h 2117676"/>
              <a:gd name="connsiteX30" fmla="*/ 2314433 w 3954439"/>
              <a:gd name="connsiteY30" fmla="*/ 1380698 h 2117676"/>
              <a:gd name="connsiteX31" fmla="*/ 2232546 w 3954439"/>
              <a:gd name="connsiteY31" fmla="*/ 1407993 h 2117676"/>
              <a:gd name="connsiteX32" fmla="*/ 2068773 w 3954439"/>
              <a:gd name="connsiteY32" fmla="*/ 1353402 h 2117676"/>
              <a:gd name="connsiteX33" fmla="*/ 2055125 w 3954439"/>
              <a:gd name="connsiteY33" fmla="*/ 1312459 h 2117676"/>
              <a:gd name="connsiteX34" fmla="*/ 2027830 w 3954439"/>
              <a:gd name="connsiteY34" fmla="*/ 1257868 h 2117676"/>
              <a:gd name="connsiteX35" fmla="*/ 2000534 w 3954439"/>
              <a:gd name="connsiteY35" fmla="*/ 1175981 h 2117676"/>
              <a:gd name="connsiteX36" fmla="*/ 1973239 w 3954439"/>
              <a:gd name="connsiteY36" fmla="*/ 1012208 h 2117676"/>
              <a:gd name="connsiteX37" fmla="*/ 1959591 w 3954439"/>
              <a:gd name="connsiteY37" fmla="*/ 943969 h 2117676"/>
              <a:gd name="connsiteX38" fmla="*/ 1945943 w 3954439"/>
              <a:gd name="connsiteY38" fmla="*/ 848435 h 2117676"/>
              <a:gd name="connsiteX39" fmla="*/ 1918648 w 3954439"/>
              <a:gd name="connsiteY39" fmla="*/ 766548 h 2117676"/>
              <a:gd name="connsiteX40" fmla="*/ 1891352 w 3954439"/>
              <a:gd name="connsiteY40" fmla="*/ 630071 h 2117676"/>
              <a:gd name="connsiteX41" fmla="*/ 1864057 w 3954439"/>
              <a:gd name="connsiteY41" fmla="*/ 520889 h 2117676"/>
              <a:gd name="connsiteX42" fmla="*/ 1727579 w 3954439"/>
              <a:gd name="connsiteY42" fmla="*/ 193342 h 2117676"/>
              <a:gd name="connsiteX43" fmla="*/ 1522863 w 3954439"/>
              <a:gd name="connsiteY43" fmla="*/ 70513 h 2117676"/>
              <a:gd name="connsiteX44" fmla="*/ 1236260 w 3954439"/>
              <a:gd name="connsiteY44" fmla="*/ 616423 h 2117676"/>
              <a:gd name="connsiteX45" fmla="*/ 1195316 w 3954439"/>
              <a:gd name="connsiteY45" fmla="*/ 889378 h 2117676"/>
              <a:gd name="connsiteX46" fmla="*/ 1154373 w 3954439"/>
              <a:gd name="connsiteY46" fmla="*/ 1094095 h 2117676"/>
              <a:gd name="connsiteX47" fmla="*/ 1140725 w 3954439"/>
              <a:gd name="connsiteY47" fmla="*/ 1203277 h 2117676"/>
              <a:gd name="connsiteX48" fmla="*/ 1113430 w 3954439"/>
              <a:gd name="connsiteY48" fmla="*/ 1244220 h 2117676"/>
              <a:gd name="connsiteX49" fmla="*/ 1086134 w 3954439"/>
              <a:gd name="connsiteY49" fmla="*/ 1298811 h 2117676"/>
              <a:gd name="connsiteX50" fmla="*/ 1072487 w 3954439"/>
              <a:gd name="connsiteY50" fmla="*/ 1339754 h 2117676"/>
              <a:gd name="connsiteX51" fmla="*/ 1031543 w 3954439"/>
              <a:gd name="connsiteY51" fmla="*/ 1367050 h 2117676"/>
              <a:gd name="connsiteX52" fmla="*/ 867770 w 3954439"/>
              <a:gd name="connsiteY52" fmla="*/ 1353402 h 2117676"/>
              <a:gd name="connsiteX53" fmla="*/ 826827 w 3954439"/>
              <a:gd name="connsiteY53" fmla="*/ 1339754 h 2117676"/>
              <a:gd name="connsiteX54" fmla="*/ 785884 w 3954439"/>
              <a:gd name="connsiteY54" fmla="*/ 1298811 h 2117676"/>
              <a:gd name="connsiteX55" fmla="*/ 758588 w 3954439"/>
              <a:gd name="connsiteY55" fmla="*/ 1244220 h 2117676"/>
              <a:gd name="connsiteX56" fmla="*/ 533401 w 3954439"/>
              <a:gd name="connsiteY56" fmla="*/ 921224 h 2117676"/>
              <a:gd name="connsiteX57" fmla="*/ 381001 w 3954439"/>
              <a:gd name="connsiteY57" fmla="*/ 1454624 h 2117676"/>
              <a:gd name="connsiteX58" fmla="*/ 0 w 3954439"/>
              <a:gd name="connsiteY58" fmla="*/ 1302224 h 2117676"/>
              <a:gd name="connsiteX0" fmla="*/ 7961 w 3954439"/>
              <a:gd name="connsiteY0" fmla="*/ 2076733 h 2117676"/>
              <a:gd name="connsiteX1" fmla="*/ 3952164 w 3954439"/>
              <a:gd name="connsiteY1" fmla="*/ 2076733 h 2117676"/>
              <a:gd name="connsiteX2" fmla="*/ 3952164 w 3954439"/>
              <a:gd name="connsiteY2" fmla="*/ 1175981 h 2117676"/>
              <a:gd name="connsiteX3" fmla="*/ 3938516 w 3954439"/>
              <a:gd name="connsiteY3" fmla="*/ 1107742 h 2117676"/>
              <a:gd name="connsiteX4" fmla="*/ 3897573 w 3954439"/>
              <a:gd name="connsiteY4" fmla="*/ 984913 h 2117676"/>
              <a:gd name="connsiteX5" fmla="*/ 3883925 w 3954439"/>
              <a:gd name="connsiteY5" fmla="*/ 943969 h 2117676"/>
              <a:gd name="connsiteX6" fmla="*/ 3856630 w 3954439"/>
              <a:gd name="connsiteY6" fmla="*/ 848435 h 2117676"/>
              <a:gd name="connsiteX7" fmla="*/ 3842982 w 3954439"/>
              <a:gd name="connsiteY7" fmla="*/ 793844 h 2117676"/>
              <a:gd name="connsiteX8" fmla="*/ 3802039 w 3954439"/>
              <a:gd name="connsiteY8" fmla="*/ 766548 h 2117676"/>
              <a:gd name="connsiteX9" fmla="*/ 3706504 w 3954439"/>
              <a:gd name="connsiteY9" fmla="*/ 807492 h 2117676"/>
              <a:gd name="connsiteX10" fmla="*/ 3624618 w 3954439"/>
              <a:gd name="connsiteY10" fmla="*/ 848435 h 2117676"/>
              <a:gd name="connsiteX11" fmla="*/ 3610970 w 3954439"/>
              <a:gd name="connsiteY11" fmla="*/ 916674 h 2117676"/>
              <a:gd name="connsiteX12" fmla="*/ 3583675 w 3954439"/>
              <a:gd name="connsiteY12" fmla="*/ 957617 h 2117676"/>
              <a:gd name="connsiteX13" fmla="*/ 3556379 w 3954439"/>
              <a:gd name="connsiteY13" fmla="*/ 1025856 h 2117676"/>
              <a:gd name="connsiteX14" fmla="*/ 3529084 w 3954439"/>
              <a:gd name="connsiteY14" fmla="*/ 1148686 h 2117676"/>
              <a:gd name="connsiteX15" fmla="*/ 3501788 w 3954439"/>
              <a:gd name="connsiteY15" fmla="*/ 1230572 h 2117676"/>
              <a:gd name="connsiteX16" fmla="*/ 3460845 w 3954439"/>
              <a:gd name="connsiteY16" fmla="*/ 1271516 h 2117676"/>
              <a:gd name="connsiteX17" fmla="*/ 3433549 w 3954439"/>
              <a:gd name="connsiteY17" fmla="*/ 1380698 h 2117676"/>
              <a:gd name="connsiteX18" fmla="*/ 3392606 w 3954439"/>
              <a:gd name="connsiteY18" fmla="*/ 1407993 h 2117676"/>
              <a:gd name="connsiteX19" fmla="*/ 2873991 w 3954439"/>
              <a:gd name="connsiteY19" fmla="*/ 1394345 h 2117676"/>
              <a:gd name="connsiteX20" fmla="*/ 2819400 w 3954439"/>
              <a:gd name="connsiteY20" fmla="*/ 1312459 h 2117676"/>
              <a:gd name="connsiteX21" fmla="*/ 2792104 w 3954439"/>
              <a:gd name="connsiteY21" fmla="*/ 1080447 h 2117676"/>
              <a:gd name="connsiteX22" fmla="*/ 2778457 w 3954439"/>
              <a:gd name="connsiteY22" fmla="*/ 998560 h 2117676"/>
              <a:gd name="connsiteX23" fmla="*/ 2696570 w 3954439"/>
              <a:gd name="connsiteY23" fmla="*/ 916674 h 2117676"/>
              <a:gd name="connsiteX24" fmla="*/ 2532797 w 3954439"/>
              <a:gd name="connsiteY24" fmla="*/ 943969 h 2117676"/>
              <a:gd name="connsiteX25" fmla="*/ 2519149 w 3954439"/>
              <a:gd name="connsiteY25" fmla="*/ 984913 h 2117676"/>
              <a:gd name="connsiteX26" fmla="*/ 2491854 w 3954439"/>
              <a:gd name="connsiteY26" fmla="*/ 1039504 h 2117676"/>
              <a:gd name="connsiteX27" fmla="*/ 2450910 w 3954439"/>
              <a:gd name="connsiteY27" fmla="*/ 1285163 h 2117676"/>
              <a:gd name="connsiteX28" fmla="*/ 2396319 w 3954439"/>
              <a:gd name="connsiteY28" fmla="*/ 1339754 h 2117676"/>
              <a:gd name="connsiteX29" fmla="*/ 2355376 w 3954439"/>
              <a:gd name="connsiteY29" fmla="*/ 1353402 h 2117676"/>
              <a:gd name="connsiteX30" fmla="*/ 2314433 w 3954439"/>
              <a:gd name="connsiteY30" fmla="*/ 1380698 h 2117676"/>
              <a:gd name="connsiteX31" fmla="*/ 2232546 w 3954439"/>
              <a:gd name="connsiteY31" fmla="*/ 1407993 h 2117676"/>
              <a:gd name="connsiteX32" fmla="*/ 2068773 w 3954439"/>
              <a:gd name="connsiteY32" fmla="*/ 1353402 h 2117676"/>
              <a:gd name="connsiteX33" fmla="*/ 2055125 w 3954439"/>
              <a:gd name="connsiteY33" fmla="*/ 1312459 h 2117676"/>
              <a:gd name="connsiteX34" fmla="*/ 2027830 w 3954439"/>
              <a:gd name="connsiteY34" fmla="*/ 1257868 h 2117676"/>
              <a:gd name="connsiteX35" fmla="*/ 2000534 w 3954439"/>
              <a:gd name="connsiteY35" fmla="*/ 1175981 h 2117676"/>
              <a:gd name="connsiteX36" fmla="*/ 1973239 w 3954439"/>
              <a:gd name="connsiteY36" fmla="*/ 1012208 h 2117676"/>
              <a:gd name="connsiteX37" fmla="*/ 1959591 w 3954439"/>
              <a:gd name="connsiteY37" fmla="*/ 943969 h 2117676"/>
              <a:gd name="connsiteX38" fmla="*/ 1945943 w 3954439"/>
              <a:gd name="connsiteY38" fmla="*/ 848435 h 2117676"/>
              <a:gd name="connsiteX39" fmla="*/ 1918648 w 3954439"/>
              <a:gd name="connsiteY39" fmla="*/ 766548 h 2117676"/>
              <a:gd name="connsiteX40" fmla="*/ 1891352 w 3954439"/>
              <a:gd name="connsiteY40" fmla="*/ 630071 h 2117676"/>
              <a:gd name="connsiteX41" fmla="*/ 1727579 w 3954439"/>
              <a:gd name="connsiteY41" fmla="*/ 193342 h 2117676"/>
              <a:gd name="connsiteX42" fmla="*/ 1522863 w 3954439"/>
              <a:gd name="connsiteY42" fmla="*/ 70513 h 2117676"/>
              <a:gd name="connsiteX43" fmla="*/ 1236260 w 3954439"/>
              <a:gd name="connsiteY43" fmla="*/ 616423 h 2117676"/>
              <a:gd name="connsiteX44" fmla="*/ 1195316 w 3954439"/>
              <a:gd name="connsiteY44" fmla="*/ 889378 h 2117676"/>
              <a:gd name="connsiteX45" fmla="*/ 1154373 w 3954439"/>
              <a:gd name="connsiteY45" fmla="*/ 1094095 h 2117676"/>
              <a:gd name="connsiteX46" fmla="*/ 1140725 w 3954439"/>
              <a:gd name="connsiteY46" fmla="*/ 1203277 h 2117676"/>
              <a:gd name="connsiteX47" fmla="*/ 1113430 w 3954439"/>
              <a:gd name="connsiteY47" fmla="*/ 1244220 h 2117676"/>
              <a:gd name="connsiteX48" fmla="*/ 1086134 w 3954439"/>
              <a:gd name="connsiteY48" fmla="*/ 1298811 h 2117676"/>
              <a:gd name="connsiteX49" fmla="*/ 1072487 w 3954439"/>
              <a:gd name="connsiteY49" fmla="*/ 1339754 h 2117676"/>
              <a:gd name="connsiteX50" fmla="*/ 1031543 w 3954439"/>
              <a:gd name="connsiteY50" fmla="*/ 1367050 h 2117676"/>
              <a:gd name="connsiteX51" fmla="*/ 867770 w 3954439"/>
              <a:gd name="connsiteY51" fmla="*/ 1353402 h 2117676"/>
              <a:gd name="connsiteX52" fmla="*/ 826827 w 3954439"/>
              <a:gd name="connsiteY52" fmla="*/ 1339754 h 2117676"/>
              <a:gd name="connsiteX53" fmla="*/ 785884 w 3954439"/>
              <a:gd name="connsiteY53" fmla="*/ 1298811 h 2117676"/>
              <a:gd name="connsiteX54" fmla="*/ 758588 w 3954439"/>
              <a:gd name="connsiteY54" fmla="*/ 1244220 h 2117676"/>
              <a:gd name="connsiteX55" fmla="*/ 533401 w 3954439"/>
              <a:gd name="connsiteY55" fmla="*/ 921224 h 2117676"/>
              <a:gd name="connsiteX56" fmla="*/ 381001 w 3954439"/>
              <a:gd name="connsiteY56" fmla="*/ 1454624 h 2117676"/>
              <a:gd name="connsiteX57" fmla="*/ 0 w 3954439"/>
              <a:gd name="connsiteY57" fmla="*/ 1302224 h 2117676"/>
              <a:gd name="connsiteX0" fmla="*/ 7961 w 3954439"/>
              <a:gd name="connsiteY0" fmla="*/ 2006220 h 2047163"/>
              <a:gd name="connsiteX1" fmla="*/ 3952164 w 3954439"/>
              <a:gd name="connsiteY1" fmla="*/ 2006220 h 2047163"/>
              <a:gd name="connsiteX2" fmla="*/ 3952164 w 3954439"/>
              <a:gd name="connsiteY2" fmla="*/ 1105468 h 2047163"/>
              <a:gd name="connsiteX3" fmla="*/ 3938516 w 3954439"/>
              <a:gd name="connsiteY3" fmla="*/ 1037229 h 2047163"/>
              <a:gd name="connsiteX4" fmla="*/ 3897573 w 3954439"/>
              <a:gd name="connsiteY4" fmla="*/ 914400 h 2047163"/>
              <a:gd name="connsiteX5" fmla="*/ 3883925 w 3954439"/>
              <a:gd name="connsiteY5" fmla="*/ 873456 h 2047163"/>
              <a:gd name="connsiteX6" fmla="*/ 3856630 w 3954439"/>
              <a:gd name="connsiteY6" fmla="*/ 777922 h 2047163"/>
              <a:gd name="connsiteX7" fmla="*/ 3842982 w 3954439"/>
              <a:gd name="connsiteY7" fmla="*/ 723331 h 2047163"/>
              <a:gd name="connsiteX8" fmla="*/ 3802039 w 3954439"/>
              <a:gd name="connsiteY8" fmla="*/ 696035 h 2047163"/>
              <a:gd name="connsiteX9" fmla="*/ 3706504 w 3954439"/>
              <a:gd name="connsiteY9" fmla="*/ 736979 h 2047163"/>
              <a:gd name="connsiteX10" fmla="*/ 3624618 w 3954439"/>
              <a:gd name="connsiteY10" fmla="*/ 777922 h 2047163"/>
              <a:gd name="connsiteX11" fmla="*/ 3610970 w 3954439"/>
              <a:gd name="connsiteY11" fmla="*/ 846161 h 2047163"/>
              <a:gd name="connsiteX12" fmla="*/ 3583675 w 3954439"/>
              <a:gd name="connsiteY12" fmla="*/ 887104 h 2047163"/>
              <a:gd name="connsiteX13" fmla="*/ 3556379 w 3954439"/>
              <a:gd name="connsiteY13" fmla="*/ 955343 h 2047163"/>
              <a:gd name="connsiteX14" fmla="*/ 3529084 w 3954439"/>
              <a:gd name="connsiteY14" fmla="*/ 1078173 h 2047163"/>
              <a:gd name="connsiteX15" fmla="*/ 3501788 w 3954439"/>
              <a:gd name="connsiteY15" fmla="*/ 1160059 h 2047163"/>
              <a:gd name="connsiteX16" fmla="*/ 3460845 w 3954439"/>
              <a:gd name="connsiteY16" fmla="*/ 1201003 h 2047163"/>
              <a:gd name="connsiteX17" fmla="*/ 3433549 w 3954439"/>
              <a:gd name="connsiteY17" fmla="*/ 1310185 h 2047163"/>
              <a:gd name="connsiteX18" fmla="*/ 3392606 w 3954439"/>
              <a:gd name="connsiteY18" fmla="*/ 1337480 h 2047163"/>
              <a:gd name="connsiteX19" fmla="*/ 2873991 w 3954439"/>
              <a:gd name="connsiteY19" fmla="*/ 1323832 h 2047163"/>
              <a:gd name="connsiteX20" fmla="*/ 2819400 w 3954439"/>
              <a:gd name="connsiteY20" fmla="*/ 1241946 h 2047163"/>
              <a:gd name="connsiteX21" fmla="*/ 2792104 w 3954439"/>
              <a:gd name="connsiteY21" fmla="*/ 1009934 h 2047163"/>
              <a:gd name="connsiteX22" fmla="*/ 2778457 w 3954439"/>
              <a:gd name="connsiteY22" fmla="*/ 928047 h 2047163"/>
              <a:gd name="connsiteX23" fmla="*/ 2696570 w 3954439"/>
              <a:gd name="connsiteY23" fmla="*/ 846161 h 2047163"/>
              <a:gd name="connsiteX24" fmla="*/ 2532797 w 3954439"/>
              <a:gd name="connsiteY24" fmla="*/ 873456 h 2047163"/>
              <a:gd name="connsiteX25" fmla="*/ 2519149 w 3954439"/>
              <a:gd name="connsiteY25" fmla="*/ 914400 h 2047163"/>
              <a:gd name="connsiteX26" fmla="*/ 2491854 w 3954439"/>
              <a:gd name="connsiteY26" fmla="*/ 968991 h 2047163"/>
              <a:gd name="connsiteX27" fmla="*/ 2450910 w 3954439"/>
              <a:gd name="connsiteY27" fmla="*/ 1214650 h 2047163"/>
              <a:gd name="connsiteX28" fmla="*/ 2396319 w 3954439"/>
              <a:gd name="connsiteY28" fmla="*/ 1269241 h 2047163"/>
              <a:gd name="connsiteX29" fmla="*/ 2355376 w 3954439"/>
              <a:gd name="connsiteY29" fmla="*/ 1282889 h 2047163"/>
              <a:gd name="connsiteX30" fmla="*/ 2314433 w 3954439"/>
              <a:gd name="connsiteY30" fmla="*/ 1310185 h 2047163"/>
              <a:gd name="connsiteX31" fmla="*/ 2232546 w 3954439"/>
              <a:gd name="connsiteY31" fmla="*/ 1337480 h 2047163"/>
              <a:gd name="connsiteX32" fmla="*/ 2068773 w 3954439"/>
              <a:gd name="connsiteY32" fmla="*/ 1282889 h 2047163"/>
              <a:gd name="connsiteX33" fmla="*/ 2055125 w 3954439"/>
              <a:gd name="connsiteY33" fmla="*/ 1241946 h 2047163"/>
              <a:gd name="connsiteX34" fmla="*/ 2027830 w 3954439"/>
              <a:gd name="connsiteY34" fmla="*/ 1187355 h 2047163"/>
              <a:gd name="connsiteX35" fmla="*/ 2000534 w 3954439"/>
              <a:gd name="connsiteY35" fmla="*/ 1105468 h 2047163"/>
              <a:gd name="connsiteX36" fmla="*/ 1973239 w 3954439"/>
              <a:gd name="connsiteY36" fmla="*/ 941695 h 2047163"/>
              <a:gd name="connsiteX37" fmla="*/ 1959591 w 3954439"/>
              <a:gd name="connsiteY37" fmla="*/ 873456 h 2047163"/>
              <a:gd name="connsiteX38" fmla="*/ 1945943 w 3954439"/>
              <a:gd name="connsiteY38" fmla="*/ 777922 h 2047163"/>
              <a:gd name="connsiteX39" fmla="*/ 1918648 w 3954439"/>
              <a:gd name="connsiteY39" fmla="*/ 696035 h 2047163"/>
              <a:gd name="connsiteX40" fmla="*/ 1891352 w 3954439"/>
              <a:gd name="connsiteY40" fmla="*/ 559558 h 2047163"/>
              <a:gd name="connsiteX41" fmla="*/ 1522863 w 3954439"/>
              <a:gd name="connsiteY41" fmla="*/ 0 h 2047163"/>
              <a:gd name="connsiteX42" fmla="*/ 1236260 w 3954439"/>
              <a:gd name="connsiteY42" fmla="*/ 545910 h 2047163"/>
              <a:gd name="connsiteX43" fmla="*/ 1195316 w 3954439"/>
              <a:gd name="connsiteY43" fmla="*/ 818865 h 2047163"/>
              <a:gd name="connsiteX44" fmla="*/ 1154373 w 3954439"/>
              <a:gd name="connsiteY44" fmla="*/ 1023582 h 2047163"/>
              <a:gd name="connsiteX45" fmla="*/ 1140725 w 3954439"/>
              <a:gd name="connsiteY45" fmla="*/ 1132764 h 2047163"/>
              <a:gd name="connsiteX46" fmla="*/ 1113430 w 3954439"/>
              <a:gd name="connsiteY46" fmla="*/ 1173707 h 2047163"/>
              <a:gd name="connsiteX47" fmla="*/ 1086134 w 3954439"/>
              <a:gd name="connsiteY47" fmla="*/ 1228298 h 2047163"/>
              <a:gd name="connsiteX48" fmla="*/ 1072487 w 3954439"/>
              <a:gd name="connsiteY48" fmla="*/ 1269241 h 2047163"/>
              <a:gd name="connsiteX49" fmla="*/ 1031543 w 3954439"/>
              <a:gd name="connsiteY49" fmla="*/ 1296537 h 2047163"/>
              <a:gd name="connsiteX50" fmla="*/ 867770 w 3954439"/>
              <a:gd name="connsiteY50" fmla="*/ 1282889 h 2047163"/>
              <a:gd name="connsiteX51" fmla="*/ 826827 w 3954439"/>
              <a:gd name="connsiteY51" fmla="*/ 1269241 h 2047163"/>
              <a:gd name="connsiteX52" fmla="*/ 785884 w 3954439"/>
              <a:gd name="connsiteY52" fmla="*/ 1228298 h 2047163"/>
              <a:gd name="connsiteX53" fmla="*/ 758588 w 3954439"/>
              <a:gd name="connsiteY53" fmla="*/ 1173707 h 2047163"/>
              <a:gd name="connsiteX54" fmla="*/ 533401 w 3954439"/>
              <a:gd name="connsiteY54" fmla="*/ 850711 h 2047163"/>
              <a:gd name="connsiteX55" fmla="*/ 381001 w 3954439"/>
              <a:gd name="connsiteY55" fmla="*/ 1384111 h 2047163"/>
              <a:gd name="connsiteX56" fmla="*/ 0 w 3954439"/>
              <a:gd name="connsiteY56" fmla="*/ 1231711 h 2047163"/>
              <a:gd name="connsiteX0" fmla="*/ 7961 w 3954439"/>
              <a:gd name="connsiteY0" fmla="*/ 1765109 h 1806052"/>
              <a:gd name="connsiteX1" fmla="*/ 3952164 w 3954439"/>
              <a:gd name="connsiteY1" fmla="*/ 1765109 h 1806052"/>
              <a:gd name="connsiteX2" fmla="*/ 3952164 w 3954439"/>
              <a:gd name="connsiteY2" fmla="*/ 864357 h 1806052"/>
              <a:gd name="connsiteX3" fmla="*/ 3938516 w 3954439"/>
              <a:gd name="connsiteY3" fmla="*/ 796118 h 1806052"/>
              <a:gd name="connsiteX4" fmla="*/ 3897573 w 3954439"/>
              <a:gd name="connsiteY4" fmla="*/ 673289 h 1806052"/>
              <a:gd name="connsiteX5" fmla="*/ 3883925 w 3954439"/>
              <a:gd name="connsiteY5" fmla="*/ 632345 h 1806052"/>
              <a:gd name="connsiteX6" fmla="*/ 3856630 w 3954439"/>
              <a:gd name="connsiteY6" fmla="*/ 536811 h 1806052"/>
              <a:gd name="connsiteX7" fmla="*/ 3842982 w 3954439"/>
              <a:gd name="connsiteY7" fmla="*/ 482220 h 1806052"/>
              <a:gd name="connsiteX8" fmla="*/ 3802039 w 3954439"/>
              <a:gd name="connsiteY8" fmla="*/ 454924 h 1806052"/>
              <a:gd name="connsiteX9" fmla="*/ 3706504 w 3954439"/>
              <a:gd name="connsiteY9" fmla="*/ 495868 h 1806052"/>
              <a:gd name="connsiteX10" fmla="*/ 3624618 w 3954439"/>
              <a:gd name="connsiteY10" fmla="*/ 536811 h 1806052"/>
              <a:gd name="connsiteX11" fmla="*/ 3610970 w 3954439"/>
              <a:gd name="connsiteY11" fmla="*/ 605050 h 1806052"/>
              <a:gd name="connsiteX12" fmla="*/ 3583675 w 3954439"/>
              <a:gd name="connsiteY12" fmla="*/ 645993 h 1806052"/>
              <a:gd name="connsiteX13" fmla="*/ 3556379 w 3954439"/>
              <a:gd name="connsiteY13" fmla="*/ 714232 h 1806052"/>
              <a:gd name="connsiteX14" fmla="*/ 3529084 w 3954439"/>
              <a:gd name="connsiteY14" fmla="*/ 837062 h 1806052"/>
              <a:gd name="connsiteX15" fmla="*/ 3501788 w 3954439"/>
              <a:gd name="connsiteY15" fmla="*/ 918948 h 1806052"/>
              <a:gd name="connsiteX16" fmla="*/ 3460845 w 3954439"/>
              <a:gd name="connsiteY16" fmla="*/ 959892 h 1806052"/>
              <a:gd name="connsiteX17" fmla="*/ 3433549 w 3954439"/>
              <a:gd name="connsiteY17" fmla="*/ 1069074 h 1806052"/>
              <a:gd name="connsiteX18" fmla="*/ 3392606 w 3954439"/>
              <a:gd name="connsiteY18" fmla="*/ 1096369 h 1806052"/>
              <a:gd name="connsiteX19" fmla="*/ 2873991 w 3954439"/>
              <a:gd name="connsiteY19" fmla="*/ 1082721 h 1806052"/>
              <a:gd name="connsiteX20" fmla="*/ 2819400 w 3954439"/>
              <a:gd name="connsiteY20" fmla="*/ 1000835 h 1806052"/>
              <a:gd name="connsiteX21" fmla="*/ 2792104 w 3954439"/>
              <a:gd name="connsiteY21" fmla="*/ 768823 h 1806052"/>
              <a:gd name="connsiteX22" fmla="*/ 2778457 w 3954439"/>
              <a:gd name="connsiteY22" fmla="*/ 686936 h 1806052"/>
              <a:gd name="connsiteX23" fmla="*/ 2696570 w 3954439"/>
              <a:gd name="connsiteY23" fmla="*/ 605050 h 1806052"/>
              <a:gd name="connsiteX24" fmla="*/ 2532797 w 3954439"/>
              <a:gd name="connsiteY24" fmla="*/ 632345 h 1806052"/>
              <a:gd name="connsiteX25" fmla="*/ 2519149 w 3954439"/>
              <a:gd name="connsiteY25" fmla="*/ 673289 h 1806052"/>
              <a:gd name="connsiteX26" fmla="*/ 2491854 w 3954439"/>
              <a:gd name="connsiteY26" fmla="*/ 727880 h 1806052"/>
              <a:gd name="connsiteX27" fmla="*/ 2450910 w 3954439"/>
              <a:gd name="connsiteY27" fmla="*/ 973539 h 1806052"/>
              <a:gd name="connsiteX28" fmla="*/ 2396319 w 3954439"/>
              <a:gd name="connsiteY28" fmla="*/ 1028130 h 1806052"/>
              <a:gd name="connsiteX29" fmla="*/ 2355376 w 3954439"/>
              <a:gd name="connsiteY29" fmla="*/ 1041778 h 1806052"/>
              <a:gd name="connsiteX30" fmla="*/ 2314433 w 3954439"/>
              <a:gd name="connsiteY30" fmla="*/ 1069074 h 1806052"/>
              <a:gd name="connsiteX31" fmla="*/ 2232546 w 3954439"/>
              <a:gd name="connsiteY31" fmla="*/ 1096369 h 1806052"/>
              <a:gd name="connsiteX32" fmla="*/ 2068773 w 3954439"/>
              <a:gd name="connsiteY32" fmla="*/ 1041778 h 1806052"/>
              <a:gd name="connsiteX33" fmla="*/ 2055125 w 3954439"/>
              <a:gd name="connsiteY33" fmla="*/ 1000835 h 1806052"/>
              <a:gd name="connsiteX34" fmla="*/ 2027830 w 3954439"/>
              <a:gd name="connsiteY34" fmla="*/ 946244 h 1806052"/>
              <a:gd name="connsiteX35" fmla="*/ 2000534 w 3954439"/>
              <a:gd name="connsiteY35" fmla="*/ 864357 h 1806052"/>
              <a:gd name="connsiteX36" fmla="*/ 1973239 w 3954439"/>
              <a:gd name="connsiteY36" fmla="*/ 700584 h 1806052"/>
              <a:gd name="connsiteX37" fmla="*/ 1959591 w 3954439"/>
              <a:gd name="connsiteY37" fmla="*/ 632345 h 1806052"/>
              <a:gd name="connsiteX38" fmla="*/ 1945943 w 3954439"/>
              <a:gd name="connsiteY38" fmla="*/ 536811 h 1806052"/>
              <a:gd name="connsiteX39" fmla="*/ 1918648 w 3954439"/>
              <a:gd name="connsiteY39" fmla="*/ 454924 h 1806052"/>
              <a:gd name="connsiteX40" fmla="*/ 1891352 w 3954439"/>
              <a:gd name="connsiteY40" fmla="*/ 318447 h 1806052"/>
              <a:gd name="connsiteX41" fmla="*/ 1524001 w 3954439"/>
              <a:gd name="connsiteY41" fmla="*/ 0 h 1806052"/>
              <a:gd name="connsiteX42" fmla="*/ 1236260 w 3954439"/>
              <a:gd name="connsiteY42" fmla="*/ 304799 h 1806052"/>
              <a:gd name="connsiteX43" fmla="*/ 1195316 w 3954439"/>
              <a:gd name="connsiteY43" fmla="*/ 577754 h 1806052"/>
              <a:gd name="connsiteX44" fmla="*/ 1154373 w 3954439"/>
              <a:gd name="connsiteY44" fmla="*/ 782471 h 1806052"/>
              <a:gd name="connsiteX45" fmla="*/ 1140725 w 3954439"/>
              <a:gd name="connsiteY45" fmla="*/ 891653 h 1806052"/>
              <a:gd name="connsiteX46" fmla="*/ 1113430 w 3954439"/>
              <a:gd name="connsiteY46" fmla="*/ 932596 h 1806052"/>
              <a:gd name="connsiteX47" fmla="*/ 1086134 w 3954439"/>
              <a:gd name="connsiteY47" fmla="*/ 987187 h 1806052"/>
              <a:gd name="connsiteX48" fmla="*/ 1072487 w 3954439"/>
              <a:gd name="connsiteY48" fmla="*/ 1028130 h 1806052"/>
              <a:gd name="connsiteX49" fmla="*/ 1031543 w 3954439"/>
              <a:gd name="connsiteY49" fmla="*/ 1055426 h 1806052"/>
              <a:gd name="connsiteX50" fmla="*/ 867770 w 3954439"/>
              <a:gd name="connsiteY50" fmla="*/ 1041778 h 1806052"/>
              <a:gd name="connsiteX51" fmla="*/ 826827 w 3954439"/>
              <a:gd name="connsiteY51" fmla="*/ 1028130 h 1806052"/>
              <a:gd name="connsiteX52" fmla="*/ 785884 w 3954439"/>
              <a:gd name="connsiteY52" fmla="*/ 987187 h 1806052"/>
              <a:gd name="connsiteX53" fmla="*/ 758588 w 3954439"/>
              <a:gd name="connsiteY53" fmla="*/ 932596 h 1806052"/>
              <a:gd name="connsiteX54" fmla="*/ 533401 w 3954439"/>
              <a:gd name="connsiteY54" fmla="*/ 609600 h 1806052"/>
              <a:gd name="connsiteX55" fmla="*/ 381001 w 3954439"/>
              <a:gd name="connsiteY55" fmla="*/ 1143000 h 1806052"/>
              <a:gd name="connsiteX56" fmla="*/ 0 w 3954439"/>
              <a:gd name="connsiteY56" fmla="*/ 990600 h 1806052"/>
              <a:gd name="connsiteX0" fmla="*/ 7961 w 3954439"/>
              <a:gd name="connsiteY0" fmla="*/ 1765109 h 1806052"/>
              <a:gd name="connsiteX1" fmla="*/ 3952164 w 3954439"/>
              <a:gd name="connsiteY1" fmla="*/ 1765109 h 1806052"/>
              <a:gd name="connsiteX2" fmla="*/ 3952164 w 3954439"/>
              <a:gd name="connsiteY2" fmla="*/ 864357 h 1806052"/>
              <a:gd name="connsiteX3" fmla="*/ 3938516 w 3954439"/>
              <a:gd name="connsiteY3" fmla="*/ 796118 h 1806052"/>
              <a:gd name="connsiteX4" fmla="*/ 3897573 w 3954439"/>
              <a:gd name="connsiteY4" fmla="*/ 673289 h 1806052"/>
              <a:gd name="connsiteX5" fmla="*/ 3883925 w 3954439"/>
              <a:gd name="connsiteY5" fmla="*/ 632345 h 1806052"/>
              <a:gd name="connsiteX6" fmla="*/ 3856630 w 3954439"/>
              <a:gd name="connsiteY6" fmla="*/ 536811 h 1806052"/>
              <a:gd name="connsiteX7" fmla="*/ 3842982 w 3954439"/>
              <a:gd name="connsiteY7" fmla="*/ 482220 h 1806052"/>
              <a:gd name="connsiteX8" fmla="*/ 3802039 w 3954439"/>
              <a:gd name="connsiteY8" fmla="*/ 454924 h 1806052"/>
              <a:gd name="connsiteX9" fmla="*/ 3706504 w 3954439"/>
              <a:gd name="connsiteY9" fmla="*/ 495868 h 1806052"/>
              <a:gd name="connsiteX10" fmla="*/ 3624618 w 3954439"/>
              <a:gd name="connsiteY10" fmla="*/ 536811 h 1806052"/>
              <a:gd name="connsiteX11" fmla="*/ 3610970 w 3954439"/>
              <a:gd name="connsiteY11" fmla="*/ 605050 h 1806052"/>
              <a:gd name="connsiteX12" fmla="*/ 3583675 w 3954439"/>
              <a:gd name="connsiteY12" fmla="*/ 645993 h 1806052"/>
              <a:gd name="connsiteX13" fmla="*/ 3556379 w 3954439"/>
              <a:gd name="connsiteY13" fmla="*/ 714232 h 1806052"/>
              <a:gd name="connsiteX14" fmla="*/ 3529084 w 3954439"/>
              <a:gd name="connsiteY14" fmla="*/ 837062 h 1806052"/>
              <a:gd name="connsiteX15" fmla="*/ 3501788 w 3954439"/>
              <a:gd name="connsiteY15" fmla="*/ 918948 h 1806052"/>
              <a:gd name="connsiteX16" fmla="*/ 3460845 w 3954439"/>
              <a:gd name="connsiteY16" fmla="*/ 959892 h 1806052"/>
              <a:gd name="connsiteX17" fmla="*/ 3433549 w 3954439"/>
              <a:gd name="connsiteY17" fmla="*/ 1069074 h 1806052"/>
              <a:gd name="connsiteX18" fmla="*/ 3392606 w 3954439"/>
              <a:gd name="connsiteY18" fmla="*/ 1096369 h 1806052"/>
              <a:gd name="connsiteX19" fmla="*/ 2873991 w 3954439"/>
              <a:gd name="connsiteY19" fmla="*/ 1082721 h 1806052"/>
              <a:gd name="connsiteX20" fmla="*/ 2819400 w 3954439"/>
              <a:gd name="connsiteY20" fmla="*/ 1000835 h 1806052"/>
              <a:gd name="connsiteX21" fmla="*/ 2792104 w 3954439"/>
              <a:gd name="connsiteY21" fmla="*/ 768823 h 1806052"/>
              <a:gd name="connsiteX22" fmla="*/ 2778457 w 3954439"/>
              <a:gd name="connsiteY22" fmla="*/ 686936 h 1806052"/>
              <a:gd name="connsiteX23" fmla="*/ 2696570 w 3954439"/>
              <a:gd name="connsiteY23" fmla="*/ 605050 h 1806052"/>
              <a:gd name="connsiteX24" fmla="*/ 2532797 w 3954439"/>
              <a:gd name="connsiteY24" fmla="*/ 632345 h 1806052"/>
              <a:gd name="connsiteX25" fmla="*/ 2519149 w 3954439"/>
              <a:gd name="connsiteY25" fmla="*/ 673289 h 1806052"/>
              <a:gd name="connsiteX26" fmla="*/ 2491854 w 3954439"/>
              <a:gd name="connsiteY26" fmla="*/ 727880 h 1806052"/>
              <a:gd name="connsiteX27" fmla="*/ 2450910 w 3954439"/>
              <a:gd name="connsiteY27" fmla="*/ 973539 h 1806052"/>
              <a:gd name="connsiteX28" fmla="*/ 2396319 w 3954439"/>
              <a:gd name="connsiteY28" fmla="*/ 1028130 h 1806052"/>
              <a:gd name="connsiteX29" fmla="*/ 2355376 w 3954439"/>
              <a:gd name="connsiteY29" fmla="*/ 1041778 h 1806052"/>
              <a:gd name="connsiteX30" fmla="*/ 2314433 w 3954439"/>
              <a:gd name="connsiteY30" fmla="*/ 1069074 h 1806052"/>
              <a:gd name="connsiteX31" fmla="*/ 2232546 w 3954439"/>
              <a:gd name="connsiteY31" fmla="*/ 1096369 h 1806052"/>
              <a:gd name="connsiteX32" fmla="*/ 2068773 w 3954439"/>
              <a:gd name="connsiteY32" fmla="*/ 1041778 h 1806052"/>
              <a:gd name="connsiteX33" fmla="*/ 2055125 w 3954439"/>
              <a:gd name="connsiteY33" fmla="*/ 1000835 h 1806052"/>
              <a:gd name="connsiteX34" fmla="*/ 2027830 w 3954439"/>
              <a:gd name="connsiteY34" fmla="*/ 946244 h 1806052"/>
              <a:gd name="connsiteX35" fmla="*/ 2000534 w 3954439"/>
              <a:gd name="connsiteY35" fmla="*/ 864357 h 1806052"/>
              <a:gd name="connsiteX36" fmla="*/ 1973239 w 3954439"/>
              <a:gd name="connsiteY36" fmla="*/ 700584 h 1806052"/>
              <a:gd name="connsiteX37" fmla="*/ 1959591 w 3954439"/>
              <a:gd name="connsiteY37" fmla="*/ 632345 h 1806052"/>
              <a:gd name="connsiteX38" fmla="*/ 1945943 w 3954439"/>
              <a:gd name="connsiteY38" fmla="*/ 536811 h 1806052"/>
              <a:gd name="connsiteX39" fmla="*/ 1918648 w 3954439"/>
              <a:gd name="connsiteY39" fmla="*/ 454924 h 1806052"/>
              <a:gd name="connsiteX40" fmla="*/ 1891352 w 3954439"/>
              <a:gd name="connsiteY40" fmla="*/ 318447 h 1806052"/>
              <a:gd name="connsiteX41" fmla="*/ 1524001 w 3954439"/>
              <a:gd name="connsiteY41" fmla="*/ 0 h 1806052"/>
              <a:gd name="connsiteX42" fmla="*/ 1236260 w 3954439"/>
              <a:gd name="connsiteY42" fmla="*/ 304799 h 1806052"/>
              <a:gd name="connsiteX43" fmla="*/ 1195316 w 3954439"/>
              <a:gd name="connsiteY43" fmla="*/ 577754 h 1806052"/>
              <a:gd name="connsiteX44" fmla="*/ 1154373 w 3954439"/>
              <a:gd name="connsiteY44" fmla="*/ 782471 h 1806052"/>
              <a:gd name="connsiteX45" fmla="*/ 1140725 w 3954439"/>
              <a:gd name="connsiteY45" fmla="*/ 891653 h 1806052"/>
              <a:gd name="connsiteX46" fmla="*/ 1113430 w 3954439"/>
              <a:gd name="connsiteY46" fmla="*/ 932596 h 1806052"/>
              <a:gd name="connsiteX47" fmla="*/ 1086134 w 3954439"/>
              <a:gd name="connsiteY47" fmla="*/ 987187 h 1806052"/>
              <a:gd name="connsiteX48" fmla="*/ 1031543 w 3954439"/>
              <a:gd name="connsiteY48" fmla="*/ 1055426 h 1806052"/>
              <a:gd name="connsiteX49" fmla="*/ 867770 w 3954439"/>
              <a:gd name="connsiteY49" fmla="*/ 1041778 h 1806052"/>
              <a:gd name="connsiteX50" fmla="*/ 826827 w 3954439"/>
              <a:gd name="connsiteY50" fmla="*/ 1028130 h 1806052"/>
              <a:gd name="connsiteX51" fmla="*/ 785884 w 3954439"/>
              <a:gd name="connsiteY51" fmla="*/ 987187 h 1806052"/>
              <a:gd name="connsiteX52" fmla="*/ 758588 w 3954439"/>
              <a:gd name="connsiteY52" fmla="*/ 932596 h 1806052"/>
              <a:gd name="connsiteX53" fmla="*/ 533401 w 3954439"/>
              <a:gd name="connsiteY53" fmla="*/ 609600 h 1806052"/>
              <a:gd name="connsiteX54" fmla="*/ 381001 w 3954439"/>
              <a:gd name="connsiteY54" fmla="*/ 1143000 h 1806052"/>
              <a:gd name="connsiteX55" fmla="*/ 0 w 3954439"/>
              <a:gd name="connsiteY55" fmla="*/ 990600 h 1806052"/>
              <a:gd name="connsiteX0" fmla="*/ 7961 w 3954439"/>
              <a:gd name="connsiteY0" fmla="*/ 1765109 h 1806052"/>
              <a:gd name="connsiteX1" fmla="*/ 3952164 w 3954439"/>
              <a:gd name="connsiteY1" fmla="*/ 1765109 h 1806052"/>
              <a:gd name="connsiteX2" fmla="*/ 3952164 w 3954439"/>
              <a:gd name="connsiteY2" fmla="*/ 864357 h 1806052"/>
              <a:gd name="connsiteX3" fmla="*/ 3938516 w 3954439"/>
              <a:gd name="connsiteY3" fmla="*/ 796118 h 1806052"/>
              <a:gd name="connsiteX4" fmla="*/ 3897573 w 3954439"/>
              <a:gd name="connsiteY4" fmla="*/ 673289 h 1806052"/>
              <a:gd name="connsiteX5" fmla="*/ 3883925 w 3954439"/>
              <a:gd name="connsiteY5" fmla="*/ 632345 h 1806052"/>
              <a:gd name="connsiteX6" fmla="*/ 3856630 w 3954439"/>
              <a:gd name="connsiteY6" fmla="*/ 536811 h 1806052"/>
              <a:gd name="connsiteX7" fmla="*/ 3842982 w 3954439"/>
              <a:gd name="connsiteY7" fmla="*/ 482220 h 1806052"/>
              <a:gd name="connsiteX8" fmla="*/ 3802039 w 3954439"/>
              <a:gd name="connsiteY8" fmla="*/ 454924 h 1806052"/>
              <a:gd name="connsiteX9" fmla="*/ 3706504 w 3954439"/>
              <a:gd name="connsiteY9" fmla="*/ 495868 h 1806052"/>
              <a:gd name="connsiteX10" fmla="*/ 3624618 w 3954439"/>
              <a:gd name="connsiteY10" fmla="*/ 536811 h 1806052"/>
              <a:gd name="connsiteX11" fmla="*/ 3610970 w 3954439"/>
              <a:gd name="connsiteY11" fmla="*/ 605050 h 1806052"/>
              <a:gd name="connsiteX12" fmla="*/ 3583675 w 3954439"/>
              <a:gd name="connsiteY12" fmla="*/ 645993 h 1806052"/>
              <a:gd name="connsiteX13" fmla="*/ 3556379 w 3954439"/>
              <a:gd name="connsiteY13" fmla="*/ 714232 h 1806052"/>
              <a:gd name="connsiteX14" fmla="*/ 3529084 w 3954439"/>
              <a:gd name="connsiteY14" fmla="*/ 837062 h 1806052"/>
              <a:gd name="connsiteX15" fmla="*/ 3501788 w 3954439"/>
              <a:gd name="connsiteY15" fmla="*/ 918948 h 1806052"/>
              <a:gd name="connsiteX16" fmla="*/ 3460845 w 3954439"/>
              <a:gd name="connsiteY16" fmla="*/ 959892 h 1806052"/>
              <a:gd name="connsiteX17" fmla="*/ 3433549 w 3954439"/>
              <a:gd name="connsiteY17" fmla="*/ 1069074 h 1806052"/>
              <a:gd name="connsiteX18" fmla="*/ 3392606 w 3954439"/>
              <a:gd name="connsiteY18" fmla="*/ 1096369 h 1806052"/>
              <a:gd name="connsiteX19" fmla="*/ 2873991 w 3954439"/>
              <a:gd name="connsiteY19" fmla="*/ 1082721 h 1806052"/>
              <a:gd name="connsiteX20" fmla="*/ 2819400 w 3954439"/>
              <a:gd name="connsiteY20" fmla="*/ 1000835 h 1806052"/>
              <a:gd name="connsiteX21" fmla="*/ 2792104 w 3954439"/>
              <a:gd name="connsiteY21" fmla="*/ 768823 h 1806052"/>
              <a:gd name="connsiteX22" fmla="*/ 2778457 w 3954439"/>
              <a:gd name="connsiteY22" fmla="*/ 686936 h 1806052"/>
              <a:gd name="connsiteX23" fmla="*/ 2696570 w 3954439"/>
              <a:gd name="connsiteY23" fmla="*/ 605050 h 1806052"/>
              <a:gd name="connsiteX24" fmla="*/ 2532797 w 3954439"/>
              <a:gd name="connsiteY24" fmla="*/ 632345 h 1806052"/>
              <a:gd name="connsiteX25" fmla="*/ 2519149 w 3954439"/>
              <a:gd name="connsiteY25" fmla="*/ 673289 h 1806052"/>
              <a:gd name="connsiteX26" fmla="*/ 2491854 w 3954439"/>
              <a:gd name="connsiteY26" fmla="*/ 727880 h 1806052"/>
              <a:gd name="connsiteX27" fmla="*/ 2450910 w 3954439"/>
              <a:gd name="connsiteY27" fmla="*/ 973539 h 1806052"/>
              <a:gd name="connsiteX28" fmla="*/ 2396319 w 3954439"/>
              <a:gd name="connsiteY28" fmla="*/ 1028130 h 1806052"/>
              <a:gd name="connsiteX29" fmla="*/ 2355376 w 3954439"/>
              <a:gd name="connsiteY29" fmla="*/ 1041778 h 1806052"/>
              <a:gd name="connsiteX30" fmla="*/ 2314433 w 3954439"/>
              <a:gd name="connsiteY30" fmla="*/ 1069074 h 1806052"/>
              <a:gd name="connsiteX31" fmla="*/ 2232546 w 3954439"/>
              <a:gd name="connsiteY31" fmla="*/ 1096369 h 1806052"/>
              <a:gd name="connsiteX32" fmla="*/ 2068773 w 3954439"/>
              <a:gd name="connsiteY32" fmla="*/ 1041778 h 1806052"/>
              <a:gd name="connsiteX33" fmla="*/ 2055125 w 3954439"/>
              <a:gd name="connsiteY33" fmla="*/ 1000835 h 1806052"/>
              <a:gd name="connsiteX34" fmla="*/ 2027830 w 3954439"/>
              <a:gd name="connsiteY34" fmla="*/ 946244 h 1806052"/>
              <a:gd name="connsiteX35" fmla="*/ 2000534 w 3954439"/>
              <a:gd name="connsiteY35" fmla="*/ 864357 h 1806052"/>
              <a:gd name="connsiteX36" fmla="*/ 1973239 w 3954439"/>
              <a:gd name="connsiteY36" fmla="*/ 700584 h 1806052"/>
              <a:gd name="connsiteX37" fmla="*/ 1959591 w 3954439"/>
              <a:gd name="connsiteY37" fmla="*/ 632345 h 1806052"/>
              <a:gd name="connsiteX38" fmla="*/ 1945943 w 3954439"/>
              <a:gd name="connsiteY38" fmla="*/ 536811 h 1806052"/>
              <a:gd name="connsiteX39" fmla="*/ 1918648 w 3954439"/>
              <a:gd name="connsiteY39" fmla="*/ 454924 h 1806052"/>
              <a:gd name="connsiteX40" fmla="*/ 1891352 w 3954439"/>
              <a:gd name="connsiteY40" fmla="*/ 318447 h 1806052"/>
              <a:gd name="connsiteX41" fmla="*/ 1524001 w 3954439"/>
              <a:gd name="connsiteY41" fmla="*/ 0 h 1806052"/>
              <a:gd name="connsiteX42" fmla="*/ 1236260 w 3954439"/>
              <a:gd name="connsiteY42" fmla="*/ 304799 h 1806052"/>
              <a:gd name="connsiteX43" fmla="*/ 1154373 w 3954439"/>
              <a:gd name="connsiteY43" fmla="*/ 782471 h 1806052"/>
              <a:gd name="connsiteX44" fmla="*/ 1140725 w 3954439"/>
              <a:gd name="connsiteY44" fmla="*/ 891653 h 1806052"/>
              <a:gd name="connsiteX45" fmla="*/ 1113430 w 3954439"/>
              <a:gd name="connsiteY45" fmla="*/ 932596 h 1806052"/>
              <a:gd name="connsiteX46" fmla="*/ 1086134 w 3954439"/>
              <a:gd name="connsiteY46" fmla="*/ 987187 h 1806052"/>
              <a:gd name="connsiteX47" fmla="*/ 1031543 w 3954439"/>
              <a:gd name="connsiteY47" fmla="*/ 1055426 h 1806052"/>
              <a:gd name="connsiteX48" fmla="*/ 867770 w 3954439"/>
              <a:gd name="connsiteY48" fmla="*/ 1041778 h 1806052"/>
              <a:gd name="connsiteX49" fmla="*/ 826827 w 3954439"/>
              <a:gd name="connsiteY49" fmla="*/ 1028130 h 1806052"/>
              <a:gd name="connsiteX50" fmla="*/ 785884 w 3954439"/>
              <a:gd name="connsiteY50" fmla="*/ 987187 h 1806052"/>
              <a:gd name="connsiteX51" fmla="*/ 758588 w 3954439"/>
              <a:gd name="connsiteY51" fmla="*/ 932596 h 1806052"/>
              <a:gd name="connsiteX52" fmla="*/ 533401 w 3954439"/>
              <a:gd name="connsiteY52" fmla="*/ 609600 h 1806052"/>
              <a:gd name="connsiteX53" fmla="*/ 381001 w 3954439"/>
              <a:gd name="connsiteY53" fmla="*/ 1143000 h 1806052"/>
              <a:gd name="connsiteX54" fmla="*/ 0 w 3954439"/>
              <a:gd name="connsiteY54" fmla="*/ 990600 h 1806052"/>
              <a:gd name="connsiteX0" fmla="*/ 7961 w 3954439"/>
              <a:gd name="connsiteY0" fmla="*/ 1765109 h 1806052"/>
              <a:gd name="connsiteX1" fmla="*/ 3952164 w 3954439"/>
              <a:gd name="connsiteY1" fmla="*/ 1765109 h 1806052"/>
              <a:gd name="connsiteX2" fmla="*/ 3952164 w 3954439"/>
              <a:gd name="connsiteY2" fmla="*/ 864357 h 1806052"/>
              <a:gd name="connsiteX3" fmla="*/ 3938516 w 3954439"/>
              <a:gd name="connsiteY3" fmla="*/ 796118 h 1806052"/>
              <a:gd name="connsiteX4" fmla="*/ 3897573 w 3954439"/>
              <a:gd name="connsiteY4" fmla="*/ 673289 h 1806052"/>
              <a:gd name="connsiteX5" fmla="*/ 3883925 w 3954439"/>
              <a:gd name="connsiteY5" fmla="*/ 632345 h 1806052"/>
              <a:gd name="connsiteX6" fmla="*/ 3856630 w 3954439"/>
              <a:gd name="connsiteY6" fmla="*/ 536811 h 1806052"/>
              <a:gd name="connsiteX7" fmla="*/ 3842982 w 3954439"/>
              <a:gd name="connsiteY7" fmla="*/ 482220 h 1806052"/>
              <a:gd name="connsiteX8" fmla="*/ 3802039 w 3954439"/>
              <a:gd name="connsiteY8" fmla="*/ 454924 h 1806052"/>
              <a:gd name="connsiteX9" fmla="*/ 3706504 w 3954439"/>
              <a:gd name="connsiteY9" fmla="*/ 495868 h 1806052"/>
              <a:gd name="connsiteX10" fmla="*/ 3624618 w 3954439"/>
              <a:gd name="connsiteY10" fmla="*/ 536811 h 1806052"/>
              <a:gd name="connsiteX11" fmla="*/ 3610970 w 3954439"/>
              <a:gd name="connsiteY11" fmla="*/ 605050 h 1806052"/>
              <a:gd name="connsiteX12" fmla="*/ 3583675 w 3954439"/>
              <a:gd name="connsiteY12" fmla="*/ 645993 h 1806052"/>
              <a:gd name="connsiteX13" fmla="*/ 3556379 w 3954439"/>
              <a:gd name="connsiteY13" fmla="*/ 714232 h 1806052"/>
              <a:gd name="connsiteX14" fmla="*/ 3529084 w 3954439"/>
              <a:gd name="connsiteY14" fmla="*/ 837062 h 1806052"/>
              <a:gd name="connsiteX15" fmla="*/ 3501788 w 3954439"/>
              <a:gd name="connsiteY15" fmla="*/ 918948 h 1806052"/>
              <a:gd name="connsiteX16" fmla="*/ 3460845 w 3954439"/>
              <a:gd name="connsiteY16" fmla="*/ 959892 h 1806052"/>
              <a:gd name="connsiteX17" fmla="*/ 3433549 w 3954439"/>
              <a:gd name="connsiteY17" fmla="*/ 1069074 h 1806052"/>
              <a:gd name="connsiteX18" fmla="*/ 3392606 w 3954439"/>
              <a:gd name="connsiteY18" fmla="*/ 1096369 h 1806052"/>
              <a:gd name="connsiteX19" fmla="*/ 2873991 w 3954439"/>
              <a:gd name="connsiteY19" fmla="*/ 1082721 h 1806052"/>
              <a:gd name="connsiteX20" fmla="*/ 2819400 w 3954439"/>
              <a:gd name="connsiteY20" fmla="*/ 1000835 h 1806052"/>
              <a:gd name="connsiteX21" fmla="*/ 2792104 w 3954439"/>
              <a:gd name="connsiteY21" fmla="*/ 768823 h 1806052"/>
              <a:gd name="connsiteX22" fmla="*/ 2778457 w 3954439"/>
              <a:gd name="connsiteY22" fmla="*/ 686936 h 1806052"/>
              <a:gd name="connsiteX23" fmla="*/ 2696570 w 3954439"/>
              <a:gd name="connsiteY23" fmla="*/ 605050 h 1806052"/>
              <a:gd name="connsiteX24" fmla="*/ 2532797 w 3954439"/>
              <a:gd name="connsiteY24" fmla="*/ 632345 h 1806052"/>
              <a:gd name="connsiteX25" fmla="*/ 2519149 w 3954439"/>
              <a:gd name="connsiteY25" fmla="*/ 673289 h 1806052"/>
              <a:gd name="connsiteX26" fmla="*/ 2491854 w 3954439"/>
              <a:gd name="connsiteY26" fmla="*/ 727880 h 1806052"/>
              <a:gd name="connsiteX27" fmla="*/ 2450910 w 3954439"/>
              <a:gd name="connsiteY27" fmla="*/ 973539 h 1806052"/>
              <a:gd name="connsiteX28" fmla="*/ 2396319 w 3954439"/>
              <a:gd name="connsiteY28" fmla="*/ 1028130 h 1806052"/>
              <a:gd name="connsiteX29" fmla="*/ 2355376 w 3954439"/>
              <a:gd name="connsiteY29" fmla="*/ 1041778 h 1806052"/>
              <a:gd name="connsiteX30" fmla="*/ 2314433 w 3954439"/>
              <a:gd name="connsiteY30" fmla="*/ 1069074 h 1806052"/>
              <a:gd name="connsiteX31" fmla="*/ 2232546 w 3954439"/>
              <a:gd name="connsiteY31" fmla="*/ 1096369 h 1806052"/>
              <a:gd name="connsiteX32" fmla="*/ 2068773 w 3954439"/>
              <a:gd name="connsiteY32" fmla="*/ 1041778 h 1806052"/>
              <a:gd name="connsiteX33" fmla="*/ 2055125 w 3954439"/>
              <a:gd name="connsiteY33" fmla="*/ 1000835 h 1806052"/>
              <a:gd name="connsiteX34" fmla="*/ 2027830 w 3954439"/>
              <a:gd name="connsiteY34" fmla="*/ 946244 h 1806052"/>
              <a:gd name="connsiteX35" fmla="*/ 2000534 w 3954439"/>
              <a:gd name="connsiteY35" fmla="*/ 864357 h 1806052"/>
              <a:gd name="connsiteX36" fmla="*/ 1973239 w 3954439"/>
              <a:gd name="connsiteY36" fmla="*/ 700584 h 1806052"/>
              <a:gd name="connsiteX37" fmla="*/ 1959591 w 3954439"/>
              <a:gd name="connsiteY37" fmla="*/ 632345 h 1806052"/>
              <a:gd name="connsiteX38" fmla="*/ 1945943 w 3954439"/>
              <a:gd name="connsiteY38" fmla="*/ 536811 h 1806052"/>
              <a:gd name="connsiteX39" fmla="*/ 1918648 w 3954439"/>
              <a:gd name="connsiteY39" fmla="*/ 454924 h 1806052"/>
              <a:gd name="connsiteX40" fmla="*/ 1891352 w 3954439"/>
              <a:gd name="connsiteY40" fmla="*/ 318447 h 1806052"/>
              <a:gd name="connsiteX41" fmla="*/ 1524001 w 3954439"/>
              <a:gd name="connsiteY41" fmla="*/ 0 h 1806052"/>
              <a:gd name="connsiteX42" fmla="*/ 1236260 w 3954439"/>
              <a:gd name="connsiteY42" fmla="*/ 304799 h 1806052"/>
              <a:gd name="connsiteX43" fmla="*/ 1154373 w 3954439"/>
              <a:gd name="connsiteY43" fmla="*/ 782471 h 1806052"/>
              <a:gd name="connsiteX44" fmla="*/ 1140725 w 3954439"/>
              <a:gd name="connsiteY44" fmla="*/ 891653 h 1806052"/>
              <a:gd name="connsiteX45" fmla="*/ 1086134 w 3954439"/>
              <a:gd name="connsiteY45" fmla="*/ 987187 h 1806052"/>
              <a:gd name="connsiteX46" fmla="*/ 1031543 w 3954439"/>
              <a:gd name="connsiteY46" fmla="*/ 1055426 h 1806052"/>
              <a:gd name="connsiteX47" fmla="*/ 867770 w 3954439"/>
              <a:gd name="connsiteY47" fmla="*/ 1041778 h 1806052"/>
              <a:gd name="connsiteX48" fmla="*/ 826827 w 3954439"/>
              <a:gd name="connsiteY48" fmla="*/ 1028130 h 1806052"/>
              <a:gd name="connsiteX49" fmla="*/ 785884 w 3954439"/>
              <a:gd name="connsiteY49" fmla="*/ 987187 h 1806052"/>
              <a:gd name="connsiteX50" fmla="*/ 758588 w 3954439"/>
              <a:gd name="connsiteY50" fmla="*/ 932596 h 1806052"/>
              <a:gd name="connsiteX51" fmla="*/ 533401 w 3954439"/>
              <a:gd name="connsiteY51" fmla="*/ 609600 h 1806052"/>
              <a:gd name="connsiteX52" fmla="*/ 381001 w 3954439"/>
              <a:gd name="connsiteY52" fmla="*/ 1143000 h 1806052"/>
              <a:gd name="connsiteX53" fmla="*/ 0 w 3954439"/>
              <a:gd name="connsiteY53" fmla="*/ 990600 h 1806052"/>
              <a:gd name="connsiteX0" fmla="*/ 7961 w 3954439"/>
              <a:gd name="connsiteY0" fmla="*/ 1765109 h 1806052"/>
              <a:gd name="connsiteX1" fmla="*/ 3952164 w 3954439"/>
              <a:gd name="connsiteY1" fmla="*/ 1765109 h 1806052"/>
              <a:gd name="connsiteX2" fmla="*/ 3952164 w 3954439"/>
              <a:gd name="connsiteY2" fmla="*/ 864357 h 1806052"/>
              <a:gd name="connsiteX3" fmla="*/ 3938516 w 3954439"/>
              <a:gd name="connsiteY3" fmla="*/ 796118 h 1806052"/>
              <a:gd name="connsiteX4" fmla="*/ 3897573 w 3954439"/>
              <a:gd name="connsiteY4" fmla="*/ 673289 h 1806052"/>
              <a:gd name="connsiteX5" fmla="*/ 3883925 w 3954439"/>
              <a:gd name="connsiteY5" fmla="*/ 632345 h 1806052"/>
              <a:gd name="connsiteX6" fmla="*/ 3856630 w 3954439"/>
              <a:gd name="connsiteY6" fmla="*/ 536811 h 1806052"/>
              <a:gd name="connsiteX7" fmla="*/ 3842982 w 3954439"/>
              <a:gd name="connsiteY7" fmla="*/ 482220 h 1806052"/>
              <a:gd name="connsiteX8" fmla="*/ 3802039 w 3954439"/>
              <a:gd name="connsiteY8" fmla="*/ 454924 h 1806052"/>
              <a:gd name="connsiteX9" fmla="*/ 3706504 w 3954439"/>
              <a:gd name="connsiteY9" fmla="*/ 495868 h 1806052"/>
              <a:gd name="connsiteX10" fmla="*/ 3624618 w 3954439"/>
              <a:gd name="connsiteY10" fmla="*/ 536811 h 1806052"/>
              <a:gd name="connsiteX11" fmla="*/ 3610970 w 3954439"/>
              <a:gd name="connsiteY11" fmla="*/ 605050 h 1806052"/>
              <a:gd name="connsiteX12" fmla="*/ 3583675 w 3954439"/>
              <a:gd name="connsiteY12" fmla="*/ 645993 h 1806052"/>
              <a:gd name="connsiteX13" fmla="*/ 3556379 w 3954439"/>
              <a:gd name="connsiteY13" fmla="*/ 714232 h 1806052"/>
              <a:gd name="connsiteX14" fmla="*/ 3529084 w 3954439"/>
              <a:gd name="connsiteY14" fmla="*/ 837062 h 1806052"/>
              <a:gd name="connsiteX15" fmla="*/ 3501788 w 3954439"/>
              <a:gd name="connsiteY15" fmla="*/ 918948 h 1806052"/>
              <a:gd name="connsiteX16" fmla="*/ 3460845 w 3954439"/>
              <a:gd name="connsiteY16" fmla="*/ 959892 h 1806052"/>
              <a:gd name="connsiteX17" fmla="*/ 3433549 w 3954439"/>
              <a:gd name="connsiteY17" fmla="*/ 1069074 h 1806052"/>
              <a:gd name="connsiteX18" fmla="*/ 3392606 w 3954439"/>
              <a:gd name="connsiteY18" fmla="*/ 1096369 h 1806052"/>
              <a:gd name="connsiteX19" fmla="*/ 2873991 w 3954439"/>
              <a:gd name="connsiteY19" fmla="*/ 1082721 h 1806052"/>
              <a:gd name="connsiteX20" fmla="*/ 2819400 w 3954439"/>
              <a:gd name="connsiteY20" fmla="*/ 1000835 h 1806052"/>
              <a:gd name="connsiteX21" fmla="*/ 2792104 w 3954439"/>
              <a:gd name="connsiteY21" fmla="*/ 768823 h 1806052"/>
              <a:gd name="connsiteX22" fmla="*/ 2778457 w 3954439"/>
              <a:gd name="connsiteY22" fmla="*/ 686936 h 1806052"/>
              <a:gd name="connsiteX23" fmla="*/ 2696570 w 3954439"/>
              <a:gd name="connsiteY23" fmla="*/ 605050 h 1806052"/>
              <a:gd name="connsiteX24" fmla="*/ 2532797 w 3954439"/>
              <a:gd name="connsiteY24" fmla="*/ 632345 h 1806052"/>
              <a:gd name="connsiteX25" fmla="*/ 2519149 w 3954439"/>
              <a:gd name="connsiteY25" fmla="*/ 673289 h 1806052"/>
              <a:gd name="connsiteX26" fmla="*/ 2491854 w 3954439"/>
              <a:gd name="connsiteY26" fmla="*/ 727880 h 1806052"/>
              <a:gd name="connsiteX27" fmla="*/ 2450910 w 3954439"/>
              <a:gd name="connsiteY27" fmla="*/ 973539 h 1806052"/>
              <a:gd name="connsiteX28" fmla="*/ 2396319 w 3954439"/>
              <a:gd name="connsiteY28" fmla="*/ 1028130 h 1806052"/>
              <a:gd name="connsiteX29" fmla="*/ 2355376 w 3954439"/>
              <a:gd name="connsiteY29" fmla="*/ 1041778 h 1806052"/>
              <a:gd name="connsiteX30" fmla="*/ 2314433 w 3954439"/>
              <a:gd name="connsiteY30" fmla="*/ 1069074 h 1806052"/>
              <a:gd name="connsiteX31" fmla="*/ 2232546 w 3954439"/>
              <a:gd name="connsiteY31" fmla="*/ 1096369 h 1806052"/>
              <a:gd name="connsiteX32" fmla="*/ 2068773 w 3954439"/>
              <a:gd name="connsiteY32" fmla="*/ 1041778 h 1806052"/>
              <a:gd name="connsiteX33" fmla="*/ 2055125 w 3954439"/>
              <a:gd name="connsiteY33" fmla="*/ 1000835 h 1806052"/>
              <a:gd name="connsiteX34" fmla="*/ 2027830 w 3954439"/>
              <a:gd name="connsiteY34" fmla="*/ 946244 h 1806052"/>
              <a:gd name="connsiteX35" fmla="*/ 2000534 w 3954439"/>
              <a:gd name="connsiteY35" fmla="*/ 864357 h 1806052"/>
              <a:gd name="connsiteX36" fmla="*/ 1973239 w 3954439"/>
              <a:gd name="connsiteY36" fmla="*/ 700584 h 1806052"/>
              <a:gd name="connsiteX37" fmla="*/ 1959591 w 3954439"/>
              <a:gd name="connsiteY37" fmla="*/ 632345 h 1806052"/>
              <a:gd name="connsiteX38" fmla="*/ 1945943 w 3954439"/>
              <a:gd name="connsiteY38" fmla="*/ 536811 h 1806052"/>
              <a:gd name="connsiteX39" fmla="*/ 1918648 w 3954439"/>
              <a:gd name="connsiteY39" fmla="*/ 454924 h 1806052"/>
              <a:gd name="connsiteX40" fmla="*/ 1891352 w 3954439"/>
              <a:gd name="connsiteY40" fmla="*/ 318447 h 1806052"/>
              <a:gd name="connsiteX41" fmla="*/ 1524001 w 3954439"/>
              <a:gd name="connsiteY41" fmla="*/ 0 h 1806052"/>
              <a:gd name="connsiteX42" fmla="*/ 1371601 w 3954439"/>
              <a:gd name="connsiteY42" fmla="*/ 533399 h 1806052"/>
              <a:gd name="connsiteX43" fmla="*/ 1154373 w 3954439"/>
              <a:gd name="connsiteY43" fmla="*/ 782471 h 1806052"/>
              <a:gd name="connsiteX44" fmla="*/ 1140725 w 3954439"/>
              <a:gd name="connsiteY44" fmla="*/ 891653 h 1806052"/>
              <a:gd name="connsiteX45" fmla="*/ 1086134 w 3954439"/>
              <a:gd name="connsiteY45" fmla="*/ 987187 h 1806052"/>
              <a:gd name="connsiteX46" fmla="*/ 1031543 w 3954439"/>
              <a:gd name="connsiteY46" fmla="*/ 1055426 h 1806052"/>
              <a:gd name="connsiteX47" fmla="*/ 867770 w 3954439"/>
              <a:gd name="connsiteY47" fmla="*/ 1041778 h 1806052"/>
              <a:gd name="connsiteX48" fmla="*/ 826827 w 3954439"/>
              <a:gd name="connsiteY48" fmla="*/ 1028130 h 1806052"/>
              <a:gd name="connsiteX49" fmla="*/ 785884 w 3954439"/>
              <a:gd name="connsiteY49" fmla="*/ 987187 h 1806052"/>
              <a:gd name="connsiteX50" fmla="*/ 758588 w 3954439"/>
              <a:gd name="connsiteY50" fmla="*/ 932596 h 1806052"/>
              <a:gd name="connsiteX51" fmla="*/ 533401 w 3954439"/>
              <a:gd name="connsiteY51" fmla="*/ 609600 h 1806052"/>
              <a:gd name="connsiteX52" fmla="*/ 381001 w 3954439"/>
              <a:gd name="connsiteY52" fmla="*/ 1143000 h 1806052"/>
              <a:gd name="connsiteX53" fmla="*/ 0 w 3954439"/>
              <a:gd name="connsiteY53" fmla="*/ 990600 h 1806052"/>
              <a:gd name="connsiteX0" fmla="*/ 7961 w 3954439"/>
              <a:gd name="connsiteY0" fmla="*/ 1778188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2027830 w 3954439"/>
              <a:gd name="connsiteY34" fmla="*/ 959323 h 1819131"/>
              <a:gd name="connsiteX35" fmla="*/ 2000534 w 3954439"/>
              <a:gd name="connsiteY35" fmla="*/ 877436 h 1819131"/>
              <a:gd name="connsiteX36" fmla="*/ 1973239 w 3954439"/>
              <a:gd name="connsiteY36" fmla="*/ 713663 h 1819131"/>
              <a:gd name="connsiteX37" fmla="*/ 1959591 w 3954439"/>
              <a:gd name="connsiteY37" fmla="*/ 645424 h 1819131"/>
              <a:gd name="connsiteX38" fmla="*/ 1945943 w 3954439"/>
              <a:gd name="connsiteY38" fmla="*/ 549890 h 1819131"/>
              <a:gd name="connsiteX39" fmla="*/ 1918648 w 3954439"/>
              <a:gd name="connsiteY39" fmla="*/ 468003 h 1819131"/>
              <a:gd name="connsiteX40" fmla="*/ 1524001 w 3954439"/>
              <a:gd name="connsiteY40" fmla="*/ 13079 h 1819131"/>
              <a:gd name="connsiteX41" fmla="*/ 1371601 w 3954439"/>
              <a:gd name="connsiteY41" fmla="*/ 546478 h 1819131"/>
              <a:gd name="connsiteX42" fmla="*/ 1154373 w 3954439"/>
              <a:gd name="connsiteY42" fmla="*/ 795550 h 1819131"/>
              <a:gd name="connsiteX43" fmla="*/ 1140725 w 3954439"/>
              <a:gd name="connsiteY43" fmla="*/ 904732 h 1819131"/>
              <a:gd name="connsiteX44" fmla="*/ 1086134 w 3954439"/>
              <a:gd name="connsiteY44" fmla="*/ 1000266 h 1819131"/>
              <a:gd name="connsiteX45" fmla="*/ 1031543 w 3954439"/>
              <a:gd name="connsiteY45" fmla="*/ 1068505 h 1819131"/>
              <a:gd name="connsiteX46" fmla="*/ 867770 w 3954439"/>
              <a:gd name="connsiteY46" fmla="*/ 1054857 h 1819131"/>
              <a:gd name="connsiteX47" fmla="*/ 826827 w 3954439"/>
              <a:gd name="connsiteY47" fmla="*/ 1041209 h 1819131"/>
              <a:gd name="connsiteX48" fmla="*/ 785884 w 3954439"/>
              <a:gd name="connsiteY48" fmla="*/ 1000266 h 1819131"/>
              <a:gd name="connsiteX49" fmla="*/ 758588 w 3954439"/>
              <a:gd name="connsiteY49" fmla="*/ 945675 h 1819131"/>
              <a:gd name="connsiteX50" fmla="*/ 533401 w 3954439"/>
              <a:gd name="connsiteY50" fmla="*/ 622679 h 1819131"/>
              <a:gd name="connsiteX51" fmla="*/ 381001 w 3954439"/>
              <a:gd name="connsiteY51" fmla="*/ 1156079 h 1819131"/>
              <a:gd name="connsiteX52" fmla="*/ 0 w 3954439"/>
              <a:gd name="connsiteY52" fmla="*/ 1003679 h 1819131"/>
              <a:gd name="connsiteX0" fmla="*/ 7961 w 3954439"/>
              <a:gd name="connsiteY0" fmla="*/ 1778188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2027830 w 3954439"/>
              <a:gd name="connsiteY34" fmla="*/ 959323 h 1819131"/>
              <a:gd name="connsiteX35" fmla="*/ 2000534 w 3954439"/>
              <a:gd name="connsiteY35" fmla="*/ 877436 h 1819131"/>
              <a:gd name="connsiteX36" fmla="*/ 1973239 w 3954439"/>
              <a:gd name="connsiteY36" fmla="*/ 713663 h 1819131"/>
              <a:gd name="connsiteX37" fmla="*/ 1959591 w 3954439"/>
              <a:gd name="connsiteY37" fmla="*/ 645424 h 1819131"/>
              <a:gd name="connsiteX38" fmla="*/ 1918648 w 3954439"/>
              <a:gd name="connsiteY38" fmla="*/ 468003 h 1819131"/>
              <a:gd name="connsiteX39" fmla="*/ 1524001 w 3954439"/>
              <a:gd name="connsiteY39" fmla="*/ 13079 h 1819131"/>
              <a:gd name="connsiteX40" fmla="*/ 1371601 w 3954439"/>
              <a:gd name="connsiteY40" fmla="*/ 546478 h 1819131"/>
              <a:gd name="connsiteX41" fmla="*/ 1154373 w 3954439"/>
              <a:gd name="connsiteY41" fmla="*/ 795550 h 1819131"/>
              <a:gd name="connsiteX42" fmla="*/ 1140725 w 3954439"/>
              <a:gd name="connsiteY42" fmla="*/ 904732 h 1819131"/>
              <a:gd name="connsiteX43" fmla="*/ 1086134 w 3954439"/>
              <a:gd name="connsiteY43" fmla="*/ 1000266 h 1819131"/>
              <a:gd name="connsiteX44" fmla="*/ 1031543 w 3954439"/>
              <a:gd name="connsiteY44" fmla="*/ 1068505 h 1819131"/>
              <a:gd name="connsiteX45" fmla="*/ 867770 w 3954439"/>
              <a:gd name="connsiteY45" fmla="*/ 1054857 h 1819131"/>
              <a:gd name="connsiteX46" fmla="*/ 826827 w 3954439"/>
              <a:gd name="connsiteY46" fmla="*/ 1041209 h 1819131"/>
              <a:gd name="connsiteX47" fmla="*/ 785884 w 3954439"/>
              <a:gd name="connsiteY47" fmla="*/ 1000266 h 1819131"/>
              <a:gd name="connsiteX48" fmla="*/ 758588 w 3954439"/>
              <a:gd name="connsiteY48" fmla="*/ 945675 h 1819131"/>
              <a:gd name="connsiteX49" fmla="*/ 533401 w 3954439"/>
              <a:gd name="connsiteY49" fmla="*/ 622679 h 1819131"/>
              <a:gd name="connsiteX50" fmla="*/ 381001 w 3954439"/>
              <a:gd name="connsiteY50" fmla="*/ 1156079 h 1819131"/>
              <a:gd name="connsiteX51" fmla="*/ 0 w 3954439"/>
              <a:gd name="connsiteY51" fmla="*/ 1003679 h 1819131"/>
              <a:gd name="connsiteX0" fmla="*/ 7961 w 3954439"/>
              <a:gd name="connsiteY0" fmla="*/ 1778188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2027830 w 3954439"/>
              <a:gd name="connsiteY34" fmla="*/ 959323 h 1819131"/>
              <a:gd name="connsiteX35" fmla="*/ 2000534 w 3954439"/>
              <a:gd name="connsiteY35" fmla="*/ 877436 h 1819131"/>
              <a:gd name="connsiteX36" fmla="*/ 1959591 w 3954439"/>
              <a:gd name="connsiteY36" fmla="*/ 645424 h 1819131"/>
              <a:gd name="connsiteX37" fmla="*/ 1918648 w 3954439"/>
              <a:gd name="connsiteY37" fmla="*/ 468003 h 1819131"/>
              <a:gd name="connsiteX38" fmla="*/ 1524001 w 3954439"/>
              <a:gd name="connsiteY38" fmla="*/ 13079 h 1819131"/>
              <a:gd name="connsiteX39" fmla="*/ 1371601 w 3954439"/>
              <a:gd name="connsiteY39" fmla="*/ 546478 h 1819131"/>
              <a:gd name="connsiteX40" fmla="*/ 1154373 w 3954439"/>
              <a:gd name="connsiteY40" fmla="*/ 795550 h 1819131"/>
              <a:gd name="connsiteX41" fmla="*/ 1140725 w 3954439"/>
              <a:gd name="connsiteY41" fmla="*/ 904732 h 1819131"/>
              <a:gd name="connsiteX42" fmla="*/ 1086134 w 3954439"/>
              <a:gd name="connsiteY42" fmla="*/ 1000266 h 1819131"/>
              <a:gd name="connsiteX43" fmla="*/ 1031543 w 3954439"/>
              <a:gd name="connsiteY43" fmla="*/ 1068505 h 1819131"/>
              <a:gd name="connsiteX44" fmla="*/ 867770 w 3954439"/>
              <a:gd name="connsiteY44" fmla="*/ 1054857 h 1819131"/>
              <a:gd name="connsiteX45" fmla="*/ 826827 w 3954439"/>
              <a:gd name="connsiteY45" fmla="*/ 1041209 h 1819131"/>
              <a:gd name="connsiteX46" fmla="*/ 785884 w 3954439"/>
              <a:gd name="connsiteY46" fmla="*/ 1000266 h 1819131"/>
              <a:gd name="connsiteX47" fmla="*/ 758588 w 3954439"/>
              <a:gd name="connsiteY47" fmla="*/ 945675 h 1819131"/>
              <a:gd name="connsiteX48" fmla="*/ 533401 w 3954439"/>
              <a:gd name="connsiteY48" fmla="*/ 622679 h 1819131"/>
              <a:gd name="connsiteX49" fmla="*/ 381001 w 3954439"/>
              <a:gd name="connsiteY49" fmla="*/ 1156079 h 1819131"/>
              <a:gd name="connsiteX50" fmla="*/ 0 w 3954439"/>
              <a:gd name="connsiteY50" fmla="*/ 1003679 h 1819131"/>
              <a:gd name="connsiteX0" fmla="*/ 7961 w 3954439"/>
              <a:gd name="connsiteY0" fmla="*/ 1778188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2027830 w 3954439"/>
              <a:gd name="connsiteY34" fmla="*/ 959323 h 1819131"/>
              <a:gd name="connsiteX35" fmla="*/ 1959591 w 3954439"/>
              <a:gd name="connsiteY35" fmla="*/ 645424 h 1819131"/>
              <a:gd name="connsiteX36" fmla="*/ 1918648 w 3954439"/>
              <a:gd name="connsiteY36" fmla="*/ 468003 h 1819131"/>
              <a:gd name="connsiteX37" fmla="*/ 1524001 w 3954439"/>
              <a:gd name="connsiteY37" fmla="*/ 13079 h 1819131"/>
              <a:gd name="connsiteX38" fmla="*/ 1371601 w 3954439"/>
              <a:gd name="connsiteY38" fmla="*/ 546478 h 1819131"/>
              <a:gd name="connsiteX39" fmla="*/ 1154373 w 3954439"/>
              <a:gd name="connsiteY39" fmla="*/ 795550 h 1819131"/>
              <a:gd name="connsiteX40" fmla="*/ 1140725 w 3954439"/>
              <a:gd name="connsiteY40" fmla="*/ 904732 h 1819131"/>
              <a:gd name="connsiteX41" fmla="*/ 1086134 w 3954439"/>
              <a:gd name="connsiteY41" fmla="*/ 1000266 h 1819131"/>
              <a:gd name="connsiteX42" fmla="*/ 1031543 w 3954439"/>
              <a:gd name="connsiteY42" fmla="*/ 1068505 h 1819131"/>
              <a:gd name="connsiteX43" fmla="*/ 867770 w 3954439"/>
              <a:gd name="connsiteY43" fmla="*/ 1054857 h 1819131"/>
              <a:gd name="connsiteX44" fmla="*/ 826827 w 3954439"/>
              <a:gd name="connsiteY44" fmla="*/ 1041209 h 1819131"/>
              <a:gd name="connsiteX45" fmla="*/ 785884 w 3954439"/>
              <a:gd name="connsiteY45" fmla="*/ 1000266 h 1819131"/>
              <a:gd name="connsiteX46" fmla="*/ 758588 w 3954439"/>
              <a:gd name="connsiteY46" fmla="*/ 945675 h 1819131"/>
              <a:gd name="connsiteX47" fmla="*/ 533401 w 3954439"/>
              <a:gd name="connsiteY47" fmla="*/ 622679 h 1819131"/>
              <a:gd name="connsiteX48" fmla="*/ 381001 w 3954439"/>
              <a:gd name="connsiteY48" fmla="*/ 1156079 h 1819131"/>
              <a:gd name="connsiteX49" fmla="*/ 0 w 3954439"/>
              <a:gd name="connsiteY49" fmla="*/ 1003679 h 1819131"/>
              <a:gd name="connsiteX0" fmla="*/ 7961 w 3954439"/>
              <a:gd name="connsiteY0" fmla="*/ 1778188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1959591 w 3954439"/>
              <a:gd name="connsiteY34" fmla="*/ 645424 h 1819131"/>
              <a:gd name="connsiteX35" fmla="*/ 1918648 w 3954439"/>
              <a:gd name="connsiteY35" fmla="*/ 468003 h 1819131"/>
              <a:gd name="connsiteX36" fmla="*/ 1524001 w 3954439"/>
              <a:gd name="connsiteY36" fmla="*/ 13079 h 1819131"/>
              <a:gd name="connsiteX37" fmla="*/ 1371601 w 3954439"/>
              <a:gd name="connsiteY37" fmla="*/ 546478 h 1819131"/>
              <a:gd name="connsiteX38" fmla="*/ 1154373 w 3954439"/>
              <a:gd name="connsiteY38" fmla="*/ 795550 h 1819131"/>
              <a:gd name="connsiteX39" fmla="*/ 1140725 w 3954439"/>
              <a:gd name="connsiteY39" fmla="*/ 904732 h 1819131"/>
              <a:gd name="connsiteX40" fmla="*/ 1086134 w 3954439"/>
              <a:gd name="connsiteY40" fmla="*/ 1000266 h 1819131"/>
              <a:gd name="connsiteX41" fmla="*/ 1031543 w 3954439"/>
              <a:gd name="connsiteY41" fmla="*/ 1068505 h 1819131"/>
              <a:gd name="connsiteX42" fmla="*/ 867770 w 3954439"/>
              <a:gd name="connsiteY42" fmla="*/ 1054857 h 1819131"/>
              <a:gd name="connsiteX43" fmla="*/ 826827 w 3954439"/>
              <a:gd name="connsiteY43" fmla="*/ 1041209 h 1819131"/>
              <a:gd name="connsiteX44" fmla="*/ 785884 w 3954439"/>
              <a:gd name="connsiteY44" fmla="*/ 1000266 h 1819131"/>
              <a:gd name="connsiteX45" fmla="*/ 758588 w 3954439"/>
              <a:gd name="connsiteY45" fmla="*/ 945675 h 1819131"/>
              <a:gd name="connsiteX46" fmla="*/ 533401 w 3954439"/>
              <a:gd name="connsiteY46" fmla="*/ 622679 h 1819131"/>
              <a:gd name="connsiteX47" fmla="*/ 381001 w 3954439"/>
              <a:gd name="connsiteY47" fmla="*/ 1156079 h 1819131"/>
              <a:gd name="connsiteX48" fmla="*/ 0 w 3954439"/>
              <a:gd name="connsiteY48" fmla="*/ 1003679 h 1819131"/>
              <a:gd name="connsiteX0" fmla="*/ 7961 w 3954439"/>
              <a:gd name="connsiteY0" fmla="*/ 1778188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1905001 w 3954439"/>
              <a:gd name="connsiteY34" fmla="*/ 775079 h 1819131"/>
              <a:gd name="connsiteX35" fmla="*/ 1918648 w 3954439"/>
              <a:gd name="connsiteY35" fmla="*/ 468003 h 1819131"/>
              <a:gd name="connsiteX36" fmla="*/ 1524001 w 3954439"/>
              <a:gd name="connsiteY36" fmla="*/ 13079 h 1819131"/>
              <a:gd name="connsiteX37" fmla="*/ 1371601 w 3954439"/>
              <a:gd name="connsiteY37" fmla="*/ 546478 h 1819131"/>
              <a:gd name="connsiteX38" fmla="*/ 1154373 w 3954439"/>
              <a:gd name="connsiteY38" fmla="*/ 795550 h 1819131"/>
              <a:gd name="connsiteX39" fmla="*/ 1140725 w 3954439"/>
              <a:gd name="connsiteY39" fmla="*/ 904732 h 1819131"/>
              <a:gd name="connsiteX40" fmla="*/ 1086134 w 3954439"/>
              <a:gd name="connsiteY40" fmla="*/ 1000266 h 1819131"/>
              <a:gd name="connsiteX41" fmla="*/ 1031543 w 3954439"/>
              <a:gd name="connsiteY41" fmla="*/ 1068505 h 1819131"/>
              <a:gd name="connsiteX42" fmla="*/ 867770 w 3954439"/>
              <a:gd name="connsiteY42" fmla="*/ 1054857 h 1819131"/>
              <a:gd name="connsiteX43" fmla="*/ 826827 w 3954439"/>
              <a:gd name="connsiteY43" fmla="*/ 1041209 h 1819131"/>
              <a:gd name="connsiteX44" fmla="*/ 785884 w 3954439"/>
              <a:gd name="connsiteY44" fmla="*/ 1000266 h 1819131"/>
              <a:gd name="connsiteX45" fmla="*/ 758588 w 3954439"/>
              <a:gd name="connsiteY45" fmla="*/ 945675 h 1819131"/>
              <a:gd name="connsiteX46" fmla="*/ 533401 w 3954439"/>
              <a:gd name="connsiteY46" fmla="*/ 622679 h 1819131"/>
              <a:gd name="connsiteX47" fmla="*/ 381001 w 3954439"/>
              <a:gd name="connsiteY47" fmla="*/ 1156079 h 1819131"/>
              <a:gd name="connsiteX48" fmla="*/ 0 w 3954439"/>
              <a:gd name="connsiteY48" fmla="*/ 1003679 h 1819131"/>
              <a:gd name="connsiteX0" fmla="*/ 7961 w 3954439"/>
              <a:gd name="connsiteY0" fmla="*/ 1778188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1905001 w 3954439"/>
              <a:gd name="connsiteY34" fmla="*/ 775079 h 1819131"/>
              <a:gd name="connsiteX35" fmla="*/ 1828801 w 3954439"/>
              <a:gd name="connsiteY35" fmla="*/ 470279 h 1819131"/>
              <a:gd name="connsiteX36" fmla="*/ 1524001 w 3954439"/>
              <a:gd name="connsiteY36" fmla="*/ 13079 h 1819131"/>
              <a:gd name="connsiteX37" fmla="*/ 1371601 w 3954439"/>
              <a:gd name="connsiteY37" fmla="*/ 546478 h 1819131"/>
              <a:gd name="connsiteX38" fmla="*/ 1154373 w 3954439"/>
              <a:gd name="connsiteY38" fmla="*/ 795550 h 1819131"/>
              <a:gd name="connsiteX39" fmla="*/ 1140725 w 3954439"/>
              <a:gd name="connsiteY39" fmla="*/ 904732 h 1819131"/>
              <a:gd name="connsiteX40" fmla="*/ 1086134 w 3954439"/>
              <a:gd name="connsiteY40" fmla="*/ 1000266 h 1819131"/>
              <a:gd name="connsiteX41" fmla="*/ 1031543 w 3954439"/>
              <a:gd name="connsiteY41" fmla="*/ 1068505 h 1819131"/>
              <a:gd name="connsiteX42" fmla="*/ 867770 w 3954439"/>
              <a:gd name="connsiteY42" fmla="*/ 1054857 h 1819131"/>
              <a:gd name="connsiteX43" fmla="*/ 826827 w 3954439"/>
              <a:gd name="connsiteY43" fmla="*/ 1041209 h 1819131"/>
              <a:gd name="connsiteX44" fmla="*/ 785884 w 3954439"/>
              <a:gd name="connsiteY44" fmla="*/ 1000266 h 1819131"/>
              <a:gd name="connsiteX45" fmla="*/ 758588 w 3954439"/>
              <a:gd name="connsiteY45" fmla="*/ 945675 h 1819131"/>
              <a:gd name="connsiteX46" fmla="*/ 533401 w 3954439"/>
              <a:gd name="connsiteY46" fmla="*/ 622679 h 1819131"/>
              <a:gd name="connsiteX47" fmla="*/ 381001 w 3954439"/>
              <a:gd name="connsiteY47" fmla="*/ 1156079 h 1819131"/>
              <a:gd name="connsiteX48" fmla="*/ 0 w 3954439"/>
              <a:gd name="connsiteY48" fmla="*/ 1003679 h 1819131"/>
              <a:gd name="connsiteX0" fmla="*/ 7961 w 3954439"/>
              <a:gd name="connsiteY0" fmla="*/ 1778188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1905001 w 3954439"/>
              <a:gd name="connsiteY34" fmla="*/ 775079 h 1819131"/>
              <a:gd name="connsiteX35" fmla="*/ 1828801 w 3954439"/>
              <a:gd name="connsiteY35" fmla="*/ 470279 h 1819131"/>
              <a:gd name="connsiteX36" fmla="*/ 1524001 w 3954439"/>
              <a:gd name="connsiteY36" fmla="*/ 13079 h 1819131"/>
              <a:gd name="connsiteX37" fmla="*/ 1371601 w 3954439"/>
              <a:gd name="connsiteY37" fmla="*/ 546478 h 1819131"/>
              <a:gd name="connsiteX38" fmla="*/ 1154373 w 3954439"/>
              <a:gd name="connsiteY38" fmla="*/ 795550 h 1819131"/>
              <a:gd name="connsiteX39" fmla="*/ 1140725 w 3954439"/>
              <a:gd name="connsiteY39" fmla="*/ 904732 h 1819131"/>
              <a:gd name="connsiteX40" fmla="*/ 1086134 w 3954439"/>
              <a:gd name="connsiteY40" fmla="*/ 1000266 h 1819131"/>
              <a:gd name="connsiteX41" fmla="*/ 1031543 w 3954439"/>
              <a:gd name="connsiteY41" fmla="*/ 1068505 h 1819131"/>
              <a:gd name="connsiteX42" fmla="*/ 867770 w 3954439"/>
              <a:gd name="connsiteY42" fmla="*/ 1054857 h 1819131"/>
              <a:gd name="connsiteX43" fmla="*/ 826827 w 3954439"/>
              <a:gd name="connsiteY43" fmla="*/ 1041209 h 1819131"/>
              <a:gd name="connsiteX44" fmla="*/ 785884 w 3954439"/>
              <a:gd name="connsiteY44" fmla="*/ 1000266 h 1819131"/>
              <a:gd name="connsiteX45" fmla="*/ 758588 w 3954439"/>
              <a:gd name="connsiteY45" fmla="*/ 945675 h 1819131"/>
              <a:gd name="connsiteX46" fmla="*/ 533401 w 3954439"/>
              <a:gd name="connsiteY46" fmla="*/ 622679 h 1819131"/>
              <a:gd name="connsiteX47" fmla="*/ 381001 w 3954439"/>
              <a:gd name="connsiteY47" fmla="*/ 1156079 h 1819131"/>
              <a:gd name="connsiteX48" fmla="*/ 0 w 3954439"/>
              <a:gd name="connsiteY48" fmla="*/ 1003679 h 1819131"/>
              <a:gd name="connsiteX0" fmla="*/ 0 w 3954439"/>
              <a:gd name="connsiteY0" fmla="*/ 1279401 h 1819131"/>
              <a:gd name="connsiteX1" fmla="*/ 3952164 w 3954439"/>
              <a:gd name="connsiteY1" fmla="*/ 1778188 h 1819131"/>
              <a:gd name="connsiteX2" fmla="*/ 3952164 w 3954439"/>
              <a:gd name="connsiteY2" fmla="*/ 877436 h 1819131"/>
              <a:gd name="connsiteX3" fmla="*/ 3938516 w 3954439"/>
              <a:gd name="connsiteY3" fmla="*/ 809197 h 1819131"/>
              <a:gd name="connsiteX4" fmla="*/ 3897573 w 3954439"/>
              <a:gd name="connsiteY4" fmla="*/ 686368 h 1819131"/>
              <a:gd name="connsiteX5" fmla="*/ 3883925 w 3954439"/>
              <a:gd name="connsiteY5" fmla="*/ 645424 h 1819131"/>
              <a:gd name="connsiteX6" fmla="*/ 3856630 w 3954439"/>
              <a:gd name="connsiteY6" fmla="*/ 549890 h 1819131"/>
              <a:gd name="connsiteX7" fmla="*/ 3842982 w 3954439"/>
              <a:gd name="connsiteY7" fmla="*/ 495299 h 1819131"/>
              <a:gd name="connsiteX8" fmla="*/ 3802039 w 3954439"/>
              <a:gd name="connsiteY8" fmla="*/ 468003 h 1819131"/>
              <a:gd name="connsiteX9" fmla="*/ 3706504 w 3954439"/>
              <a:gd name="connsiteY9" fmla="*/ 508947 h 1819131"/>
              <a:gd name="connsiteX10" fmla="*/ 3624618 w 3954439"/>
              <a:gd name="connsiteY10" fmla="*/ 549890 h 1819131"/>
              <a:gd name="connsiteX11" fmla="*/ 3610970 w 3954439"/>
              <a:gd name="connsiteY11" fmla="*/ 618129 h 1819131"/>
              <a:gd name="connsiteX12" fmla="*/ 3583675 w 3954439"/>
              <a:gd name="connsiteY12" fmla="*/ 659072 h 1819131"/>
              <a:gd name="connsiteX13" fmla="*/ 3556379 w 3954439"/>
              <a:gd name="connsiteY13" fmla="*/ 727311 h 1819131"/>
              <a:gd name="connsiteX14" fmla="*/ 3529084 w 3954439"/>
              <a:gd name="connsiteY14" fmla="*/ 850141 h 1819131"/>
              <a:gd name="connsiteX15" fmla="*/ 3501788 w 3954439"/>
              <a:gd name="connsiteY15" fmla="*/ 932027 h 1819131"/>
              <a:gd name="connsiteX16" fmla="*/ 3460845 w 3954439"/>
              <a:gd name="connsiteY16" fmla="*/ 972971 h 1819131"/>
              <a:gd name="connsiteX17" fmla="*/ 3433549 w 3954439"/>
              <a:gd name="connsiteY17" fmla="*/ 1082153 h 1819131"/>
              <a:gd name="connsiteX18" fmla="*/ 3392606 w 3954439"/>
              <a:gd name="connsiteY18" fmla="*/ 1109448 h 1819131"/>
              <a:gd name="connsiteX19" fmla="*/ 2873991 w 3954439"/>
              <a:gd name="connsiteY19" fmla="*/ 1095800 h 1819131"/>
              <a:gd name="connsiteX20" fmla="*/ 2819400 w 3954439"/>
              <a:gd name="connsiteY20" fmla="*/ 1013914 h 1819131"/>
              <a:gd name="connsiteX21" fmla="*/ 2792104 w 3954439"/>
              <a:gd name="connsiteY21" fmla="*/ 781902 h 1819131"/>
              <a:gd name="connsiteX22" fmla="*/ 2778457 w 3954439"/>
              <a:gd name="connsiteY22" fmla="*/ 700015 h 1819131"/>
              <a:gd name="connsiteX23" fmla="*/ 2696570 w 3954439"/>
              <a:gd name="connsiteY23" fmla="*/ 618129 h 1819131"/>
              <a:gd name="connsiteX24" fmla="*/ 2532797 w 3954439"/>
              <a:gd name="connsiteY24" fmla="*/ 645424 h 1819131"/>
              <a:gd name="connsiteX25" fmla="*/ 2519149 w 3954439"/>
              <a:gd name="connsiteY25" fmla="*/ 686368 h 1819131"/>
              <a:gd name="connsiteX26" fmla="*/ 2491854 w 3954439"/>
              <a:gd name="connsiteY26" fmla="*/ 740959 h 1819131"/>
              <a:gd name="connsiteX27" fmla="*/ 2450910 w 3954439"/>
              <a:gd name="connsiteY27" fmla="*/ 986618 h 1819131"/>
              <a:gd name="connsiteX28" fmla="*/ 2396319 w 3954439"/>
              <a:gd name="connsiteY28" fmla="*/ 1041209 h 1819131"/>
              <a:gd name="connsiteX29" fmla="*/ 2355376 w 3954439"/>
              <a:gd name="connsiteY29" fmla="*/ 1054857 h 1819131"/>
              <a:gd name="connsiteX30" fmla="*/ 2314433 w 3954439"/>
              <a:gd name="connsiteY30" fmla="*/ 1082153 h 1819131"/>
              <a:gd name="connsiteX31" fmla="*/ 2232546 w 3954439"/>
              <a:gd name="connsiteY31" fmla="*/ 1109448 h 1819131"/>
              <a:gd name="connsiteX32" fmla="*/ 2068773 w 3954439"/>
              <a:gd name="connsiteY32" fmla="*/ 1054857 h 1819131"/>
              <a:gd name="connsiteX33" fmla="*/ 2055125 w 3954439"/>
              <a:gd name="connsiteY33" fmla="*/ 1013914 h 1819131"/>
              <a:gd name="connsiteX34" fmla="*/ 1905001 w 3954439"/>
              <a:gd name="connsiteY34" fmla="*/ 775079 h 1819131"/>
              <a:gd name="connsiteX35" fmla="*/ 1828801 w 3954439"/>
              <a:gd name="connsiteY35" fmla="*/ 470279 h 1819131"/>
              <a:gd name="connsiteX36" fmla="*/ 1524001 w 3954439"/>
              <a:gd name="connsiteY36" fmla="*/ 13079 h 1819131"/>
              <a:gd name="connsiteX37" fmla="*/ 1371601 w 3954439"/>
              <a:gd name="connsiteY37" fmla="*/ 546478 h 1819131"/>
              <a:gd name="connsiteX38" fmla="*/ 1154373 w 3954439"/>
              <a:gd name="connsiteY38" fmla="*/ 795550 h 1819131"/>
              <a:gd name="connsiteX39" fmla="*/ 1140725 w 3954439"/>
              <a:gd name="connsiteY39" fmla="*/ 904732 h 1819131"/>
              <a:gd name="connsiteX40" fmla="*/ 1086134 w 3954439"/>
              <a:gd name="connsiteY40" fmla="*/ 1000266 h 1819131"/>
              <a:gd name="connsiteX41" fmla="*/ 1031543 w 3954439"/>
              <a:gd name="connsiteY41" fmla="*/ 1068505 h 1819131"/>
              <a:gd name="connsiteX42" fmla="*/ 867770 w 3954439"/>
              <a:gd name="connsiteY42" fmla="*/ 1054857 h 1819131"/>
              <a:gd name="connsiteX43" fmla="*/ 826827 w 3954439"/>
              <a:gd name="connsiteY43" fmla="*/ 1041209 h 1819131"/>
              <a:gd name="connsiteX44" fmla="*/ 785884 w 3954439"/>
              <a:gd name="connsiteY44" fmla="*/ 1000266 h 1819131"/>
              <a:gd name="connsiteX45" fmla="*/ 758588 w 3954439"/>
              <a:gd name="connsiteY45" fmla="*/ 945675 h 1819131"/>
              <a:gd name="connsiteX46" fmla="*/ 533401 w 3954439"/>
              <a:gd name="connsiteY46" fmla="*/ 622679 h 1819131"/>
              <a:gd name="connsiteX47" fmla="*/ 381001 w 3954439"/>
              <a:gd name="connsiteY47" fmla="*/ 1156079 h 1819131"/>
              <a:gd name="connsiteX48" fmla="*/ 0 w 3954439"/>
              <a:gd name="connsiteY48" fmla="*/ 1003679 h 1819131"/>
              <a:gd name="connsiteX0" fmla="*/ 0 w 3962400"/>
              <a:gd name="connsiteY0" fmla="*/ 1279401 h 1310108"/>
              <a:gd name="connsiteX1" fmla="*/ 3962400 w 3962400"/>
              <a:gd name="connsiteY1" fmla="*/ 1204142 h 1310108"/>
              <a:gd name="connsiteX2" fmla="*/ 3952164 w 3962400"/>
              <a:gd name="connsiteY2" fmla="*/ 877436 h 1310108"/>
              <a:gd name="connsiteX3" fmla="*/ 3938516 w 3962400"/>
              <a:gd name="connsiteY3" fmla="*/ 809197 h 1310108"/>
              <a:gd name="connsiteX4" fmla="*/ 3897573 w 3962400"/>
              <a:gd name="connsiteY4" fmla="*/ 686368 h 1310108"/>
              <a:gd name="connsiteX5" fmla="*/ 3883925 w 3962400"/>
              <a:gd name="connsiteY5" fmla="*/ 645424 h 1310108"/>
              <a:gd name="connsiteX6" fmla="*/ 3856630 w 3962400"/>
              <a:gd name="connsiteY6" fmla="*/ 549890 h 1310108"/>
              <a:gd name="connsiteX7" fmla="*/ 3842982 w 3962400"/>
              <a:gd name="connsiteY7" fmla="*/ 495299 h 1310108"/>
              <a:gd name="connsiteX8" fmla="*/ 3802039 w 3962400"/>
              <a:gd name="connsiteY8" fmla="*/ 468003 h 1310108"/>
              <a:gd name="connsiteX9" fmla="*/ 3706504 w 3962400"/>
              <a:gd name="connsiteY9" fmla="*/ 508947 h 1310108"/>
              <a:gd name="connsiteX10" fmla="*/ 3624618 w 3962400"/>
              <a:gd name="connsiteY10" fmla="*/ 549890 h 1310108"/>
              <a:gd name="connsiteX11" fmla="*/ 3610970 w 3962400"/>
              <a:gd name="connsiteY11" fmla="*/ 618129 h 1310108"/>
              <a:gd name="connsiteX12" fmla="*/ 3583675 w 3962400"/>
              <a:gd name="connsiteY12" fmla="*/ 659072 h 1310108"/>
              <a:gd name="connsiteX13" fmla="*/ 3556379 w 3962400"/>
              <a:gd name="connsiteY13" fmla="*/ 727311 h 1310108"/>
              <a:gd name="connsiteX14" fmla="*/ 3529084 w 3962400"/>
              <a:gd name="connsiteY14" fmla="*/ 850141 h 1310108"/>
              <a:gd name="connsiteX15" fmla="*/ 3501788 w 3962400"/>
              <a:gd name="connsiteY15" fmla="*/ 932027 h 1310108"/>
              <a:gd name="connsiteX16" fmla="*/ 3460845 w 3962400"/>
              <a:gd name="connsiteY16" fmla="*/ 972971 h 1310108"/>
              <a:gd name="connsiteX17" fmla="*/ 3433549 w 3962400"/>
              <a:gd name="connsiteY17" fmla="*/ 1082153 h 1310108"/>
              <a:gd name="connsiteX18" fmla="*/ 3392606 w 3962400"/>
              <a:gd name="connsiteY18" fmla="*/ 1109448 h 1310108"/>
              <a:gd name="connsiteX19" fmla="*/ 2873991 w 3962400"/>
              <a:gd name="connsiteY19" fmla="*/ 1095800 h 1310108"/>
              <a:gd name="connsiteX20" fmla="*/ 2819400 w 3962400"/>
              <a:gd name="connsiteY20" fmla="*/ 1013914 h 1310108"/>
              <a:gd name="connsiteX21" fmla="*/ 2792104 w 3962400"/>
              <a:gd name="connsiteY21" fmla="*/ 781902 h 1310108"/>
              <a:gd name="connsiteX22" fmla="*/ 2778457 w 3962400"/>
              <a:gd name="connsiteY22" fmla="*/ 700015 h 1310108"/>
              <a:gd name="connsiteX23" fmla="*/ 2696570 w 3962400"/>
              <a:gd name="connsiteY23" fmla="*/ 618129 h 1310108"/>
              <a:gd name="connsiteX24" fmla="*/ 2532797 w 3962400"/>
              <a:gd name="connsiteY24" fmla="*/ 645424 h 1310108"/>
              <a:gd name="connsiteX25" fmla="*/ 2519149 w 3962400"/>
              <a:gd name="connsiteY25" fmla="*/ 686368 h 1310108"/>
              <a:gd name="connsiteX26" fmla="*/ 2491854 w 3962400"/>
              <a:gd name="connsiteY26" fmla="*/ 740959 h 1310108"/>
              <a:gd name="connsiteX27" fmla="*/ 2450910 w 3962400"/>
              <a:gd name="connsiteY27" fmla="*/ 986618 h 1310108"/>
              <a:gd name="connsiteX28" fmla="*/ 2396319 w 3962400"/>
              <a:gd name="connsiteY28" fmla="*/ 1041209 h 1310108"/>
              <a:gd name="connsiteX29" fmla="*/ 2355376 w 3962400"/>
              <a:gd name="connsiteY29" fmla="*/ 1054857 h 1310108"/>
              <a:gd name="connsiteX30" fmla="*/ 2314433 w 3962400"/>
              <a:gd name="connsiteY30" fmla="*/ 1082153 h 1310108"/>
              <a:gd name="connsiteX31" fmla="*/ 2232546 w 3962400"/>
              <a:gd name="connsiteY31" fmla="*/ 1109448 h 1310108"/>
              <a:gd name="connsiteX32" fmla="*/ 2068773 w 3962400"/>
              <a:gd name="connsiteY32" fmla="*/ 1054857 h 1310108"/>
              <a:gd name="connsiteX33" fmla="*/ 2055125 w 3962400"/>
              <a:gd name="connsiteY33" fmla="*/ 1013914 h 1310108"/>
              <a:gd name="connsiteX34" fmla="*/ 1905001 w 3962400"/>
              <a:gd name="connsiteY34" fmla="*/ 775079 h 1310108"/>
              <a:gd name="connsiteX35" fmla="*/ 1828801 w 3962400"/>
              <a:gd name="connsiteY35" fmla="*/ 470279 h 1310108"/>
              <a:gd name="connsiteX36" fmla="*/ 1524001 w 3962400"/>
              <a:gd name="connsiteY36" fmla="*/ 13079 h 1310108"/>
              <a:gd name="connsiteX37" fmla="*/ 1371601 w 3962400"/>
              <a:gd name="connsiteY37" fmla="*/ 546478 h 1310108"/>
              <a:gd name="connsiteX38" fmla="*/ 1154373 w 3962400"/>
              <a:gd name="connsiteY38" fmla="*/ 795550 h 1310108"/>
              <a:gd name="connsiteX39" fmla="*/ 1140725 w 3962400"/>
              <a:gd name="connsiteY39" fmla="*/ 904732 h 1310108"/>
              <a:gd name="connsiteX40" fmla="*/ 1086134 w 3962400"/>
              <a:gd name="connsiteY40" fmla="*/ 1000266 h 1310108"/>
              <a:gd name="connsiteX41" fmla="*/ 1031543 w 3962400"/>
              <a:gd name="connsiteY41" fmla="*/ 1068505 h 1310108"/>
              <a:gd name="connsiteX42" fmla="*/ 867770 w 3962400"/>
              <a:gd name="connsiteY42" fmla="*/ 1054857 h 1310108"/>
              <a:gd name="connsiteX43" fmla="*/ 826827 w 3962400"/>
              <a:gd name="connsiteY43" fmla="*/ 1041209 h 1310108"/>
              <a:gd name="connsiteX44" fmla="*/ 785884 w 3962400"/>
              <a:gd name="connsiteY44" fmla="*/ 1000266 h 1310108"/>
              <a:gd name="connsiteX45" fmla="*/ 758588 w 3962400"/>
              <a:gd name="connsiteY45" fmla="*/ 945675 h 1310108"/>
              <a:gd name="connsiteX46" fmla="*/ 533401 w 3962400"/>
              <a:gd name="connsiteY46" fmla="*/ 622679 h 1310108"/>
              <a:gd name="connsiteX47" fmla="*/ 381001 w 3962400"/>
              <a:gd name="connsiteY47" fmla="*/ 1156079 h 1310108"/>
              <a:gd name="connsiteX48" fmla="*/ 0 w 3962400"/>
              <a:gd name="connsiteY48" fmla="*/ 1003679 h 1310108"/>
              <a:gd name="connsiteX0" fmla="*/ 584201 w 4546601"/>
              <a:gd name="connsiteY0" fmla="*/ 1279401 h 1279401"/>
              <a:gd name="connsiteX1" fmla="*/ 660400 w 4546601"/>
              <a:gd name="connsiteY1" fmla="*/ 1204142 h 1279401"/>
              <a:gd name="connsiteX2" fmla="*/ 4546601 w 4546601"/>
              <a:gd name="connsiteY2" fmla="*/ 1204142 h 1279401"/>
              <a:gd name="connsiteX3" fmla="*/ 4536365 w 4546601"/>
              <a:gd name="connsiteY3" fmla="*/ 877436 h 1279401"/>
              <a:gd name="connsiteX4" fmla="*/ 4522717 w 4546601"/>
              <a:gd name="connsiteY4" fmla="*/ 809197 h 1279401"/>
              <a:gd name="connsiteX5" fmla="*/ 4481774 w 4546601"/>
              <a:gd name="connsiteY5" fmla="*/ 686368 h 1279401"/>
              <a:gd name="connsiteX6" fmla="*/ 4468126 w 4546601"/>
              <a:gd name="connsiteY6" fmla="*/ 645424 h 1279401"/>
              <a:gd name="connsiteX7" fmla="*/ 4440831 w 4546601"/>
              <a:gd name="connsiteY7" fmla="*/ 549890 h 1279401"/>
              <a:gd name="connsiteX8" fmla="*/ 4427183 w 4546601"/>
              <a:gd name="connsiteY8" fmla="*/ 495299 h 1279401"/>
              <a:gd name="connsiteX9" fmla="*/ 4386240 w 4546601"/>
              <a:gd name="connsiteY9" fmla="*/ 468003 h 1279401"/>
              <a:gd name="connsiteX10" fmla="*/ 4290705 w 4546601"/>
              <a:gd name="connsiteY10" fmla="*/ 508947 h 1279401"/>
              <a:gd name="connsiteX11" fmla="*/ 4208819 w 4546601"/>
              <a:gd name="connsiteY11" fmla="*/ 549890 h 1279401"/>
              <a:gd name="connsiteX12" fmla="*/ 4195171 w 4546601"/>
              <a:gd name="connsiteY12" fmla="*/ 618129 h 1279401"/>
              <a:gd name="connsiteX13" fmla="*/ 4167876 w 4546601"/>
              <a:gd name="connsiteY13" fmla="*/ 659072 h 1279401"/>
              <a:gd name="connsiteX14" fmla="*/ 4140580 w 4546601"/>
              <a:gd name="connsiteY14" fmla="*/ 727311 h 1279401"/>
              <a:gd name="connsiteX15" fmla="*/ 4113285 w 4546601"/>
              <a:gd name="connsiteY15" fmla="*/ 850141 h 1279401"/>
              <a:gd name="connsiteX16" fmla="*/ 4085989 w 4546601"/>
              <a:gd name="connsiteY16" fmla="*/ 932027 h 1279401"/>
              <a:gd name="connsiteX17" fmla="*/ 4045046 w 4546601"/>
              <a:gd name="connsiteY17" fmla="*/ 972971 h 1279401"/>
              <a:gd name="connsiteX18" fmla="*/ 4017750 w 4546601"/>
              <a:gd name="connsiteY18" fmla="*/ 1082153 h 1279401"/>
              <a:gd name="connsiteX19" fmla="*/ 3976807 w 4546601"/>
              <a:gd name="connsiteY19" fmla="*/ 1109448 h 1279401"/>
              <a:gd name="connsiteX20" fmla="*/ 3458192 w 4546601"/>
              <a:gd name="connsiteY20" fmla="*/ 1095800 h 1279401"/>
              <a:gd name="connsiteX21" fmla="*/ 3403601 w 4546601"/>
              <a:gd name="connsiteY21" fmla="*/ 1013914 h 1279401"/>
              <a:gd name="connsiteX22" fmla="*/ 3376305 w 4546601"/>
              <a:gd name="connsiteY22" fmla="*/ 781902 h 1279401"/>
              <a:gd name="connsiteX23" fmla="*/ 3362658 w 4546601"/>
              <a:gd name="connsiteY23" fmla="*/ 700015 h 1279401"/>
              <a:gd name="connsiteX24" fmla="*/ 3280771 w 4546601"/>
              <a:gd name="connsiteY24" fmla="*/ 618129 h 1279401"/>
              <a:gd name="connsiteX25" fmla="*/ 3116998 w 4546601"/>
              <a:gd name="connsiteY25" fmla="*/ 645424 h 1279401"/>
              <a:gd name="connsiteX26" fmla="*/ 3103350 w 4546601"/>
              <a:gd name="connsiteY26" fmla="*/ 686368 h 1279401"/>
              <a:gd name="connsiteX27" fmla="*/ 3076055 w 4546601"/>
              <a:gd name="connsiteY27" fmla="*/ 740959 h 1279401"/>
              <a:gd name="connsiteX28" fmla="*/ 3035111 w 4546601"/>
              <a:gd name="connsiteY28" fmla="*/ 986618 h 1279401"/>
              <a:gd name="connsiteX29" fmla="*/ 2980520 w 4546601"/>
              <a:gd name="connsiteY29" fmla="*/ 1041209 h 1279401"/>
              <a:gd name="connsiteX30" fmla="*/ 2939577 w 4546601"/>
              <a:gd name="connsiteY30" fmla="*/ 1054857 h 1279401"/>
              <a:gd name="connsiteX31" fmla="*/ 2898634 w 4546601"/>
              <a:gd name="connsiteY31" fmla="*/ 1082153 h 1279401"/>
              <a:gd name="connsiteX32" fmla="*/ 2816747 w 4546601"/>
              <a:gd name="connsiteY32" fmla="*/ 1109448 h 1279401"/>
              <a:gd name="connsiteX33" fmla="*/ 2652974 w 4546601"/>
              <a:gd name="connsiteY33" fmla="*/ 1054857 h 1279401"/>
              <a:gd name="connsiteX34" fmla="*/ 2639326 w 4546601"/>
              <a:gd name="connsiteY34" fmla="*/ 1013914 h 1279401"/>
              <a:gd name="connsiteX35" fmla="*/ 2489202 w 4546601"/>
              <a:gd name="connsiteY35" fmla="*/ 775079 h 1279401"/>
              <a:gd name="connsiteX36" fmla="*/ 2413002 w 4546601"/>
              <a:gd name="connsiteY36" fmla="*/ 470279 h 1279401"/>
              <a:gd name="connsiteX37" fmla="*/ 2108202 w 4546601"/>
              <a:gd name="connsiteY37" fmla="*/ 13079 h 1279401"/>
              <a:gd name="connsiteX38" fmla="*/ 1955802 w 4546601"/>
              <a:gd name="connsiteY38" fmla="*/ 546478 h 1279401"/>
              <a:gd name="connsiteX39" fmla="*/ 1738574 w 4546601"/>
              <a:gd name="connsiteY39" fmla="*/ 795550 h 1279401"/>
              <a:gd name="connsiteX40" fmla="*/ 1724926 w 4546601"/>
              <a:gd name="connsiteY40" fmla="*/ 904732 h 1279401"/>
              <a:gd name="connsiteX41" fmla="*/ 1670335 w 4546601"/>
              <a:gd name="connsiteY41" fmla="*/ 1000266 h 1279401"/>
              <a:gd name="connsiteX42" fmla="*/ 1615744 w 4546601"/>
              <a:gd name="connsiteY42" fmla="*/ 1068505 h 1279401"/>
              <a:gd name="connsiteX43" fmla="*/ 1451971 w 4546601"/>
              <a:gd name="connsiteY43" fmla="*/ 1054857 h 1279401"/>
              <a:gd name="connsiteX44" fmla="*/ 1411028 w 4546601"/>
              <a:gd name="connsiteY44" fmla="*/ 1041209 h 1279401"/>
              <a:gd name="connsiteX45" fmla="*/ 1370085 w 4546601"/>
              <a:gd name="connsiteY45" fmla="*/ 1000266 h 1279401"/>
              <a:gd name="connsiteX46" fmla="*/ 1342789 w 4546601"/>
              <a:gd name="connsiteY46" fmla="*/ 945675 h 1279401"/>
              <a:gd name="connsiteX47" fmla="*/ 1117602 w 4546601"/>
              <a:gd name="connsiteY47" fmla="*/ 622679 h 1279401"/>
              <a:gd name="connsiteX48" fmla="*/ 965202 w 4546601"/>
              <a:gd name="connsiteY48" fmla="*/ 1156079 h 1279401"/>
              <a:gd name="connsiteX49" fmla="*/ 584201 w 4546601"/>
              <a:gd name="connsiteY49" fmla="*/ 1003679 h 1279401"/>
              <a:gd name="connsiteX0" fmla="*/ 214574 w 4176974"/>
              <a:gd name="connsiteY0" fmla="*/ 1279401 h 1563775"/>
              <a:gd name="connsiteX1" fmla="*/ 290773 w 4176974"/>
              <a:gd name="connsiteY1" fmla="*/ 1204142 h 1563775"/>
              <a:gd name="connsiteX2" fmla="*/ 4176974 w 4176974"/>
              <a:gd name="connsiteY2" fmla="*/ 1204142 h 1563775"/>
              <a:gd name="connsiteX3" fmla="*/ 4166738 w 4176974"/>
              <a:gd name="connsiteY3" fmla="*/ 877436 h 1563775"/>
              <a:gd name="connsiteX4" fmla="*/ 4153090 w 4176974"/>
              <a:gd name="connsiteY4" fmla="*/ 809197 h 1563775"/>
              <a:gd name="connsiteX5" fmla="*/ 4112147 w 4176974"/>
              <a:gd name="connsiteY5" fmla="*/ 686368 h 1563775"/>
              <a:gd name="connsiteX6" fmla="*/ 4098499 w 4176974"/>
              <a:gd name="connsiteY6" fmla="*/ 645424 h 1563775"/>
              <a:gd name="connsiteX7" fmla="*/ 4071204 w 4176974"/>
              <a:gd name="connsiteY7" fmla="*/ 549890 h 1563775"/>
              <a:gd name="connsiteX8" fmla="*/ 4057556 w 4176974"/>
              <a:gd name="connsiteY8" fmla="*/ 495299 h 1563775"/>
              <a:gd name="connsiteX9" fmla="*/ 4016613 w 4176974"/>
              <a:gd name="connsiteY9" fmla="*/ 468003 h 1563775"/>
              <a:gd name="connsiteX10" fmla="*/ 3921078 w 4176974"/>
              <a:gd name="connsiteY10" fmla="*/ 508947 h 1563775"/>
              <a:gd name="connsiteX11" fmla="*/ 3839192 w 4176974"/>
              <a:gd name="connsiteY11" fmla="*/ 549890 h 1563775"/>
              <a:gd name="connsiteX12" fmla="*/ 3825544 w 4176974"/>
              <a:gd name="connsiteY12" fmla="*/ 618129 h 1563775"/>
              <a:gd name="connsiteX13" fmla="*/ 3798249 w 4176974"/>
              <a:gd name="connsiteY13" fmla="*/ 659072 h 1563775"/>
              <a:gd name="connsiteX14" fmla="*/ 3770953 w 4176974"/>
              <a:gd name="connsiteY14" fmla="*/ 727311 h 1563775"/>
              <a:gd name="connsiteX15" fmla="*/ 3743658 w 4176974"/>
              <a:gd name="connsiteY15" fmla="*/ 850141 h 1563775"/>
              <a:gd name="connsiteX16" fmla="*/ 3716362 w 4176974"/>
              <a:gd name="connsiteY16" fmla="*/ 932027 h 1563775"/>
              <a:gd name="connsiteX17" fmla="*/ 3675419 w 4176974"/>
              <a:gd name="connsiteY17" fmla="*/ 972971 h 1563775"/>
              <a:gd name="connsiteX18" fmla="*/ 3648123 w 4176974"/>
              <a:gd name="connsiteY18" fmla="*/ 1082153 h 1563775"/>
              <a:gd name="connsiteX19" fmla="*/ 3607180 w 4176974"/>
              <a:gd name="connsiteY19" fmla="*/ 1109448 h 1563775"/>
              <a:gd name="connsiteX20" fmla="*/ 3088565 w 4176974"/>
              <a:gd name="connsiteY20" fmla="*/ 1095800 h 1563775"/>
              <a:gd name="connsiteX21" fmla="*/ 3033974 w 4176974"/>
              <a:gd name="connsiteY21" fmla="*/ 1013914 h 1563775"/>
              <a:gd name="connsiteX22" fmla="*/ 3006678 w 4176974"/>
              <a:gd name="connsiteY22" fmla="*/ 781902 h 1563775"/>
              <a:gd name="connsiteX23" fmla="*/ 2993031 w 4176974"/>
              <a:gd name="connsiteY23" fmla="*/ 700015 h 1563775"/>
              <a:gd name="connsiteX24" fmla="*/ 2911144 w 4176974"/>
              <a:gd name="connsiteY24" fmla="*/ 618129 h 1563775"/>
              <a:gd name="connsiteX25" fmla="*/ 2747371 w 4176974"/>
              <a:gd name="connsiteY25" fmla="*/ 645424 h 1563775"/>
              <a:gd name="connsiteX26" fmla="*/ 2733723 w 4176974"/>
              <a:gd name="connsiteY26" fmla="*/ 686368 h 1563775"/>
              <a:gd name="connsiteX27" fmla="*/ 2706428 w 4176974"/>
              <a:gd name="connsiteY27" fmla="*/ 740959 h 1563775"/>
              <a:gd name="connsiteX28" fmla="*/ 2665484 w 4176974"/>
              <a:gd name="connsiteY28" fmla="*/ 986618 h 1563775"/>
              <a:gd name="connsiteX29" fmla="*/ 2610893 w 4176974"/>
              <a:gd name="connsiteY29" fmla="*/ 1041209 h 1563775"/>
              <a:gd name="connsiteX30" fmla="*/ 2569950 w 4176974"/>
              <a:gd name="connsiteY30" fmla="*/ 1054857 h 1563775"/>
              <a:gd name="connsiteX31" fmla="*/ 2529007 w 4176974"/>
              <a:gd name="connsiteY31" fmla="*/ 1082153 h 1563775"/>
              <a:gd name="connsiteX32" fmla="*/ 2447120 w 4176974"/>
              <a:gd name="connsiteY32" fmla="*/ 1109448 h 1563775"/>
              <a:gd name="connsiteX33" fmla="*/ 2283347 w 4176974"/>
              <a:gd name="connsiteY33" fmla="*/ 1054857 h 1563775"/>
              <a:gd name="connsiteX34" fmla="*/ 2269699 w 4176974"/>
              <a:gd name="connsiteY34" fmla="*/ 1013914 h 1563775"/>
              <a:gd name="connsiteX35" fmla="*/ 2119575 w 4176974"/>
              <a:gd name="connsiteY35" fmla="*/ 775079 h 1563775"/>
              <a:gd name="connsiteX36" fmla="*/ 2043375 w 4176974"/>
              <a:gd name="connsiteY36" fmla="*/ 470279 h 1563775"/>
              <a:gd name="connsiteX37" fmla="*/ 1738575 w 4176974"/>
              <a:gd name="connsiteY37" fmla="*/ 13079 h 1563775"/>
              <a:gd name="connsiteX38" fmla="*/ 1586175 w 4176974"/>
              <a:gd name="connsiteY38" fmla="*/ 546478 h 1563775"/>
              <a:gd name="connsiteX39" fmla="*/ 1368947 w 4176974"/>
              <a:gd name="connsiteY39" fmla="*/ 795550 h 1563775"/>
              <a:gd name="connsiteX40" fmla="*/ 1355299 w 4176974"/>
              <a:gd name="connsiteY40" fmla="*/ 904732 h 1563775"/>
              <a:gd name="connsiteX41" fmla="*/ 1300708 w 4176974"/>
              <a:gd name="connsiteY41" fmla="*/ 1000266 h 1563775"/>
              <a:gd name="connsiteX42" fmla="*/ 1246117 w 4176974"/>
              <a:gd name="connsiteY42" fmla="*/ 1068505 h 1563775"/>
              <a:gd name="connsiteX43" fmla="*/ 1082344 w 4176974"/>
              <a:gd name="connsiteY43" fmla="*/ 1054857 h 1563775"/>
              <a:gd name="connsiteX44" fmla="*/ 1041401 w 4176974"/>
              <a:gd name="connsiteY44" fmla="*/ 1041209 h 1563775"/>
              <a:gd name="connsiteX45" fmla="*/ 1000458 w 4176974"/>
              <a:gd name="connsiteY45" fmla="*/ 1000266 h 1563775"/>
              <a:gd name="connsiteX46" fmla="*/ 973162 w 4176974"/>
              <a:gd name="connsiteY46" fmla="*/ 945675 h 1563775"/>
              <a:gd name="connsiteX47" fmla="*/ 747975 w 4176974"/>
              <a:gd name="connsiteY47" fmla="*/ 622679 h 1563775"/>
              <a:gd name="connsiteX48" fmla="*/ 595575 w 4176974"/>
              <a:gd name="connsiteY48" fmla="*/ 1156079 h 1563775"/>
              <a:gd name="connsiteX49" fmla="*/ 214574 w 4176974"/>
              <a:gd name="connsiteY49" fmla="*/ 1003679 h 1563775"/>
              <a:gd name="connsiteX0" fmla="*/ 214574 w 4176974"/>
              <a:gd name="connsiteY0" fmla="*/ 1279401 h 1563775"/>
              <a:gd name="connsiteX1" fmla="*/ 290773 w 4176974"/>
              <a:gd name="connsiteY1" fmla="*/ 1204142 h 1563775"/>
              <a:gd name="connsiteX2" fmla="*/ 4176974 w 4176974"/>
              <a:gd name="connsiteY2" fmla="*/ 1204142 h 1563775"/>
              <a:gd name="connsiteX3" fmla="*/ 4166738 w 4176974"/>
              <a:gd name="connsiteY3" fmla="*/ 877436 h 1563775"/>
              <a:gd name="connsiteX4" fmla="*/ 4153090 w 4176974"/>
              <a:gd name="connsiteY4" fmla="*/ 809197 h 1563775"/>
              <a:gd name="connsiteX5" fmla="*/ 4112147 w 4176974"/>
              <a:gd name="connsiteY5" fmla="*/ 686368 h 1563775"/>
              <a:gd name="connsiteX6" fmla="*/ 4098499 w 4176974"/>
              <a:gd name="connsiteY6" fmla="*/ 645424 h 1563775"/>
              <a:gd name="connsiteX7" fmla="*/ 4071204 w 4176974"/>
              <a:gd name="connsiteY7" fmla="*/ 549890 h 1563775"/>
              <a:gd name="connsiteX8" fmla="*/ 4057556 w 4176974"/>
              <a:gd name="connsiteY8" fmla="*/ 495299 h 1563775"/>
              <a:gd name="connsiteX9" fmla="*/ 4016613 w 4176974"/>
              <a:gd name="connsiteY9" fmla="*/ 468003 h 1563775"/>
              <a:gd name="connsiteX10" fmla="*/ 3921078 w 4176974"/>
              <a:gd name="connsiteY10" fmla="*/ 508947 h 1563775"/>
              <a:gd name="connsiteX11" fmla="*/ 3839192 w 4176974"/>
              <a:gd name="connsiteY11" fmla="*/ 549890 h 1563775"/>
              <a:gd name="connsiteX12" fmla="*/ 3825544 w 4176974"/>
              <a:gd name="connsiteY12" fmla="*/ 618129 h 1563775"/>
              <a:gd name="connsiteX13" fmla="*/ 3798249 w 4176974"/>
              <a:gd name="connsiteY13" fmla="*/ 659072 h 1563775"/>
              <a:gd name="connsiteX14" fmla="*/ 3770953 w 4176974"/>
              <a:gd name="connsiteY14" fmla="*/ 727311 h 1563775"/>
              <a:gd name="connsiteX15" fmla="*/ 3743658 w 4176974"/>
              <a:gd name="connsiteY15" fmla="*/ 850141 h 1563775"/>
              <a:gd name="connsiteX16" fmla="*/ 3716362 w 4176974"/>
              <a:gd name="connsiteY16" fmla="*/ 932027 h 1563775"/>
              <a:gd name="connsiteX17" fmla="*/ 3675419 w 4176974"/>
              <a:gd name="connsiteY17" fmla="*/ 972971 h 1563775"/>
              <a:gd name="connsiteX18" fmla="*/ 3648123 w 4176974"/>
              <a:gd name="connsiteY18" fmla="*/ 1082153 h 1563775"/>
              <a:gd name="connsiteX19" fmla="*/ 3607180 w 4176974"/>
              <a:gd name="connsiteY19" fmla="*/ 1109448 h 1563775"/>
              <a:gd name="connsiteX20" fmla="*/ 3088565 w 4176974"/>
              <a:gd name="connsiteY20" fmla="*/ 1095800 h 1563775"/>
              <a:gd name="connsiteX21" fmla="*/ 3033974 w 4176974"/>
              <a:gd name="connsiteY21" fmla="*/ 1013914 h 1563775"/>
              <a:gd name="connsiteX22" fmla="*/ 3006678 w 4176974"/>
              <a:gd name="connsiteY22" fmla="*/ 781902 h 1563775"/>
              <a:gd name="connsiteX23" fmla="*/ 2993031 w 4176974"/>
              <a:gd name="connsiteY23" fmla="*/ 700015 h 1563775"/>
              <a:gd name="connsiteX24" fmla="*/ 2911144 w 4176974"/>
              <a:gd name="connsiteY24" fmla="*/ 618129 h 1563775"/>
              <a:gd name="connsiteX25" fmla="*/ 2747371 w 4176974"/>
              <a:gd name="connsiteY25" fmla="*/ 645424 h 1563775"/>
              <a:gd name="connsiteX26" fmla="*/ 2733723 w 4176974"/>
              <a:gd name="connsiteY26" fmla="*/ 686368 h 1563775"/>
              <a:gd name="connsiteX27" fmla="*/ 2706428 w 4176974"/>
              <a:gd name="connsiteY27" fmla="*/ 740959 h 1563775"/>
              <a:gd name="connsiteX28" fmla="*/ 2665484 w 4176974"/>
              <a:gd name="connsiteY28" fmla="*/ 986618 h 1563775"/>
              <a:gd name="connsiteX29" fmla="*/ 2610893 w 4176974"/>
              <a:gd name="connsiteY29" fmla="*/ 1041209 h 1563775"/>
              <a:gd name="connsiteX30" fmla="*/ 2569950 w 4176974"/>
              <a:gd name="connsiteY30" fmla="*/ 1054857 h 1563775"/>
              <a:gd name="connsiteX31" fmla="*/ 2529007 w 4176974"/>
              <a:gd name="connsiteY31" fmla="*/ 1082153 h 1563775"/>
              <a:gd name="connsiteX32" fmla="*/ 2447120 w 4176974"/>
              <a:gd name="connsiteY32" fmla="*/ 1109448 h 1563775"/>
              <a:gd name="connsiteX33" fmla="*/ 2283347 w 4176974"/>
              <a:gd name="connsiteY33" fmla="*/ 1054857 h 1563775"/>
              <a:gd name="connsiteX34" fmla="*/ 2269699 w 4176974"/>
              <a:gd name="connsiteY34" fmla="*/ 1013914 h 1563775"/>
              <a:gd name="connsiteX35" fmla="*/ 2119575 w 4176974"/>
              <a:gd name="connsiteY35" fmla="*/ 775079 h 1563775"/>
              <a:gd name="connsiteX36" fmla="*/ 2043375 w 4176974"/>
              <a:gd name="connsiteY36" fmla="*/ 470279 h 1563775"/>
              <a:gd name="connsiteX37" fmla="*/ 1738575 w 4176974"/>
              <a:gd name="connsiteY37" fmla="*/ 13079 h 1563775"/>
              <a:gd name="connsiteX38" fmla="*/ 1586175 w 4176974"/>
              <a:gd name="connsiteY38" fmla="*/ 546478 h 1563775"/>
              <a:gd name="connsiteX39" fmla="*/ 1368947 w 4176974"/>
              <a:gd name="connsiteY39" fmla="*/ 795550 h 1563775"/>
              <a:gd name="connsiteX40" fmla="*/ 1355299 w 4176974"/>
              <a:gd name="connsiteY40" fmla="*/ 904732 h 1563775"/>
              <a:gd name="connsiteX41" fmla="*/ 1300708 w 4176974"/>
              <a:gd name="connsiteY41" fmla="*/ 1000266 h 1563775"/>
              <a:gd name="connsiteX42" fmla="*/ 1246117 w 4176974"/>
              <a:gd name="connsiteY42" fmla="*/ 1068505 h 1563775"/>
              <a:gd name="connsiteX43" fmla="*/ 1082344 w 4176974"/>
              <a:gd name="connsiteY43" fmla="*/ 1054857 h 1563775"/>
              <a:gd name="connsiteX44" fmla="*/ 1041401 w 4176974"/>
              <a:gd name="connsiteY44" fmla="*/ 1041209 h 1563775"/>
              <a:gd name="connsiteX45" fmla="*/ 1000458 w 4176974"/>
              <a:gd name="connsiteY45" fmla="*/ 1000266 h 1563775"/>
              <a:gd name="connsiteX46" fmla="*/ 973162 w 4176974"/>
              <a:gd name="connsiteY46" fmla="*/ 945675 h 1563775"/>
              <a:gd name="connsiteX47" fmla="*/ 747975 w 4176974"/>
              <a:gd name="connsiteY47" fmla="*/ 622679 h 1563775"/>
              <a:gd name="connsiteX48" fmla="*/ 595575 w 4176974"/>
              <a:gd name="connsiteY48" fmla="*/ 1156079 h 1563775"/>
              <a:gd name="connsiteX49" fmla="*/ 214574 w 4176974"/>
              <a:gd name="connsiteY49" fmla="*/ 1003679 h 1563775"/>
              <a:gd name="connsiteX0" fmla="*/ 7583 w 3969983"/>
              <a:gd name="connsiteY0" fmla="*/ 1279401 h 1279401"/>
              <a:gd name="connsiteX1" fmla="*/ 83782 w 3969983"/>
              <a:gd name="connsiteY1" fmla="*/ 1204142 h 1279401"/>
              <a:gd name="connsiteX2" fmla="*/ 3969983 w 3969983"/>
              <a:gd name="connsiteY2" fmla="*/ 1204142 h 1279401"/>
              <a:gd name="connsiteX3" fmla="*/ 3959747 w 3969983"/>
              <a:gd name="connsiteY3" fmla="*/ 877436 h 1279401"/>
              <a:gd name="connsiteX4" fmla="*/ 3946099 w 3969983"/>
              <a:gd name="connsiteY4" fmla="*/ 809197 h 1279401"/>
              <a:gd name="connsiteX5" fmla="*/ 3905156 w 3969983"/>
              <a:gd name="connsiteY5" fmla="*/ 686368 h 1279401"/>
              <a:gd name="connsiteX6" fmla="*/ 3891508 w 3969983"/>
              <a:gd name="connsiteY6" fmla="*/ 645424 h 1279401"/>
              <a:gd name="connsiteX7" fmla="*/ 3864213 w 3969983"/>
              <a:gd name="connsiteY7" fmla="*/ 549890 h 1279401"/>
              <a:gd name="connsiteX8" fmla="*/ 3850565 w 3969983"/>
              <a:gd name="connsiteY8" fmla="*/ 495299 h 1279401"/>
              <a:gd name="connsiteX9" fmla="*/ 3809622 w 3969983"/>
              <a:gd name="connsiteY9" fmla="*/ 468003 h 1279401"/>
              <a:gd name="connsiteX10" fmla="*/ 3714087 w 3969983"/>
              <a:gd name="connsiteY10" fmla="*/ 508947 h 1279401"/>
              <a:gd name="connsiteX11" fmla="*/ 3632201 w 3969983"/>
              <a:gd name="connsiteY11" fmla="*/ 549890 h 1279401"/>
              <a:gd name="connsiteX12" fmla="*/ 3618553 w 3969983"/>
              <a:gd name="connsiteY12" fmla="*/ 618129 h 1279401"/>
              <a:gd name="connsiteX13" fmla="*/ 3591258 w 3969983"/>
              <a:gd name="connsiteY13" fmla="*/ 659072 h 1279401"/>
              <a:gd name="connsiteX14" fmla="*/ 3563962 w 3969983"/>
              <a:gd name="connsiteY14" fmla="*/ 727311 h 1279401"/>
              <a:gd name="connsiteX15" fmla="*/ 3536667 w 3969983"/>
              <a:gd name="connsiteY15" fmla="*/ 850141 h 1279401"/>
              <a:gd name="connsiteX16" fmla="*/ 3509371 w 3969983"/>
              <a:gd name="connsiteY16" fmla="*/ 932027 h 1279401"/>
              <a:gd name="connsiteX17" fmla="*/ 3468428 w 3969983"/>
              <a:gd name="connsiteY17" fmla="*/ 972971 h 1279401"/>
              <a:gd name="connsiteX18" fmla="*/ 3441132 w 3969983"/>
              <a:gd name="connsiteY18" fmla="*/ 1082153 h 1279401"/>
              <a:gd name="connsiteX19" fmla="*/ 3400189 w 3969983"/>
              <a:gd name="connsiteY19" fmla="*/ 1109448 h 1279401"/>
              <a:gd name="connsiteX20" fmla="*/ 2881574 w 3969983"/>
              <a:gd name="connsiteY20" fmla="*/ 1095800 h 1279401"/>
              <a:gd name="connsiteX21" fmla="*/ 2826983 w 3969983"/>
              <a:gd name="connsiteY21" fmla="*/ 1013914 h 1279401"/>
              <a:gd name="connsiteX22" fmla="*/ 2799687 w 3969983"/>
              <a:gd name="connsiteY22" fmla="*/ 781902 h 1279401"/>
              <a:gd name="connsiteX23" fmla="*/ 2786040 w 3969983"/>
              <a:gd name="connsiteY23" fmla="*/ 700015 h 1279401"/>
              <a:gd name="connsiteX24" fmla="*/ 2704153 w 3969983"/>
              <a:gd name="connsiteY24" fmla="*/ 618129 h 1279401"/>
              <a:gd name="connsiteX25" fmla="*/ 2540380 w 3969983"/>
              <a:gd name="connsiteY25" fmla="*/ 645424 h 1279401"/>
              <a:gd name="connsiteX26" fmla="*/ 2526732 w 3969983"/>
              <a:gd name="connsiteY26" fmla="*/ 686368 h 1279401"/>
              <a:gd name="connsiteX27" fmla="*/ 2499437 w 3969983"/>
              <a:gd name="connsiteY27" fmla="*/ 740959 h 1279401"/>
              <a:gd name="connsiteX28" fmla="*/ 2458493 w 3969983"/>
              <a:gd name="connsiteY28" fmla="*/ 986618 h 1279401"/>
              <a:gd name="connsiteX29" fmla="*/ 2403902 w 3969983"/>
              <a:gd name="connsiteY29" fmla="*/ 1041209 h 1279401"/>
              <a:gd name="connsiteX30" fmla="*/ 2362959 w 3969983"/>
              <a:gd name="connsiteY30" fmla="*/ 1054857 h 1279401"/>
              <a:gd name="connsiteX31" fmla="*/ 2322016 w 3969983"/>
              <a:gd name="connsiteY31" fmla="*/ 1082153 h 1279401"/>
              <a:gd name="connsiteX32" fmla="*/ 2240129 w 3969983"/>
              <a:gd name="connsiteY32" fmla="*/ 1109448 h 1279401"/>
              <a:gd name="connsiteX33" fmla="*/ 2076356 w 3969983"/>
              <a:gd name="connsiteY33" fmla="*/ 1054857 h 1279401"/>
              <a:gd name="connsiteX34" fmla="*/ 2062708 w 3969983"/>
              <a:gd name="connsiteY34" fmla="*/ 1013914 h 1279401"/>
              <a:gd name="connsiteX35" fmla="*/ 1912584 w 3969983"/>
              <a:gd name="connsiteY35" fmla="*/ 775079 h 1279401"/>
              <a:gd name="connsiteX36" fmla="*/ 1836384 w 3969983"/>
              <a:gd name="connsiteY36" fmla="*/ 470279 h 1279401"/>
              <a:gd name="connsiteX37" fmla="*/ 1531584 w 3969983"/>
              <a:gd name="connsiteY37" fmla="*/ 13079 h 1279401"/>
              <a:gd name="connsiteX38" fmla="*/ 1379184 w 3969983"/>
              <a:gd name="connsiteY38" fmla="*/ 546478 h 1279401"/>
              <a:gd name="connsiteX39" fmla="*/ 1161956 w 3969983"/>
              <a:gd name="connsiteY39" fmla="*/ 795550 h 1279401"/>
              <a:gd name="connsiteX40" fmla="*/ 1148308 w 3969983"/>
              <a:gd name="connsiteY40" fmla="*/ 904732 h 1279401"/>
              <a:gd name="connsiteX41" fmla="*/ 1093717 w 3969983"/>
              <a:gd name="connsiteY41" fmla="*/ 1000266 h 1279401"/>
              <a:gd name="connsiteX42" fmla="*/ 1039126 w 3969983"/>
              <a:gd name="connsiteY42" fmla="*/ 1068505 h 1279401"/>
              <a:gd name="connsiteX43" fmla="*/ 875353 w 3969983"/>
              <a:gd name="connsiteY43" fmla="*/ 1054857 h 1279401"/>
              <a:gd name="connsiteX44" fmla="*/ 834410 w 3969983"/>
              <a:gd name="connsiteY44" fmla="*/ 1041209 h 1279401"/>
              <a:gd name="connsiteX45" fmla="*/ 793467 w 3969983"/>
              <a:gd name="connsiteY45" fmla="*/ 1000266 h 1279401"/>
              <a:gd name="connsiteX46" fmla="*/ 766171 w 3969983"/>
              <a:gd name="connsiteY46" fmla="*/ 945675 h 1279401"/>
              <a:gd name="connsiteX47" fmla="*/ 540984 w 3969983"/>
              <a:gd name="connsiteY47" fmla="*/ 622679 h 1279401"/>
              <a:gd name="connsiteX48" fmla="*/ 388584 w 3969983"/>
              <a:gd name="connsiteY48" fmla="*/ 1156079 h 1279401"/>
              <a:gd name="connsiteX49" fmla="*/ 7583 w 3969983"/>
              <a:gd name="connsiteY49" fmla="*/ 1003679 h 1279401"/>
              <a:gd name="connsiteX0" fmla="*/ 7583 w 3969983"/>
              <a:gd name="connsiteY0" fmla="*/ 1279401 h 1279401"/>
              <a:gd name="connsiteX1" fmla="*/ 83782 w 3969983"/>
              <a:gd name="connsiteY1" fmla="*/ 1204142 h 1279401"/>
              <a:gd name="connsiteX2" fmla="*/ 3969983 w 3969983"/>
              <a:gd name="connsiteY2" fmla="*/ 1204142 h 1279401"/>
              <a:gd name="connsiteX3" fmla="*/ 3959747 w 3969983"/>
              <a:gd name="connsiteY3" fmla="*/ 877436 h 1279401"/>
              <a:gd name="connsiteX4" fmla="*/ 3946099 w 3969983"/>
              <a:gd name="connsiteY4" fmla="*/ 809197 h 1279401"/>
              <a:gd name="connsiteX5" fmla="*/ 3905156 w 3969983"/>
              <a:gd name="connsiteY5" fmla="*/ 686368 h 1279401"/>
              <a:gd name="connsiteX6" fmla="*/ 3891508 w 3969983"/>
              <a:gd name="connsiteY6" fmla="*/ 645424 h 1279401"/>
              <a:gd name="connsiteX7" fmla="*/ 3864213 w 3969983"/>
              <a:gd name="connsiteY7" fmla="*/ 549890 h 1279401"/>
              <a:gd name="connsiteX8" fmla="*/ 3850565 w 3969983"/>
              <a:gd name="connsiteY8" fmla="*/ 495299 h 1279401"/>
              <a:gd name="connsiteX9" fmla="*/ 3809622 w 3969983"/>
              <a:gd name="connsiteY9" fmla="*/ 468003 h 1279401"/>
              <a:gd name="connsiteX10" fmla="*/ 3714087 w 3969983"/>
              <a:gd name="connsiteY10" fmla="*/ 508947 h 1279401"/>
              <a:gd name="connsiteX11" fmla="*/ 3632201 w 3969983"/>
              <a:gd name="connsiteY11" fmla="*/ 549890 h 1279401"/>
              <a:gd name="connsiteX12" fmla="*/ 3618553 w 3969983"/>
              <a:gd name="connsiteY12" fmla="*/ 618129 h 1279401"/>
              <a:gd name="connsiteX13" fmla="*/ 3591258 w 3969983"/>
              <a:gd name="connsiteY13" fmla="*/ 659072 h 1279401"/>
              <a:gd name="connsiteX14" fmla="*/ 3563962 w 3969983"/>
              <a:gd name="connsiteY14" fmla="*/ 727311 h 1279401"/>
              <a:gd name="connsiteX15" fmla="*/ 3536667 w 3969983"/>
              <a:gd name="connsiteY15" fmla="*/ 850141 h 1279401"/>
              <a:gd name="connsiteX16" fmla="*/ 3509371 w 3969983"/>
              <a:gd name="connsiteY16" fmla="*/ 932027 h 1279401"/>
              <a:gd name="connsiteX17" fmla="*/ 3468428 w 3969983"/>
              <a:gd name="connsiteY17" fmla="*/ 972971 h 1279401"/>
              <a:gd name="connsiteX18" fmla="*/ 3441132 w 3969983"/>
              <a:gd name="connsiteY18" fmla="*/ 1082153 h 1279401"/>
              <a:gd name="connsiteX19" fmla="*/ 3400189 w 3969983"/>
              <a:gd name="connsiteY19" fmla="*/ 1109448 h 1279401"/>
              <a:gd name="connsiteX20" fmla="*/ 2881574 w 3969983"/>
              <a:gd name="connsiteY20" fmla="*/ 1095800 h 1279401"/>
              <a:gd name="connsiteX21" fmla="*/ 2826983 w 3969983"/>
              <a:gd name="connsiteY21" fmla="*/ 1013914 h 1279401"/>
              <a:gd name="connsiteX22" fmla="*/ 2799687 w 3969983"/>
              <a:gd name="connsiteY22" fmla="*/ 781902 h 1279401"/>
              <a:gd name="connsiteX23" fmla="*/ 2786040 w 3969983"/>
              <a:gd name="connsiteY23" fmla="*/ 700015 h 1279401"/>
              <a:gd name="connsiteX24" fmla="*/ 2704153 w 3969983"/>
              <a:gd name="connsiteY24" fmla="*/ 618129 h 1279401"/>
              <a:gd name="connsiteX25" fmla="*/ 2540380 w 3969983"/>
              <a:gd name="connsiteY25" fmla="*/ 645424 h 1279401"/>
              <a:gd name="connsiteX26" fmla="*/ 2526732 w 3969983"/>
              <a:gd name="connsiteY26" fmla="*/ 686368 h 1279401"/>
              <a:gd name="connsiteX27" fmla="*/ 2499437 w 3969983"/>
              <a:gd name="connsiteY27" fmla="*/ 740959 h 1279401"/>
              <a:gd name="connsiteX28" fmla="*/ 2458493 w 3969983"/>
              <a:gd name="connsiteY28" fmla="*/ 986618 h 1279401"/>
              <a:gd name="connsiteX29" fmla="*/ 2403902 w 3969983"/>
              <a:gd name="connsiteY29" fmla="*/ 1041209 h 1279401"/>
              <a:gd name="connsiteX30" fmla="*/ 2362959 w 3969983"/>
              <a:gd name="connsiteY30" fmla="*/ 1054857 h 1279401"/>
              <a:gd name="connsiteX31" fmla="*/ 2322016 w 3969983"/>
              <a:gd name="connsiteY31" fmla="*/ 1082153 h 1279401"/>
              <a:gd name="connsiteX32" fmla="*/ 2240129 w 3969983"/>
              <a:gd name="connsiteY32" fmla="*/ 1109448 h 1279401"/>
              <a:gd name="connsiteX33" fmla="*/ 2076356 w 3969983"/>
              <a:gd name="connsiteY33" fmla="*/ 1054857 h 1279401"/>
              <a:gd name="connsiteX34" fmla="*/ 2062708 w 3969983"/>
              <a:gd name="connsiteY34" fmla="*/ 1013914 h 1279401"/>
              <a:gd name="connsiteX35" fmla="*/ 1912584 w 3969983"/>
              <a:gd name="connsiteY35" fmla="*/ 775079 h 1279401"/>
              <a:gd name="connsiteX36" fmla="*/ 1836384 w 3969983"/>
              <a:gd name="connsiteY36" fmla="*/ 470279 h 1279401"/>
              <a:gd name="connsiteX37" fmla="*/ 1531584 w 3969983"/>
              <a:gd name="connsiteY37" fmla="*/ 13079 h 1279401"/>
              <a:gd name="connsiteX38" fmla="*/ 1379184 w 3969983"/>
              <a:gd name="connsiteY38" fmla="*/ 546478 h 1279401"/>
              <a:gd name="connsiteX39" fmla="*/ 1161956 w 3969983"/>
              <a:gd name="connsiteY39" fmla="*/ 795550 h 1279401"/>
              <a:gd name="connsiteX40" fmla="*/ 1148308 w 3969983"/>
              <a:gd name="connsiteY40" fmla="*/ 904732 h 1279401"/>
              <a:gd name="connsiteX41" fmla="*/ 1093717 w 3969983"/>
              <a:gd name="connsiteY41" fmla="*/ 1000266 h 1279401"/>
              <a:gd name="connsiteX42" fmla="*/ 1039126 w 3969983"/>
              <a:gd name="connsiteY42" fmla="*/ 1068505 h 1279401"/>
              <a:gd name="connsiteX43" fmla="*/ 875353 w 3969983"/>
              <a:gd name="connsiteY43" fmla="*/ 1054857 h 1279401"/>
              <a:gd name="connsiteX44" fmla="*/ 834410 w 3969983"/>
              <a:gd name="connsiteY44" fmla="*/ 1041209 h 1279401"/>
              <a:gd name="connsiteX45" fmla="*/ 793467 w 3969983"/>
              <a:gd name="connsiteY45" fmla="*/ 1000266 h 1279401"/>
              <a:gd name="connsiteX46" fmla="*/ 766171 w 3969983"/>
              <a:gd name="connsiteY46" fmla="*/ 945675 h 1279401"/>
              <a:gd name="connsiteX47" fmla="*/ 540984 w 3969983"/>
              <a:gd name="connsiteY47" fmla="*/ 622679 h 1279401"/>
              <a:gd name="connsiteX48" fmla="*/ 388584 w 3969983"/>
              <a:gd name="connsiteY48" fmla="*/ 1156079 h 1279401"/>
              <a:gd name="connsiteX49" fmla="*/ 7583 w 3969983"/>
              <a:gd name="connsiteY49" fmla="*/ 1003679 h 1279401"/>
              <a:gd name="connsiteX0" fmla="*/ 0 w 3962400"/>
              <a:gd name="connsiteY0" fmla="*/ 1279401 h 2193928"/>
              <a:gd name="connsiteX1" fmla="*/ 76199 w 3962400"/>
              <a:gd name="connsiteY1" fmla="*/ 1204142 h 2193928"/>
              <a:gd name="connsiteX2" fmla="*/ 3962400 w 3962400"/>
              <a:gd name="connsiteY2" fmla="*/ 1204142 h 2193928"/>
              <a:gd name="connsiteX3" fmla="*/ 3952164 w 3962400"/>
              <a:gd name="connsiteY3" fmla="*/ 877436 h 2193928"/>
              <a:gd name="connsiteX4" fmla="*/ 3938516 w 3962400"/>
              <a:gd name="connsiteY4" fmla="*/ 809197 h 2193928"/>
              <a:gd name="connsiteX5" fmla="*/ 3897573 w 3962400"/>
              <a:gd name="connsiteY5" fmla="*/ 686368 h 2193928"/>
              <a:gd name="connsiteX6" fmla="*/ 3883925 w 3962400"/>
              <a:gd name="connsiteY6" fmla="*/ 645424 h 2193928"/>
              <a:gd name="connsiteX7" fmla="*/ 3856630 w 3962400"/>
              <a:gd name="connsiteY7" fmla="*/ 549890 h 2193928"/>
              <a:gd name="connsiteX8" fmla="*/ 3842982 w 3962400"/>
              <a:gd name="connsiteY8" fmla="*/ 495299 h 2193928"/>
              <a:gd name="connsiteX9" fmla="*/ 3802039 w 3962400"/>
              <a:gd name="connsiteY9" fmla="*/ 468003 h 2193928"/>
              <a:gd name="connsiteX10" fmla="*/ 3706504 w 3962400"/>
              <a:gd name="connsiteY10" fmla="*/ 508947 h 2193928"/>
              <a:gd name="connsiteX11" fmla="*/ 3624618 w 3962400"/>
              <a:gd name="connsiteY11" fmla="*/ 549890 h 2193928"/>
              <a:gd name="connsiteX12" fmla="*/ 3610970 w 3962400"/>
              <a:gd name="connsiteY12" fmla="*/ 618129 h 2193928"/>
              <a:gd name="connsiteX13" fmla="*/ 3583675 w 3962400"/>
              <a:gd name="connsiteY13" fmla="*/ 659072 h 2193928"/>
              <a:gd name="connsiteX14" fmla="*/ 3556379 w 3962400"/>
              <a:gd name="connsiteY14" fmla="*/ 727311 h 2193928"/>
              <a:gd name="connsiteX15" fmla="*/ 3529084 w 3962400"/>
              <a:gd name="connsiteY15" fmla="*/ 850141 h 2193928"/>
              <a:gd name="connsiteX16" fmla="*/ 3501788 w 3962400"/>
              <a:gd name="connsiteY16" fmla="*/ 932027 h 2193928"/>
              <a:gd name="connsiteX17" fmla="*/ 3460845 w 3962400"/>
              <a:gd name="connsiteY17" fmla="*/ 972971 h 2193928"/>
              <a:gd name="connsiteX18" fmla="*/ 3433549 w 3962400"/>
              <a:gd name="connsiteY18" fmla="*/ 1082153 h 2193928"/>
              <a:gd name="connsiteX19" fmla="*/ 3392606 w 3962400"/>
              <a:gd name="connsiteY19" fmla="*/ 1109448 h 2193928"/>
              <a:gd name="connsiteX20" fmla="*/ 2873991 w 3962400"/>
              <a:gd name="connsiteY20" fmla="*/ 1095800 h 2193928"/>
              <a:gd name="connsiteX21" fmla="*/ 2819400 w 3962400"/>
              <a:gd name="connsiteY21" fmla="*/ 1013914 h 2193928"/>
              <a:gd name="connsiteX22" fmla="*/ 2792104 w 3962400"/>
              <a:gd name="connsiteY22" fmla="*/ 781902 h 2193928"/>
              <a:gd name="connsiteX23" fmla="*/ 2778457 w 3962400"/>
              <a:gd name="connsiteY23" fmla="*/ 700015 h 2193928"/>
              <a:gd name="connsiteX24" fmla="*/ 2696570 w 3962400"/>
              <a:gd name="connsiteY24" fmla="*/ 618129 h 2193928"/>
              <a:gd name="connsiteX25" fmla="*/ 2532797 w 3962400"/>
              <a:gd name="connsiteY25" fmla="*/ 645424 h 2193928"/>
              <a:gd name="connsiteX26" fmla="*/ 2519149 w 3962400"/>
              <a:gd name="connsiteY26" fmla="*/ 686368 h 2193928"/>
              <a:gd name="connsiteX27" fmla="*/ 2491854 w 3962400"/>
              <a:gd name="connsiteY27" fmla="*/ 740959 h 2193928"/>
              <a:gd name="connsiteX28" fmla="*/ 2450910 w 3962400"/>
              <a:gd name="connsiteY28" fmla="*/ 986618 h 2193928"/>
              <a:gd name="connsiteX29" fmla="*/ 2396319 w 3962400"/>
              <a:gd name="connsiteY29" fmla="*/ 1041209 h 2193928"/>
              <a:gd name="connsiteX30" fmla="*/ 2355376 w 3962400"/>
              <a:gd name="connsiteY30" fmla="*/ 1054857 h 2193928"/>
              <a:gd name="connsiteX31" fmla="*/ 2314433 w 3962400"/>
              <a:gd name="connsiteY31" fmla="*/ 1082153 h 2193928"/>
              <a:gd name="connsiteX32" fmla="*/ 2232546 w 3962400"/>
              <a:gd name="connsiteY32" fmla="*/ 1109448 h 2193928"/>
              <a:gd name="connsiteX33" fmla="*/ 2068773 w 3962400"/>
              <a:gd name="connsiteY33" fmla="*/ 1054857 h 2193928"/>
              <a:gd name="connsiteX34" fmla="*/ 2055125 w 3962400"/>
              <a:gd name="connsiteY34" fmla="*/ 1013914 h 2193928"/>
              <a:gd name="connsiteX35" fmla="*/ 1905001 w 3962400"/>
              <a:gd name="connsiteY35" fmla="*/ 775079 h 2193928"/>
              <a:gd name="connsiteX36" fmla="*/ 1828801 w 3962400"/>
              <a:gd name="connsiteY36" fmla="*/ 470279 h 2193928"/>
              <a:gd name="connsiteX37" fmla="*/ 1524001 w 3962400"/>
              <a:gd name="connsiteY37" fmla="*/ 13079 h 2193928"/>
              <a:gd name="connsiteX38" fmla="*/ 1371601 w 3962400"/>
              <a:gd name="connsiteY38" fmla="*/ 546478 h 2193928"/>
              <a:gd name="connsiteX39" fmla="*/ 1154373 w 3962400"/>
              <a:gd name="connsiteY39" fmla="*/ 795550 h 2193928"/>
              <a:gd name="connsiteX40" fmla="*/ 1140725 w 3962400"/>
              <a:gd name="connsiteY40" fmla="*/ 904732 h 2193928"/>
              <a:gd name="connsiteX41" fmla="*/ 1086134 w 3962400"/>
              <a:gd name="connsiteY41" fmla="*/ 1000266 h 2193928"/>
              <a:gd name="connsiteX42" fmla="*/ 1031543 w 3962400"/>
              <a:gd name="connsiteY42" fmla="*/ 1068505 h 2193928"/>
              <a:gd name="connsiteX43" fmla="*/ 867770 w 3962400"/>
              <a:gd name="connsiteY43" fmla="*/ 1054857 h 2193928"/>
              <a:gd name="connsiteX44" fmla="*/ 826827 w 3962400"/>
              <a:gd name="connsiteY44" fmla="*/ 1041209 h 2193928"/>
              <a:gd name="connsiteX45" fmla="*/ 785884 w 3962400"/>
              <a:gd name="connsiteY45" fmla="*/ 1000266 h 2193928"/>
              <a:gd name="connsiteX46" fmla="*/ 758588 w 3962400"/>
              <a:gd name="connsiteY46" fmla="*/ 945675 h 2193928"/>
              <a:gd name="connsiteX47" fmla="*/ 533401 w 3962400"/>
              <a:gd name="connsiteY47" fmla="*/ 622679 h 2193928"/>
              <a:gd name="connsiteX48" fmla="*/ 381001 w 3962400"/>
              <a:gd name="connsiteY48" fmla="*/ 1156079 h 2193928"/>
              <a:gd name="connsiteX49" fmla="*/ 0 w 3962400"/>
              <a:gd name="connsiteY49" fmla="*/ 1003679 h 2193928"/>
              <a:gd name="connsiteX0" fmla="*/ 587803 w 4550203"/>
              <a:gd name="connsiteY0" fmla="*/ 1279401 h 1291944"/>
              <a:gd name="connsiteX1" fmla="*/ 206801 w 4550203"/>
              <a:gd name="connsiteY1" fmla="*/ 1279401 h 1291944"/>
              <a:gd name="connsiteX2" fmla="*/ 664002 w 4550203"/>
              <a:gd name="connsiteY2" fmla="*/ 1204142 h 1291944"/>
              <a:gd name="connsiteX3" fmla="*/ 4550203 w 4550203"/>
              <a:gd name="connsiteY3" fmla="*/ 1204142 h 1291944"/>
              <a:gd name="connsiteX4" fmla="*/ 4539967 w 4550203"/>
              <a:gd name="connsiteY4" fmla="*/ 877436 h 1291944"/>
              <a:gd name="connsiteX5" fmla="*/ 4526319 w 4550203"/>
              <a:gd name="connsiteY5" fmla="*/ 809197 h 1291944"/>
              <a:gd name="connsiteX6" fmla="*/ 4485376 w 4550203"/>
              <a:gd name="connsiteY6" fmla="*/ 686368 h 1291944"/>
              <a:gd name="connsiteX7" fmla="*/ 4471728 w 4550203"/>
              <a:gd name="connsiteY7" fmla="*/ 645424 h 1291944"/>
              <a:gd name="connsiteX8" fmla="*/ 4444433 w 4550203"/>
              <a:gd name="connsiteY8" fmla="*/ 549890 h 1291944"/>
              <a:gd name="connsiteX9" fmla="*/ 4430785 w 4550203"/>
              <a:gd name="connsiteY9" fmla="*/ 495299 h 1291944"/>
              <a:gd name="connsiteX10" fmla="*/ 4389842 w 4550203"/>
              <a:gd name="connsiteY10" fmla="*/ 468003 h 1291944"/>
              <a:gd name="connsiteX11" fmla="*/ 4294307 w 4550203"/>
              <a:gd name="connsiteY11" fmla="*/ 508947 h 1291944"/>
              <a:gd name="connsiteX12" fmla="*/ 4212421 w 4550203"/>
              <a:gd name="connsiteY12" fmla="*/ 549890 h 1291944"/>
              <a:gd name="connsiteX13" fmla="*/ 4198773 w 4550203"/>
              <a:gd name="connsiteY13" fmla="*/ 618129 h 1291944"/>
              <a:gd name="connsiteX14" fmla="*/ 4171478 w 4550203"/>
              <a:gd name="connsiteY14" fmla="*/ 659072 h 1291944"/>
              <a:gd name="connsiteX15" fmla="*/ 4144182 w 4550203"/>
              <a:gd name="connsiteY15" fmla="*/ 727311 h 1291944"/>
              <a:gd name="connsiteX16" fmla="*/ 4116887 w 4550203"/>
              <a:gd name="connsiteY16" fmla="*/ 850141 h 1291944"/>
              <a:gd name="connsiteX17" fmla="*/ 4089591 w 4550203"/>
              <a:gd name="connsiteY17" fmla="*/ 932027 h 1291944"/>
              <a:gd name="connsiteX18" fmla="*/ 4048648 w 4550203"/>
              <a:gd name="connsiteY18" fmla="*/ 972971 h 1291944"/>
              <a:gd name="connsiteX19" fmla="*/ 4021352 w 4550203"/>
              <a:gd name="connsiteY19" fmla="*/ 1082153 h 1291944"/>
              <a:gd name="connsiteX20" fmla="*/ 3980409 w 4550203"/>
              <a:gd name="connsiteY20" fmla="*/ 1109448 h 1291944"/>
              <a:gd name="connsiteX21" fmla="*/ 3461794 w 4550203"/>
              <a:gd name="connsiteY21" fmla="*/ 1095800 h 1291944"/>
              <a:gd name="connsiteX22" fmla="*/ 3407203 w 4550203"/>
              <a:gd name="connsiteY22" fmla="*/ 1013914 h 1291944"/>
              <a:gd name="connsiteX23" fmla="*/ 3379907 w 4550203"/>
              <a:gd name="connsiteY23" fmla="*/ 781902 h 1291944"/>
              <a:gd name="connsiteX24" fmla="*/ 3366260 w 4550203"/>
              <a:gd name="connsiteY24" fmla="*/ 700015 h 1291944"/>
              <a:gd name="connsiteX25" fmla="*/ 3284373 w 4550203"/>
              <a:gd name="connsiteY25" fmla="*/ 618129 h 1291944"/>
              <a:gd name="connsiteX26" fmla="*/ 3120600 w 4550203"/>
              <a:gd name="connsiteY26" fmla="*/ 645424 h 1291944"/>
              <a:gd name="connsiteX27" fmla="*/ 3106952 w 4550203"/>
              <a:gd name="connsiteY27" fmla="*/ 686368 h 1291944"/>
              <a:gd name="connsiteX28" fmla="*/ 3079657 w 4550203"/>
              <a:gd name="connsiteY28" fmla="*/ 740959 h 1291944"/>
              <a:gd name="connsiteX29" fmla="*/ 3038713 w 4550203"/>
              <a:gd name="connsiteY29" fmla="*/ 986618 h 1291944"/>
              <a:gd name="connsiteX30" fmla="*/ 2984122 w 4550203"/>
              <a:gd name="connsiteY30" fmla="*/ 1041209 h 1291944"/>
              <a:gd name="connsiteX31" fmla="*/ 2943179 w 4550203"/>
              <a:gd name="connsiteY31" fmla="*/ 1054857 h 1291944"/>
              <a:gd name="connsiteX32" fmla="*/ 2902236 w 4550203"/>
              <a:gd name="connsiteY32" fmla="*/ 1082153 h 1291944"/>
              <a:gd name="connsiteX33" fmla="*/ 2820349 w 4550203"/>
              <a:gd name="connsiteY33" fmla="*/ 1109448 h 1291944"/>
              <a:gd name="connsiteX34" fmla="*/ 2656576 w 4550203"/>
              <a:gd name="connsiteY34" fmla="*/ 1054857 h 1291944"/>
              <a:gd name="connsiteX35" fmla="*/ 2642928 w 4550203"/>
              <a:gd name="connsiteY35" fmla="*/ 1013914 h 1291944"/>
              <a:gd name="connsiteX36" fmla="*/ 2492804 w 4550203"/>
              <a:gd name="connsiteY36" fmla="*/ 775079 h 1291944"/>
              <a:gd name="connsiteX37" fmla="*/ 2416604 w 4550203"/>
              <a:gd name="connsiteY37" fmla="*/ 470279 h 1291944"/>
              <a:gd name="connsiteX38" fmla="*/ 2111804 w 4550203"/>
              <a:gd name="connsiteY38" fmla="*/ 13079 h 1291944"/>
              <a:gd name="connsiteX39" fmla="*/ 1959404 w 4550203"/>
              <a:gd name="connsiteY39" fmla="*/ 546478 h 1291944"/>
              <a:gd name="connsiteX40" fmla="*/ 1742176 w 4550203"/>
              <a:gd name="connsiteY40" fmla="*/ 795550 h 1291944"/>
              <a:gd name="connsiteX41" fmla="*/ 1728528 w 4550203"/>
              <a:gd name="connsiteY41" fmla="*/ 904732 h 1291944"/>
              <a:gd name="connsiteX42" fmla="*/ 1673937 w 4550203"/>
              <a:gd name="connsiteY42" fmla="*/ 1000266 h 1291944"/>
              <a:gd name="connsiteX43" fmla="*/ 1619346 w 4550203"/>
              <a:gd name="connsiteY43" fmla="*/ 1068505 h 1291944"/>
              <a:gd name="connsiteX44" fmla="*/ 1455573 w 4550203"/>
              <a:gd name="connsiteY44" fmla="*/ 1054857 h 1291944"/>
              <a:gd name="connsiteX45" fmla="*/ 1414630 w 4550203"/>
              <a:gd name="connsiteY45" fmla="*/ 1041209 h 1291944"/>
              <a:gd name="connsiteX46" fmla="*/ 1373687 w 4550203"/>
              <a:gd name="connsiteY46" fmla="*/ 1000266 h 1291944"/>
              <a:gd name="connsiteX47" fmla="*/ 1346391 w 4550203"/>
              <a:gd name="connsiteY47" fmla="*/ 945675 h 1291944"/>
              <a:gd name="connsiteX48" fmla="*/ 1121204 w 4550203"/>
              <a:gd name="connsiteY48" fmla="*/ 622679 h 1291944"/>
              <a:gd name="connsiteX49" fmla="*/ 968804 w 4550203"/>
              <a:gd name="connsiteY49" fmla="*/ 1156079 h 1291944"/>
              <a:gd name="connsiteX50" fmla="*/ 587803 w 4550203"/>
              <a:gd name="connsiteY50" fmla="*/ 1003679 h 1291944"/>
              <a:gd name="connsiteX0" fmla="*/ 584201 w 4546601"/>
              <a:gd name="connsiteY0" fmla="*/ 1279401 h 1279401"/>
              <a:gd name="connsiteX1" fmla="*/ 660400 w 4546601"/>
              <a:gd name="connsiteY1" fmla="*/ 1204142 h 1279401"/>
              <a:gd name="connsiteX2" fmla="*/ 4546601 w 4546601"/>
              <a:gd name="connsiteY2" fmla="*/ 1204142 h 1279401"/>
              <a:gd name="connsiteX3" fmla="*/ 4536365 w 4546601"/>
              <a:gd name="connsiteY3" fmla="*/ 877436 h 1279401"/>
              <a:gd name="connsiteX4" fmla="*/ 4522717 w 4546601"/>
              <a:gd name="connsiteY4" fmla="*/ 809197 h 1279401"/>
              <a:gd name="connsiteX5" fmla="*/ 4481774 w 4546601"/>
              <a:gd name="connsiteY5" fmla="*/ 686368 h 1279401"/>
              <a:gd name="connsiteX6" fmla="*/ 4468126 w 4546601"/>
              <a:gd name="connsiteY6" fmla="*/ 645424 h 1279401"/>
              <a:gd name="connsiteX7" fmla="*/ 4440831 w 4546601"/>
              <a:gd name="connsiteY7" fmla="*/ 549890 h 1279401"/>
              <a:gd name="connsiteX8" fmla="*/ 4427183 w 4546601"/>
              <a:gd name="connsiteY8" fmla="*/ 495299 h 1279401"/>
              <a:gd name="connsiteX9" fmla="*/ 4386240 w 4546601"/>
              <a:gd name="connsiteY9" fmla="*/ 468003 h 1279401"/>
              <a:gd name="connsiteX10" fmla="*/ 4290705 w 4546601"/>
              <a:gd name="connsiteY10" fmla="*/ 508947 h 1279401"/>
              <a:gd name="connsiteX11" fmla="*/ 4208819 w 4546601"/>
              <a:gd name="connsiteY11" fmla="*/ 549890 h 1279401"/>
              <a:gd name="connsiteX12" fmla="*/ 4195171 w 4546601"/>
              <a:gd name="connsiteY12" fmla="*/ 618129 h 1279401"/>
              <a:gd name="connsiteX13" fmla="*/ 4167876 w 4546601"/>
              <a:gd name="connsiteY13" fmla="*/ 659072 h 1279401"/>
              <a:gd name="connsiteX14" fmla="*/ 4140580 w 4546601"/>
              <a:gd name="connsiteY14" fmla="*/ 727311 h 1279401"/>
              <a:gd name="connsiteX15" fmla="*/ 4113285 w 4546601"/>
              <a:gd name="connsiteY15" fmla="*/ 850141 h 1279401"/>
              <a:gd name="connsiteX16" fmla="*/ 4085989 w 4546601"/>
              <a:gd name="connsiteY16" fmla="*/ 932027 h 1279401"/>
              <a:gd name="connsiteX17" fmla="*/ 4045046 w 4546601"/>
              <a:gd name="connsiteY17" fmla="*/ 972971 h 1279401"/>
              <a:gd name="connsiteX18" fmla="*/ 4017750 w 4546601"/>
              <a:gd name="connsiteY18" fmla="*/ 1082153 h 1279401"/>
              <a:gd name="connsiteX19" fmla="*/ 3976807 w 4546601"/>
              <a:gd name="connsiteY19" fmla="*/ 1109448 h 1279401"/>
              <a:gd name="connsiteX20" fmla="*/ 3458192 w 4546601"/>
              <a:gd name="connsiteY20" fmla="*/ 1095800 h 1279401"/>
              <a:gd name="connsiteX21" fmla="*/ 3403601 w 4546601"/>
              <a:gd name="connsiteY21" fmla="*/ 1013914 h 1279401"/>
              <a:gd name="connsiteX22" fmla="*/ 3376305 w 4546601"/>
              <a:gd name="connsiteY22" fmla="*/ 781902 h 1279401"/>
              <a:gd name="connsiteX23" fmla="*/ 3362658 w 4546601"/>
              <a:gd name="connsiteY23" fmla="*/ 700015 h 1279401"/>
              <a:gd name="connsiteX24" fmla="*/ 3280771 w 4546601"/>
              <a:gd name="connsiteY24" fmla="*/ 618129 h 1279401"/>
              <a:gd name="connsiteX25" fmla="*/ 3116998 w 4546601"/>
              <a:gd name="connsiteY25" fmla="*/ 645424 h 1279401"/>
              <a:gd name="connsiteX26" fmla="*/ 3103350 w 4546601"/>
              <a:gd name="connsiteY26" fmla="*/ 686368 h 1279401"/>
              <a:gd name="connsiteX27" fmla="*/ 3076055 w 4546601"/>
              <a:gd name="connsiteY27" fmla="*/ 740959 h 1279401"/>
              <a:gd name="connsiteX28" fmla="*/ 3035111 w 4546601"/>
              <a:gd name="connsiteY28" fmla="*/ 986618 h 1279401"/>
              <a:gd name="connsiteX29" fmla="*/ 2980520 w 4546601"/>
              <a:gd name="connsiteY29" fmla="*/ 1041209 h 1279401"/>
              <a:gd name="connsiteX30" fmla="*/ 2939577 w 4546601"/>
              <a:gd name="connsiteY30" fmla="*/ 1054857 h 1279401"/>
              <a:gd name="connsiteX31" fmla="*/ 2898634 w 4546601"/>
              <a:gd name="connsiteY31" fmla="*/ 1082153 h 1279401"/>
              <a:gd name="connsiteX32" fmla="*/ 2816747 w 4546601"/>
              <a:gd name="connsiteY32" fmla="*/ 1109448 h 1279401"/>
              <a:gd name="connsiteX33" fmla="*/ 2652974 w 4546601"/>
              <a:gd name="connsiteY33" fmla="*/ 1054857 h 1279401"/>
              <a:gd name="connsiteX34" fmla="*/ 2639326 w 4546601"/>
              <a:gd name="connsiteY34" fmla="*/ 1013914 h 1279401"/>
              <a:gd name="connsiteX35" fmla="*/ 2489202 w 4546601"/>
              <a:gd name="connsiteY35" fmla="*/ 775079 h 1279401"/>
              <a:gd name="connsiteX36" fmla="*/ 2413002 w 4546601"/>
              <a:gd name="connsiteY36" fmla="*/ 470279 h 1279401"/>
              <a:gd name="connsiteX37" fmla="*/ 2108202 w 4546601"/>
              <a:gd name="connsiteY37" fmla="*/ 13079 h 1279401"/>
              <a:gd name="connsiteX38" fmla="*/ 1955802 w 4546601"/>
              <a:gd name="connsiteY38" fmla="*/ 546478 h 1279401"/>
              <a:gd name="connsiteX39" fmla="*/ 1738574 w 4546601"/>
              <a:gd name="connsiteY39" fmla="*/ 795550 h 1279401"/>
              <a:gd name="connsiteX40" fmla="*/ 1724926 w 4546601"/>
              <a:gd name="connsiteY40" fmla="*/ 904732 h 1279401"/>
              <a:gd name="connsiteX41" fmla="*/ 1670335 w 4546601"/>
              <a:gd name="connsiteY41" fmla="*/ 1000266 h 1279401"/>
              <a:gd name="connsiteX42" fmla="*/ 1615744 w 4546601"/>
              <a:gd name="connsiteY42" fmla="*/ 1068505 h 1279401"/>
              <a:gd name="connsiteX43" fmla="*/ 1451971 w 4546601"/>
              <a:gd name="connsiteY43" fmla="*/ 1054857 h 1279401"/>
              <a:gd name="connsiteX44" fmla="*/ 1411028 w 4546601"/>
              <a:gd name="connsiteY44" fmla="*/ 1041209 h 1279401"/>
              <a:gd name="connsiteX45" fmla="*/ 1370085 w 4546601"/>
              <a:gd name="connsiteY45" fmla="*/ 1000266 h 1279401"/>
              <a:gd name="connsiteX46" fmla="*/ 1342789 w 4546601"/>
              <a:gd name="connsiteY46" fmla="*/ 945675 h 1279401"/>
              <a:gd name="connsiteX47" fmla="*/ 1117602 w 4546601"/>
              <a:gd name="connsiteY47" fmla="*/ 622679 h 1279401"/>
              <a:gd name="connsiteX48" fmla="*/ 965202 w 4546601"/>
              <a:gd name="connsiteY48" fmla="*/ 1156079 h 1279401"/>
              <a:gd name="connsiteX49" fmla="*/ 584201 w 4546601"/>
              <a:gd name="connsiteY49" fmla="*/ 1003679 h 1279401"/>
              <a:gd name="connsiteX0" fmla="*/ 76199 w 3962400"/>
              <a:gd name="connsiteY0" fmla="*/ 1204142 h 1204142"/>
              <a:gd name="connsiteX1" fmla="*/ 3962400 w 3962400"/>
              <a:gd name="connsiteY1" fmla="*/ 1204142 h 1204142"/>
              <a:gd name="connsiteX2" fmla="*/ 3952164 w 3962400"/>
              <a:gd name="connsiteY2" fmla="*/ 877436 h 1204142"/>
              <a:gd name="connsiteX3" fmla="*/ 3938516 w 3962400"/>
              <a:gd name="connsiteY3" fmla="*/ 809197 h 1204142"/>
              <a:gd name="connsiteX4" fmla="*/ 3897573 w 3962400"/>
              <a:gd name="connsiteY4" fmla="*/ 686368 h 1204142"/>
              <a:gd name="connsiteX5" fmla="*/ 3883925 w 3962400"/>
              <a:gd name="connsiteY5" fmla="*/ 645424 h 1204142"/>
              <a:gd name="connsiteX6" fmla="*/ 3856630 w 3962400"/>
              <a:gd name="connsiteY6" fmla="*/ 549890 h 1204142"/>
              <a:gd name="connsiteX7" fmla="*/ 3842982 w 3962400"/>
              <a:gd name="connsiteY7" fmla="*/ 495299 h 1204142"/>
              <a:gd name="connsiteX8" fmla="*/ 3802039 w 3962400"/>
              <a:gd name="connsiteY8" fmla="*/ 468003 h 1204142"/>
              <a:gd name="connsiteX9" fmla="*/ 3706504 w 3962400"/>
              <a:gd name="connsiteY9" fmla="*/ 508947 h 1204142"/>
              <a:gd name="connsiteX10" fmla="*/ 3624618 w 3962400"/>
              <a:gd name="connsiteY10" fmla="*/ 549890 h 1204142"/>
              <a:gd name="connsiteX11" fmla="*/ 3610970 w 3962400"/>
              <a:gd name="connsiteY11" fmla="*/ 618129 h 1204142"/>
              <a:gd name="connsiteX12" fmla="*/ 3583675 w 3962400"/>
              <a:gd name="connsiteY12" fmla="*/ 659072 h 1204142"/>
              <a:gd name="connsiteX13" fmla="*/ 3556379 w 3962400"/>
              <a:gd name="connsiteY13" fmla="*/ 727311 h 1204142"/>
              <a:gd name="connsiteX14" fmla="*/ 3529084 w 3962400"/>
              <a:gd name="connsiteY14" fmla="*/ 850141 h 1204142"/>
              <a:gd name="connsiteX15" fmla="*/ 3501788 w 3962400"/>
              <a:gd name="connsiteY15" fmla="*/ 932027 h 1204142"/>
              <a:gd name="connsiteX16" fmla="*/ 3460845 w 3962400"/>
              <a:gd name="connsiteY16" fmla="*/ 972971 h 1204142"/>
              <a:gd name="connsiteX17" fmla="*/ 3433549 w 3962400"/>
              <a:gd name="connsiteY17" fmla="*/ 1082153 h 1204142"/>
              <a:gd name="connsiteX18" fmla="*/ 3392606 w 3962400"/>
              <a:gd name="connsiteY18" fmla="*/ 1109448 h 1204142"/>
              <a:gd name="connsiteX19" fmla="*/ 2873991 w 3962400"/>
              <a:gd name="connsiteY19" fmla="*/ 1095800 h 1204142"/>
              <a:gd name="connsiteX20" fmla="*/ 2819400 w 3962400"/>
              <a:gd name="connsiteY20" fmla="*/ 1013914 h 1204142"/>
              <a:gd name="connsiteX21" fmla="*/ 2792104 w 3962400"/>
              <a:gd name="connsiteY21" fmla="*/ 781902 h 1204142"/>
              <a:gd name="connsiteX22" fmla="*/ 2778457 w 3962400"/>
              <a:gd name="connsiteY22" fmla="*/ 700015 h 1204142"/>
              <a:gd name="connsiteX23" fmla="*/ 2696570 w 3962400"/>
              <a:gd name="connsiteY23" fmla="*/ 618129 h 1204142"/>
              <a:gd name="connsiteX24" fmla="*/ 2532797 w 3962400"/>
              <a:gd name="connsiteY24" fmla="*/ 645424 h 1204142"/>
              <a:gd name="connsiteX25" fmla="*/ 2519149 w 3962400"/>
              <a:gd name="connsiteY25" fmla="*/ 686368 h 1204142"/>
              <a:gd name="connsiteX26" fmla="*/ 2491854 w 3962400"/>
              <a:gd name="connsiteY26" fmla="*/ 740959 h 1204142"/>
              <a:gd name="connsiteX27" fmla="*/ 2450910 w 3962400"/>
              <a:gd name="connsiteY27" fmla="*/ 986618 h 1204142"/>
              <a:gd name="connsiteX28" fmla="*/ 2396319 w 3962400"/>
              <a:gd name="connsiteY28" fmla="*/ 1041209 h 1204142"/>
              <a:gd name="connsiteX29" fmla="*/ 2355376 w 3962400"/>
              <a:gd name="connsiteY29" fmla="*/ 1054857 h 1204142"/>
              <a:gd name="connsiteX30" fmla="*/ 2314433 w 3962400"/>
              <a:gd name="connsiteY30" fmla="*/ 1082153 h 1204142"/>
              <a:gd name="connsiteX31" fmla="*/ 2232546 w 3962400"/>
              <a:gd name="connsiteY31" fmla="*/ 1109448 h 1204142"/>
              <a:gd name="connsiteX32" fmla="*/ 2068773 w 3962400"/>
              <a:gd name="connsiteY32" fmla="*/ 1054857 h 1204142"/>
              <a:gd name="connsiteX33" fmla="*/ 2055125 w 3962400"/>
              <a:gd name="connsiteY33" fmla="*/ 1013914 h 1204142"/>
              <a:gd name="connsiteX34" fmla="*/ 1905001 w 3962400"/>
              <a:gd name="connsiteY34" fmla="*/ 775079 h 1204142"/>
              <a:gd name="connsiteX35" fmla="*/ 1828801 w 3962400"/>
              <a:gd name="connsiteY35" fmla="*/ 470279 h 1204142"/>
              <a:gd name="connsiteX36" fmla="*/ 1524001 w 3962400"/>
              <a:gd name="connsiteY36" fmla="*/ 13079 h 1204142"/>
              <a:gd name="connsiteX37" fmla="*/ 1371601 w 3962400"/>
              <a:gd name="connsiteY37" fmla="*/ 546478 h 1204142"/>
              <a:gd name="connsiteX38" fmla="*/ 1154373 w 3962400"/>
              <a:gd name="connsiteY38" fmla="*/ 795550 h 1204142"/>
              <a:gd name="connsiteX39" fmla="*/ 1140725 w 3962400"/>
              <a:gd name="connsiteY39" fmla="*/ 904732 h 1204142"/>
              <a:gd name="connsiteX40" fmla="*/ 1086134 w 3962400"/>
              <a:gd name="connsiteY40" fmla="*/ 1000266 h 1204142"/>
              <a:gd name="connsiteX41" fmla="*/ 1031543 w 3962400"/>
              <a:gd name="connsiteY41" fmla="*/ 1068505 h 1204142"/>
              <a:gd name="connsiteX42" fmla="*/ 867770 w 3962400"/>
              <a:gd name="connsiteY42" fmla="*/ 1054857 h 1204142"/>
              <a:gd name="connsiteX43" fmla="*/ 826827 w 3962400"/>
              <a:gd name="connsiteY43" fmla="*/ 1041209 h 1204142"/>
              <a:gd name="connsiteX44" fmla="*/ 785884 w 3962400"/>
              <a:gd name="connsiteY44" fmla="*/ 1000266 h 1204142"/>
              <a:gd name="connsiteX45" fmla="*/ 758588 w 3962400"/>
              <a:gd name="connsiteY45" fmla="*/ 945675 h 1204142"/>
              <a:gd name="connsiteX46" fmla="*/ 533401 w 3962400"/>
              <a:gd name="connsiteY46" fmla="*/ 622679 h 1204142"/>
              <a:gd name="connsiteX47" fmla="*/ 381001 w 3962400"/>
              <a:gd name="connsiteY47" fmla="*/ 1156079 h 1204142"/>
              <a:gd name="connsiteX48" fmla="*/ 0 w 3962400"/>
              <a:gd name="connsiteY48" fmla="*/ 1003679 h 1204142"/>
              <a:gd name="connsiteX0" fmla="*/ 76201 w 3962402"/>
              <a:gd name="connsiteY0" fmla="*/ 1204142 h 1204142"/>
              <a:gd name="connsiteX1" fmla="*/ 0 w 3962402"/>
              <a:gd name="connsiteY1" fmla="*/ 1204142 h 1204142"/>
              <a:gd name="connsiteX2" fmla="*/ 3962402 w 3962402"/>
              <a:gd name="connsiteY2" fmla="*/ 1204142 h 1204142"/>
              <a:gd name="connsiteX3" fmla="*/ 3952166 w 3962402"/>
              <a:gd name="connsiteY3" fmla="*/ 877436 h 1204142"/>
              <a:gd name="connsiteX4" fmla="*/ 3938518 w 3962402"/>
              <a:gd name="connsiteY4" fmla="*/ 809197 h 1204142"/>
              <a:gd name="connsiteX5" fmla="*/ 3897575 w 3962402"/>
              <a:gd name="connsiteY5" fmla="*/ 686368 h 1204142"/>
              <a:gd name="connsiteX6" fmla="*/ 3883927 w 3962402"/>
              <a:gd name="connsiteY6" fmla="*/ 645424 h 1204142"/>
              <a:gd name="connsiteX7" fmla="*/ 3856632 w 3962402"/>
              <a:gd name="connsiteY7" fmla="*/ 549890 h 1204142"/>
              <a:gd name="connsiteX8" fmla="*/ 3842984 w 3962402"/>
              <a:gd name="connsiteY8" fmla="*/ 495299 h 1204142"/>
              <a:gd name="connsiteX9" fmla="*/ 3802041 w 3962402"/>
              <a:gd name="connsiteY9" fmla="*/ 468003 h 1204142"/>
              <a:gd name="connsiteX10" fmla="*/ 3706506 w 3962402"/>
              <a:gd name="connsiteY10" fmla="*/ 508947 h 1204142"/>
              <a:gd name="connsiteX11" fmla="*/ 3624620 w 3962402"/>
              <a:gd name="connsiteY11" fmla="*/ 549890 h 1204142"/>
              <a:gd name="connsiteX12" fmla="*/ 3610972 w 3962402"/>
              <a:gd name="connsiteY12" fmla="*/ 618129 h 1204142"/>
              <a:gd name="connsiteX13" fmla="*/ 3583677 w 3962402"/>
              <a:gd name="connsiteY13" fmla="*/ 659072 h 1204142"/>
              <a:gd name="connsiteX14" fmla="*/ 3556381 w 3962402"/>
              <a:gd name="connsiteY14" fmla="*/ 727311 h 1204142"/>
              <a:gd name="connsiteX15" fmla="*/ 3529086 w 3962402"/>
              <a:gd name="connsiteY15" fmla="*/ 850141 h 1204142"/>
              <a:gd name="connsiteX16" fmla="*/ 3501790 w 3962402"/>
              <a:gd name="connsiteY16" fmla="*/ 932027 h 1204142"/>
              <a:gd name="connsiteX17" fmla="*/ 3460847 w 3962402"/>
              <a:gd name="connsiteY17" fmla="*/ 972971 h 1204142"/>
              <a:gd name="connsiteX18" fmla="*/ 3433551 w 3962402"/>
              <a:gd name="connsiteY18" fmla="*/ 1082153 h 1204142"/>
              <a:gd name="connsiteX19" fmla="*/ 3392608 w 3962402"/>
              <a:gd name="connsiteY19" fmla="*/ 1109448 h 1204142"/>
              <a:gd name="connsiteX20" fmla="*/ 2873993 w 3962402"/>
              <a:gd name="connsiteY20" fmla="*/ 1095800 h 1204142"/>
              <a:gd name="connsiteX21" fmla="*/ 2819402 w 3962402"/>
              <a:gd name="connsiteY21" fmla="*/ 1013914 h 1204142"/>
              <a:gd name="connsiteX22" fmla="*/ 2792106 w 3962402"/>
              <a:gd name="connsiteY22" fmla="*/ 781902 h 1204142"/>
              <a:gd name="connsiteX23" fmla="*/ 2778459 w 3962402"/>
              <a:gd name="connsiteY23" fmla="*/ 700015 h 1204142"/>
              <a:gd name="connsiteX24" fmla="*/ 2696572 w 3962402"/>
              <a:gd name="connsiteY24" fmla="*/ 618129 h 1204142"/>
              <a:gd name="connsiteX25" fmla="*/ 2532799 w 3962402"/>
              <a:gd name="connsiteY25" fmla="*/ 645424 h 1204142"/>
              <a:gd name="connsiteX26" fmla="*/ 2519151 w 3962402"/>
              <a:gd name="connsiteY26" fmla="*/ 686368 h 1204142"/>
              <a:gd name="connsiteX27" fmla="*/ 2491856 w 3962402"/>
              <a:gd name="connsiteY27" fmla="*/ 740959 h 1204142"/>
              <a:gd name="connsiteX28" fmla="*/ 2450912 w 3962402"/>
              <a:gd name="connsiteY28" fmla="*/ 986618 h 1204142"/>
              <a:gd name="connsiteX29" fmla="*/ 2396321 w 3962402"/>
              <a:gd name="connsiteY29" fmla="*/ 1041209 h 1204142"/>
              <a:gd name="connsiteX30" fmla="*/ 2355378 w 3962402"/>
              <a:gd name="connsiteY30" fmla="*/ 1054857 h 1204142"/>
              <a:gd name="connsiteX31" fmla="*/ 2314435 w 3962402"/>
              <a:gd name="connsiteY31" fmla="*/ 1082153 h 1204142"/>
              <a:gd name="connsiteX32" fmla="*/ 2232548 w 3962402"/>
              <a:gd name="connsiteY32" fmla="*/ 1109448 h 1204142"/>
              <a:gd name="connsiteX33" fmla="*/ 2068775 w 3962402"/>
              <a:gd name="connsiteY33" fmla="*/ 1054857 h 1204142"/>
              <a:gd name="connsiteX34" fmla="*/ 2055127 w 3962402"/>
              <a:gd name="connsiteY34" fmla="*/ 1013914 h 1204142"/>
              <a:gd name="connsiteX35" fmla="*/ 1905003 w 3962402"/>
              <a:gd name="connsiteY35" fmla="*/ 775079 h 1204142"/>
              <a:gd name="connsiteX36" fmla="*/ 1828803 w 3962402"/>
              <a:gd name="connsiteY36" fmla="*/ 470279 h 1204142"/>
              <a:gd name="connsiteX37" fmla="*/ 1524003 w 3962402"/>
              <a:gd name="connsiteY37" fmla="*/ 13079 h 1204142"/>
              <a:gd name="connsiteX38" fmla="*/ 1371603 w 3962402"/>
              <a:gd name="connsiteY38" fmla="*/ 546478 h 1204142"/>
              <a:gd name="connsiteX39" fmla="*/ 1154375 w 3962402"/>
              <a:gd name="connsiteY39" fmla="*/ 795550 h 1204142"/>
              <a:gd name="connsiteX40" fmla="*/ 1140727 w 3962402"/>
              <a:gd name="connsiteY40" fmla="*/ 904732 h 1204142"/>
              <a:gd name="connsiteX41" fmla="*/ 1086136 w 3962402"/>
              <a:gd name="connsiteY41" fmla="*/ 1000266 h 1204142"/>
              <a:gd name="connsiteX42" fmla="*/ 1031545 w 3962402"/>
              <a:gd name="connsiteY42" fmla="*/ 1068505 h 1204142"/>
              <a:gd name="connsiteX43" fmla="*/ 867772 w 3962402"/>
              <a:gd name="connsiteY43" fmla="*/ 1054857 h 1204142"/>
              <a:gd name="connsiteX44" fmla="*/ 826829 w 3962402"/>
              <a:gd name="connsiteY44" fmla="*/ 1041209 h 1204142"/>
              <a:gd name="connsiteX45" fmla="*/ 785886 w 3962402"/>
              <a:gd name="connsiteY45" fmla="*/ 1000266 h 1204142"/>
              <a:gd name="connsiteX46" fmla="*/ 758590 w 3962402"/>
              <a:gd name="connsiteY46" fmla="*/ 945675 h 1204142"/>
              <a:gd name="connsiteX47" fmla="*/ 533403 w 3962402"/>
              <a:gd name="connsiteY47" fmla="*/ 622679 h 1204142"/>
              <a:gd name="connsiteX48" fmla="*/ 381003 w 3962402"/>
              <a:gd name="connsiteY48" fmla="*/ 1156079 h 1204142"/>
              <a:gd name="connsiteX49" fmla="*/ 2 w 3962402"/>
              <a:gd name="connsiteY49" fmla="*/ 1003679 h 1204142"/>
              <a:gd name="connsiteX0" fmla="*/ 76199 w 3962400"/>
              <a:gd name="connsiteY0" fmla="*/ 1204142 h 1204142"/>
              <a:gd name="connsiteX1" fmla="*/ 3962400 w 3962400"/>
              <a:gd name="connsiteY1" fmla="*/ 1204142 h 1204142"/>
              <a:gd name="connsiteX2" fmla="*/ 3952164 w 3962400"/>
              <a:gd name="connsiteY2" fmla="*/ 877436 h 1204142"/>
              <a:gd name="connsiteX3" fmla="*/ 3938516 w 3962400"/>
              <a:gd name="connsiteY3" fmla="*/ 809197 h 1204142"/>
              <a:gd name="connsiteX4" fmla="*/ 3897573 w 3962400"/>
              <a:gd name="connsiteY4" fmla="*/ 686368 h 1204142"/>
              <a:gd name="connsiteX5" fmla="*/ 3883925 w 3962400"/>
              <a:gd name="connsiteY5" fmla="*/ 645424 h 1204142"/>
              <a:gd name="connsiteX6" fmla="*/ 3856630 w 3962400"/>
              <a:gd name="connsiteY6" fmla="*/ 549890 h 1204142"/>
              <a:gd name="connsiteX7" fmla="*/ 3842982 w 3962400"/>
              <a:gd name="connsiteY7" fmla="*/ 495299 h 1204142"/>
              <a:gd name="connsiteX8" fmla="*/ 3802039 w 3962400"/>
              <a:gd name="connsiteY8" fmla="*/ 468003 h 1204142"/>
              <a:gd name="connsiteX9" fmla="*/ 3706504 w 3962400"/>
              <a:gd name="connsiteY9" fmla="*/ 508947 h 1204142"/>
              <a:gd name="connsiteX10" fmla="*/ 3624618 w 3962400"/>
              <a:gd name="connsiteY10" fmla="*/ 549890 h 1204142"/>
              <a:gd name="connsiteX11" fmla="*/ 3610970 w 3962400"/>
              <a:gd name="connsiteY11" fmla="*/ 618129 h 1204142"/>
              <a:gd name="connsiteX12" fmla="*/ 3583675 w 3962400"/>
              <a:gd name="connsiteY12" fmla="*/ 659072 h 1204142"/>
              <a:gd name="connsiteX13" fmla="*/ 3556379 w 3962400"/>
              <a:gd name="connsiteY13" fmla="*/ 727311 h 1204142"/>
              <a:gd name="connsiteX14" fmla="*/ 3529084 w 3962400"/>
              <a:gd name="connsiteY14" fmla="*/ 850141 h 1204142"/>
              <a:gd name="connsiteX15" fmla="*/ 3501788 w 3962400"/>
              <a:gd name="connsiteY15" fmla="*/ 932027 h 1204142"/>
              <a:gd name="connsiteX16" fmla="*/ 3460845 w 3962400"/>
              <a:gd name="connsiteY16" fmla="*/ 972971 h 1204142"/>
              <a:gd name="connsiteX17" fmla="*/ 3433549 w 3962400"/>
              <a:gd name="connsiteY17" fmla="*/ 1082153 h 1204142"/>
              <a:gd name="connsiteX18" fmla="*/ 3392606 w 3962400"/>
              <a:gd name="connsiteY18" fmla="*/ 1109448 h 1204142"/>
              <a:gd name="connsiteX19" fmla="*/ 2873991 w 3962400"/>
              <a:gd name="connsiteY19" fmla="*/ 1095800 h 1204142"/>
              <a:gd name="connsiteX20" fmla="*/ 2819400 w 3962400"/>
              <a:gd name="connsiteY20" fmla="*/ 1013914 h 1204142"/>
              <a:gd name="connsiteX21" fmla="*/ 2792104 w 3962400"/>
              <a:gd name="connsiteY21" fmla="*/ 781902 h 1204142"/>
              <a:gd name="connsiteX22" fmla="*/ 2778457 w 3962400"/>
              <a:gd name="connsiteY22" fmla="*/ 700015 h 1204142"/>
              <a:gd name="connsiteX23" fmla="*/ 2696570 w 3962400"/>
              <a:gd name="connsiteY23" fmla="*/ 618129 h 1204142"/>
              <a:gd name="connsiteX24" fmla="*/ 2532797 w 3962400"/>
              <a:gd name="connsiteY24" fmla="*/ 645424 h 1204142"/>
              <a:gd name="connsiteX25" fmla="*/ 2519149 w 3962400"/>
              <a:gd name="connsiteY25" fmla="*/ 686368 h 1204142"/>
              <a:gd name="connsiteX26" fmla="*/ 2491854 w 3962400"/>
              <a:gd name="connsiteY26" fmla="*/ 740959 h 1204142"/>
              <a:gd name="connsiteX27" fmla="*/ 2450910 w 3962400"/>
              <a:gd name="connsiteY27" fmla="*/ 986618 h 1204142"/>
              <a:gd name="connsiteX28" fmla="*/ 2396319 w 3962400"/>
              <a:gd name="connsiteY28" fmla="*/ 1041209 h 1204142"/>
              <a:gd name="connsiteX29" fmla="*/ 2355376 w 3962400"/>
              <a:gd name="connsiteY29" fmla="*/ 1054857 h 1204142"/>
              <a:gd name="connsiteX30" fmla="*/ 2314433 w 3962400"/>
              <a:gd name="connsiteY30" fmla="*/ 1082153 h 1204142"/>
              <a:gd name="connsiteX31" fmla="*/ 2232546 w 3962400"/>
              <a:gd name="connsiteY31" fmla="*/ 1109448 h 1204142"/>
              <a:gd name="connsiteX32" fmla="*/ 2068773 w 3962400"/>
              <a:gd name="connsiteY32" fmla="*/ 1054857 h 1204142"/>
              <a:gd name="connsiteX33" fmla="*/ 2055125 w 3962400"/>
              <a:gd name="connsiteY33" fmla="*/ 1013914 h 1204142"/>
              <a:gd name="connsiteX34" fmla="*/ 1905001 w 3962400"/>
              <a:gd name="connsiteY34" fmla="*/ 775079 h 1204142"/>
              <a:gd name="connsiteX35" fmla="*/ 1828801 w 3962400"/>
              <a:gd name="connsiteY35" fmla="*/ 470279 h 1204142"/>
              <a:gd name="connsiteX36" fmla="*/ 1524001 w 3962400"/>
              <a:gd name="connsiteY36" fmla="*/ 13079 h 1204142"/>
              <a:gd name="connsiteX37" fmla="*/ 1371601 w 3962400"/>
              <a:gd name="connsiteY37" fmla="*/ 546478 h 1204142"/>
              <a:gd name="connsiteX38" fmla="*/ 1154373 w 3962400"/>
              <a:gd name="connsiteY38" fmla="*/ 795550 h 1204142"/>
              <a:gd name="connsiteX39" fmla="*/ 1140725 w 3962400"/>
              <a:gd name="connsiteY39" fmla="*/ 904732 h 1204142"/>
              <a:gd name="connsiteX40" fmla="*/ 1086134 w 3962400"/>
              <a:gd name="connsiteY40" fmla="*/ 1000266 h 1204142"/>
              <a:gd name="connsiteX41" fmla="*/ 1031543 w 3962400"/>
              <a:gd name="connsiteY41" fmla="*/ 1068505 h 1204142"/>
              <a:gd name="connsiteX42" fmla="*/ 867770 w 3962400"/>
              <a:gd name="connsiteY42" fmla="*/ 1054857 h 1204142"/>
              <a:gd name="connsiteX43" fmla="*/ 826827 w 3962400"/>
              <a:gd name="connsiteY43" fmla="*/ 1041209 h 1204142"/>
              <a:gd name="connsiteX44" fmla="*/ 785884 w 3962400"/>
              <a:gd name="connsiteY44" fmla="*/ 1000266 h 1204142"/>
              <a:gd name="connsiteX45" fmla="*/ 758588 w 3962400"/>
              <a:gd name="connsiteY45" fmla="*/ 945675 h 1204142"/>
              <a:gd name="connsiteX46" fmla="*/ 533401 w 3962400"/>
              <a:gd name="connsiteY46" fmla="*/ 622679 h 1204142"/>
              <a:gd name="connsiteX47" fmla="*/ 381001 w 3962400"/>
              <a:gd name="connsiteY47" fmla="*/ 1156079 h 1204142"/>
              <a:gd name="connsiteX48" fmla="*/ 0 w 3962400"/>
              <a:gd name="connsiteY48" fmla="*/ 1003679 h 1204142"/>
              <a:gd name="connsiteX0" fmla="*/ 0 w 3962402"/>
              <a:gd name="connsiteY0" fmla="*/ 1204142 h 1204142"/>
              <a:gd name="connsiteX1" fmla="*/ 3962402 w 3962402"/>
              <a:gd name="connsiteY1" fmla="*/ 1204142 h 1204142"/>
              <a:gd name="connsiteX2" fmla="*/ 3952166 w 3962402"/>
              <a:gd name="connsiteY2" fmla="*/ 877436 h 1204142"/>
              <a:gd name="connsiteX3" fmla="*/ 3938518 w 3962402"/>
              <a:gd name="connsiteY3" fmla="*/ 809197 h 1204142"/>
              <a:gd name="connsiteX4" fmla="*/ 3897575 w 3962402"/>
              <a:gd name="connsiteY4" fmla="*/ 686368 h 1204142"/>
              <a:gd name="connsiteX5" fmla="*/ 3883927 w 3962402"/>
              <a:gd name="connsiteY5" fmla="*/ 645424 h 1204142"/>
              <a:gd name="connsiteX6" fmla="*/ 3856632 w 3962402"/>
              <a:gd name="connsiteY6" fmla="*/ 549890 h 1204142"/>
              <a:gd name="connsiteX7" fmla="*/ 3842984 w 3962402"/>
              <a:gd name="connsiteY7" fmla="*/ 495299 h 1204142"/>
              <a:gd name="connsiteX8" fmla="*/ 3802041 w 3962402"/>
              <a:gd name="connsiteY8" fmla="*/ 468003 h 1204142"/>
              <a:gd name="connsiteX9" fmla="*/ 3706506 w 3962402"/>
              <a:gd name="connsiteY9" fmla="*/ 508947 h 1204142"/>
              <a:gd name="connsiteX10" fmla="*/ 3624620 w 3962402"/>
              <a:gd name="connsiteY10" fmla="*/ 549890 h 1204142"/>
              <a:gd name="connsiteX11" fmla="*/ 3610972 w 3962402"/>
              <a:gd name="connsiteY11" fmla="*/ 618129 h 1204142"/>
              <a:gd name="connsiteX12" fmla="*/ 3583677 w 3962402"/>
              <a:gd name="connsiteY12" fmla="*/ 659072 h 1204142"/>
              <a:gd name="connsiteX13" fmla="*/ 3556381 w 3962402"/>
              <a:gd name="connsiteY13" fmla="*/ 727311 h 1204142"/>
              <a:gd name="connsiteX14" fmla="*/ 3529086 w 3962402"/>
              <a:gd name="connsiteY14" fmla="*/ 850141 h 1204142"/>
              <a:gd name="connsiteX15" fmla="*/ 3501790 w 3962402"/>
              <a:gd name="connsiteY15" fmla="*/ 932027 h 1204142"/>
              <a:gd name="connsiteX16" fmla="*/ 3460847 w 3962402"/>
              <a:gd name="connsiteY16" fmla="*/ 972971 h 1204142"/>
              <a:gd name="connsiteX17" fmla="*/ 3433551 w 3962402"/>
              <a:gd name="connsiteY17" fmla="*/ 1082153 h 1204142"/>
              <a:gd name="connsiteX18" fmla="*/ 3392608 w 3962402"/>
              <a:gd name="connsiteY18" fmla="*/ 1109448 h 1204142"/>
              <a:gd name="connsiteX19" fmla="*/ 2873993 w 3962402"/>
              <a:gd name="connsiteY19" fmla="*/ 1095800 h 1204142"/>
              <a:gd name="connsiteX20" fmla="*/ 2819402 w 3962402"/>
              <a:gd name="connsiteY20" fmla="*/ 1013914 h 1204142"/>
              <a:gd name="connsiteX21" fmla="*/ 2792106 w 3962402"/>
              <a:gd name="connsiteY21" fmla="*/ 781902 h 1204142"/>
              <a:gd name="connsiteX22" fmla="*/ 2778459 w 3962402"/>
              <a:gd name="connsiteY22" fmla="*/ 700015 h 1204142"/>
              <a:gd name="connsiteX23" fmla="*/ 2696572 w 3962402"/>
              <a:gd name="connsiteY23" fmla="*/ 618129 h 1204142"/>
              <a:gd name="connsiteX24" fmla="*/ 2532799 w 3962402"/>
              <a:gd name="connsiteY24" fmla="*/ 645424 h 1204142"/>
              <a:gd name="connsiteX25" fmla="*/ 2519151 w 3962402"/>
              <a:gd name="connsiteY25" fmla="*/ 686368 h 1204142"/>
              <a:gd name="connsiteX26" fmla="*/ 2491856 w 3962402"/>
              <a:gd name="connsiteY26" fmla="*/ 740959 h 1204142"/>
              <a:gd name="connsiteX27" fmla="*/ 2450912 w 3962402"/>
              <a:gd name="connsiteY27" fmla="*/ 986618 h 1204142"/>
              <a:gd name="connsiteX28" fmla="*/ 2396321 w 3962402"/>
              <a:gd name="connsiteY28" fmla="*/ 1041209 h 1204142"/>
              <a:gd name="connsiteX29" fmla="*/ 2355378 w 3962402"/>
              <a:gd name="connsiteY29" fmla="*/ 1054857 h 1204142"/>
              <a:gd name="connsiteX30" fmla="*/ 2314435 w 3962402"/>
              <a:gd name="connsiteY30" fmla="*/ 1082153 h 1204142"/>
              <a:gd name="connsiteX31" fmla="*/ 2232548 w 3962402"/>
              <a:gd name="connsiteY31" fmla="*/ 1109448 h 1204142"/>
              <a:gd name="connsiteX32" fmla="*/ 2068775 w 3962402"/>
              <a:gd name="connsiteY32" fmla="*/ 1054857 h 1204142"/>
              <a:gd name="connsiteX33" fmla="*/ 2055127 w 3962402"/>
              <a:gd name="connsiteY33" fmla="*/ 1013914 h 1204142"/>
              <a:gd name="connsiteX34" fmla="*/ 1905003 w 3962402"/>
              <a:gd name="connsiteY34" fmla="*/ 775079 h 1204142"/>
              <a:gd name="connsiteX35" fmla="*/ 1828803 w 3962402"/>
              <a:gd name="connsiteY35" fmla="*/ 470279 h 1204142"/>
              <a:gd name="connsiteX36" fmla="*/ 1524003 w 3962402"/>
              <a:gd name="connsiteY36" fmla="*/ 13079 h 1204142"/>
              <a:gd name="connsiteX37" fmla="*/ 1371603 w 3962402"/>
              <a:gd name="connsiteY37" fmla="*/ 546478 h 1204142"/>
              <a:gd name="connsiteX38" fmla="*/ 1154375 w 3962402"/>
              <a:gd name="connsiteY38" fmla="*/ 795550 h 1204142"/>
              <a:gd name="connsiteX39" fmla="*/ 1140727 w 3962402"/>
              <a:gd name="connsiteY39" fmla="*/ 904732 h 1204142"/>
              <a:gd name="connsiteX40" fmla="*/ 1086136 w 3962402"/>
              <a:gd name="connsiteY40" fmla="*/ 1000266 h 1204142"/>
              <a:gd name="connsiteX41" fmla="*/ 1031545 w 3962402"/>
              <a:gd name="connsiteY41" fmla="*/ 1068505 h 1204142"/>
              <a:gd name="connsiteX42" fmla="*/ 867772 w 3962402"/>
              <a:gd name="connsiteY42" fmla="*/ 1054857 h 1204142"/>
              <a:gd name="connsiteX43" fmla="*/ 826829 w 3962402"/>
              <a:gd name="connsiteY43" fmla="*/ 1041209 h 1204142"/>
              <a:gd name="connsiteX44" fmla="*/ 785886 w 3962402"/>
              <a:gd name="connsiteY44" fmla="*/ 1000266 h 1204142"/>
              <a:gd name="connsiteX45" fmla="*/ 758590 w 3962402"/>
              <a:gd name="connsiteY45" fmla="*/ 945675 h 1204142"/>
              <a:gd name="connsiteX46" fmla="*/ 533403 w 3962402"/>
              <a:gd name="connsiteY46" fmla="*/ 622679 h 1204142"/>
              <a:gd name="connsiteX47" fmla="*/ 381003 w 3962402"/>
              <a:gd name="connsiteY47" fmla="*/ 1156079 h 1204142"/>
              <a:gd name="connsiteX48" fmla="*/ 2 w 3962402"/>
              <a:gd name="connsiteY48" fmla="*/ 1003679 h 12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2402" h="1204142">
                <a:moveTo>
                  <a:pt x="0" y="1204142"/>
                </a:moveTo>
                <a:lnTo>
                  <a:pt x="3962402" y="1204142"/>
                </a:lnTo>
                <a:cubicBezTo>
                  <a:pt x="3951029" y="883420"/>
                  <a:pt x="3954441" y="1038934"/>
                  <a:pt x="3952166" y="877436"/>
                </a:cubicBezTo>
                <a:cubicBezTo>
                  <a:pt x="3946540" y="854932"/>
                  <a:pt x="3944621" y="831576"/>
                  <a:pt x="3938518" y="809197"/>
                </a:cubicBezTo>
                <a:cubicBezTo>
                  <a:pt x="3938512" y="809175"/>
                  <a:pt x="3904402" y="706850"/>
                  <a:pt x="3897575" y="686368"/>
                </a:cubicBezTo>
                <a:cubicBezTo>
                  <a:pt x="3893026" y="672720"/>
                  <a:pt x="3887879" y="659257"/>
                  <a:pt x="3883927" y="645424"/>
                </a:cubicBezTo>
                <a:cubicBezTo>
                  <a:pt x="3874829" y="613579"/>
                  <a:pt x="3865346" y="581842"/>
                  <a:pt x="3856632" y="549890"/>
                </a:cubicBezTo>
                <a:cubicBezTo>
                  <a:pt x="3851697" y="531794"/>
                  <a:pt x="3853389" y="510906"/>
                  <a:pt x="3842984" y="495299"/>
                </a:cubicBezTo>
                <a:cubicBezTo>
                  <a:pt x="3833886" y="481651"/>
                  <a:pt x="3815689" y="477102"/>
                  <a:pt x="3802041" y="468003"/>
                </a:cubicBezTo>
                <a:cubicBezTo>
                  <a:pt x="3756107" y="483315"/>
                  <a:pt x="3753728" y="481963"/>
                  <a:pt x="3706506" y="508947"/>
                </a:cubicBezTo>
                <a:cubicBezTo>
                  <a:pt x="3632428" y="551277"/>
                  <a:pt x="3699687" y="524867"/>
                  <a:pt x="3624620" y="549890"/>
                </a:cubicBezTo>
                <a:cubicBezTo>
                  <a:pt x="3620071" y="572636"/>
                  <a:pt x="3619117" y="596409"/>
                  <a:pt x="3610972" y="618129"/>
                </a:cubicBezTo>
                <a:cubicBezTo>
                  <a:pt x="3605213" y="633487"/>
                  <a:pt x="3591012" y="644401"/>
                  <a:pt x="3583677" y="659072"/>
                </a:cubicBezTo>
                <a:cubicBezTo>
                  <a:pt x="3572721" y="680984"/>
                  <a:pt x="3564128" y="704070"/>
                  <a:pt x="3556381" y="727311"/>
                </a:cubicBezTo>
                <a:cubicBezTo>
                  <a:pt x="3537993" y="782475"/>
                  <a:pt x="3545316" y="790631"/>
                  <a:pt x="3529086" y="850141"/>
                </a:cubicBezTo>
                <a:cubicBezTo>
                  <a:pt x="3521516" y="877899"/>
                  <a:pt x="3510889" y="904732"/>
                  <a:pt x="3501790" y="932027"/>
                </a:cubicBezTo>
                <a:cubicBezTo>
                  <a:pt x="3495686" y="950337"/>
                  <a:pt x="3474495" y="959323"/>
                  <a:pt x="3460847" y="972971"/>
                </a:cubicBezTo>
                <a:cubicBezTo>
                  <a:pt x="3460167" y="976370"/>
                  <a:pt x="3444742" y="1068164"/>
                  <a:pt x="3433551" y="1082153"/>
                </a:cubicBezTo>
                <a:cubicBezTo>
                  <a:pt x="3423305" y="1094961"/>
                  <a:pt x="3406256" y="1100350"/>
                  <a:pt x="3392608" y="1109448"/>
                </a:cubicBezTo>
                <a:cubicBezTo>
                  <a:pt x="3219736" y="1104899"/>
                  <a:pt x="3044572" y="1124230"/>
                  <a:pt x="2873993" y="1095800"/>
                </a:cubicBezTo>
                <a:cubicBezTo>
                  <a:pt x="2841634" y="1090407"/>
                  <a:pt x="2819402" y="1013914"/>
                  <a:pt x="2819402" y="1013914"/>
                </a:cubicBezTo>
                <a:cubicBezTo>
                  <a:pt x="2788332" y="889637"/>
                  <a:pt x="2816792" y="1016420"/>
                  <a:pt x="2792106" y="781902"/>
                </a:cubicBezTo>
                <a:cubicBezTo>
                  <a:pt x="2789209" y="754382"/>
                  <a:pt x="2787210" y="726267"/>
                  <a:pt x="2778459" y="700015"/>
                </a:cubicBezTo>
                <a:cubicBezTo>
                  <a:pt x="2765155" y="660103"/>
                  <a:pt x="2727384" y="641238"/>
                  <a:pt x="2696572" y="618129"/>
                </a:cubicBezTo>
                <a:cubicBezTo>
                  <a:pt x="2641981" y="627227"/>
                  <a:pt x="2584454" y="625557"/>
                  <a:pt x="2532799" y="645424"/>
                </a:cubicBezTo>
                <a:cubicBezTo>
                  <a:pt x="2519372" y="650588"/>
                  <a:pt x="2524818" y="673145"/>
                  <a:pt x="2519151" y="686368"/>
                </a:cubicBezTo>
                <a:cubicBezTo>
                  <a:pt x="2511137" y="705068"/>
                  <a:pt x="2500954" y="722762"/>
                  <a:pt x="2491856" y="740959"/>
                </a:cubicBezTo>
                <a:cubicBezTo>
                  <a:pt x="2491264" y="748059"/>
                  <a:pt x="2487419" y="950111"/>
                  <a:pt x="2450912" y="986618"/>
                </a:cubicBezTo>
                <a:cubicBezTo>
                  <a:pt x="2432715" y="1004815"/>
                  <a:pt x="2417262" y="1026251"/>
                  <a:pt x="2396321" y="1041209"/>
                </a:cubicBezTo>
                <a:cubicBezTo>
                  <a:pt x="2384615" y="1049571"/>
                  <a:pt x="2368245" y="1048423"/>
                  <a:pt x="2355378" y="1054857"/>
                </a:cubicBezTo>
                <a:cubicBezTo>
                  <a:pt x="2340707" y="1062193"/>
                  <a:pt x="2329424" y="1075491"/>
                  <a:pt x="2314435" y="1082153"/>
                </a:cubicBezTo>
                <a:cubicBezTo>
                  <a:pt x="2288143" y="1093838"/>
                  <a:pt x="2232548" y="1109448"/>
                  <a:pt x="2232548" y="1109448"/>
                </a:cubicBezTo>
                <a:cubicBezTo>
                  <a:pt x="2118374" y="1098030"/>
                  <a:pt x="2107575" y="1132455"/>
                  <a:pt x="2068775" y="1054857"/>
                </a:cubicBezTo>
                <a:cubicBezTo>
                  <a:pt x="2062341" y="1041990"/>
                  <a:pt x="2060794" y="1027137"/>
                  <a:pt x="2055127" y="1013914"/>
                </a:cubicBezTo>
                <a:cubicBezTo>
                  <a:pt x="2036930" y="945675"/>
                  <a:pt x="1927749" y="866064"/>
                  <a:pt x="1905003" y="775079"/>
                </a:cubicBezTo>
                <a:cubicBezTo>
                  <a:pt x="1895905" y="734136"/>
                  <a:pt x="1846810" y="557473"/>
                  <a:pt x="1828803" y="470279"/>
                </a:cubicBezTo>
                <a:cubicBezTo>
                  <a:pt x="1758479" y="380811"/>
                  <a:pt x="1615177" y="0"/>
                  <a:pt x="1524003" y="13079"/>
                </a:cubicBezTo>
                <a:cubicBezTo>
                  <a:pt x="1460314" y="99515"/>
                  <a:pt x="1426194" y="410001"/>
                  <a:pt x="1371603" y="546478"/>
                </a:cubicBezTo>
                <a:cubicBezTo>
                  <a:pt x="1309998" y="676890"/>
                  <a:pt x="1170298" y="697741"/>
                  <a:pt x="1154375" y="795550"/>
                </a:cubicBezTo>
                <a:cubicBezTo>
                  <a:pt x="1149826" y="831944"/>
                  <a:pt x="1150377" y="869347"/>
                  <a:pt x="1140727" y="904732"/>
                </a:cubicBezTo>
                <a:cubicBezTo>
                  <a:pt x="1129354" y="938851"/>
                  <a:pt x="1104333" y="972971"/>
                  <a:pt x="1086136" y="1000266"/>
                </a:cubicBezTo>
                <a:cubicBezTo>
                  <a:pt x="1072488" y="1020738"/>
                  <a:pt x="1067939" y="1059407"/>
                  <a:pt x="1031545" y="1068505"/>
                </a:cubicBezTo>
                <a:cubicBezTo>
                  <a:pt x="976954" y="1063956"/>
                  <a:pt x="922072" y="1062097"/>
                  <a:pt x="867772" y="1054857"/>
                </a:cubicBezTo>
                <a:cubicBezTo>
                  <a:pt x="853512" y="1052956"/>
                  <a:pt x="838799" y="1049189"/>
                  <a:pt x="826829" y="1041209"/>
                </a:cubicBezTo>
                <a:cubicBezTo>
                  <a:pt x="810770" y="1030503"/>
                  <a:pt x="797104" y="1015972"/>
                  <a:pt x="785886" y="1000266"/>
                </a:cubicBezTo>
                <a:cubicBezTo>
                  <a:pt x="774061" y="983711"/>
                  <a:pt x="766604" y="964375"/>
                  <a:pt x="758590" y="945675"/>
                </a:cubicBezTo>
                <a:cubicBezTo>
                  <a:pt x="716510" y="882744"/>
                  <a:pt x="596334" y="587612"/>
                  <a:pt x="533403" y="622679"/>
                </a:cubicBezTo>
                <a:cubicBezTo>
                  <a:pt x="527338" y="710063"/>
                  <a:pt x="443745" y="1098644"/>
                  <a:pt x="381003" y="1156079"/>
                </a:cubicBezTo>
                <a:cubicBezTo>
                  <a:pt x="320536" y="1186218"/>
                  <a:pt x="67056" y="988752"/>
                  <a:pt x="2" y="1003679"/>
                </a:cubicBezTo>
              </a:path>
            </a:pathLst>
          </a:custGeom>
          <a:solidFill>
            <a:srgbClr val="008E40"/>
          </a:solidFill>
          <a:ln w="9525" cap="flat" cmpd="sng" algn="ctr">
            <a:solidFill>
              <a:srgbClr val="0058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16" name="Straight Connector 15"/>
          <p:cNvCxnSpPr/>
          <p:nvPr/>
        </p:nvCxnSpPr>
        <p:spPr bwMode="auto">
          <a:xfrm>
            <a:off x="4370829" y="2803528"/>
            <a:ext cx="4742943" cy="0"/>
          </a:xfrm>
          <a:prstGeom prst="line">
            <a:avLst/>
          </a:prstGeom>
          <a:solidFill>
            <a:schemeClr val="accent1"/>
          </a:solidFill>
          <a:ln w="76200" cap="flat" cmpd="sng" algn="ctr">
            <a:solidFill>
              <a:srgbClr val="FF0000"/>
            </a:solidFill>
            <a:prstDash val="dash"/>
            <a:round/>
            <a:headEnd type="none" w="med" len="med"/>
            <a:tailEnd type="none" w="med" len="med"/>
          </a:ln>
          <a:effectLst/>
        </p:spPr>
      </p:cxnSp>
      <p:cxnSp>
        <p:nvCxnSpPr>
          <p:cNvPr id="18" name="Straight Arrow Connector 17"/>
          <p:cNvCxnSpPr/>
          <p:nvPr/>
        </p:nvCxnSpPr>
        <p:spPr bwMode="auto">
          <a:xfrm flipV="1">
            <a:off x="4370829" y="1203328"/>
            <a:ext cx="0" cy="2743200"/>
          </a:xfrm>
          <a:prstGeom prst="straightConnector1">
            <a:avLst/>
          </a:prstGeom>
          <a:solidFill>
            <a:schemeClr val="accent1"/>
          </a:solidFill>
          <a:ln w="76200" cap="flat" cmpd="sng" algn="ctr">
            <a:solidFill>
              <a:schemeClr val="bg1"/>
            </a:solidFill>
            <a:prstDash val="solid"/>
            <a:round/>
            <a:headEnd type="none" w="med" len="med"/>
            <a:tailEnd type="arrow"/>
          </a:ln>
          <a:effectLst/>
        </p:spPr>
      </p:cxnSp>
      <p:cxnSp>
        <p:nvCxnSpPr>
          <p:cNvPr id="19" name="Straight Arrow Connector 18"/>
          <p:cNvCxnSpPr/>
          <p:nvPr/>
        </p:nvCxnSpPr>
        <p:spPr bwMode="auto">
          <a:xfrm>
            <a:off x="4370829" y="3919096"/>
            <a:ext cx="3018237" cy="0"/>
          </a:xfrm>
          <a:prstGeom prst="straightConnector1">
            <a:avLst/>
          </a:prstGeom>
          <a:solidFill>
            <a:schemeClr val="accent1"/>
          </a:solidFill>
          <a:ln w="76200" cap="flat" cmpd="sng" algn="ctr">
            <a:solidFill>
              <a:schemeClr val="bg1"/>
            </a:solidFill>
            <a:prstDash val="solid"/>
            <a:round/>
            <a:headEnd type="none" w="med" len="med"/>
            <a:tailEnd type="arrow"/>
          </a:ln>
          <a:effectLst/>
        </p:spPr>
      </p:cxnSp>
      <p:sp>
        <p:nvSpPr>
          <p:cNvPr id="15" name="TextBox 14"/>
          <p:cNvSpPr txBox="1"/>
          <p:nvPr/>
        </p:nvSpPr>
        <p:spPr>
          <a:xfrm rot="16200000">
            <a:off x="3012134" y="2245668"/>
            <a:ext cx="220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a:ea typeface="+mn-ea"/>
                <a:cs typeface="+mn-cs"/>
              </a:rPr>
              <a:t>Magnitude</a:t>
            </a:r>
          </a:p>
        </p:txBody>
      </p:sp>
      <p:sp>
        <p:nvSpPr>
          <p:cNvPr id="22" name="TextBox 21"/>
          <p:cNvSpPr txBox="1"/>
          <p:nvPr/>
        </p:nvSpPr>
        <p:spPr>
          <a:xfrm>
            <a:off x="4648200" y="3962400"/>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a:ea typeface="+mn-ea"/>
                <a:cs typeface="+mn-cs"/>
              </a:rPr>
              <a:t>Spatial Scale</a:t>
            </a:r>
          </a:p>
        </p:txBody>
      </p:sp>
      <p:sp>
        <p:nvSpPr>
          <p:cNvPr id="17" name="Slide Number Placeholder 1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E3381-CC05-4B26-9ABB-57E6A03F1A6A}" type="slidenum">
              <a:rPr kumimoji="0" lang="en-US" sz="14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F02A3119-6105-4B62-8DF1-EE93DE0F2D26}"/>
              </a:ext>
            </a:extLst>
          </p:cNvPr>
          <p:cNvSpPr txBox="1"/>
          <p:nvPr/>
        </p:nvSpPr>
        <p:spPr>
          <a:xfrm>
            <a:off x="18608" y="4780612"/>
            <a:ext cx="5867388" cy="1569660"/>
          </a:xfrm>
          <a:prstGeom prst="rect">
            <a:avLst/>
          </a:prstGeom>
          <a:noFill/>
        </p:spPr>
        <p:txBody>
          <a:bodyPr wrap="square" rtlCol="0">
            <a:spAutoFit/>
          </a:bodyPr>
          <a:lstStyle/>
          <a:p>
            <a:r>
              <a:rPr lang="en-US" sz="2400" dirty="0">
                <a:solidFill>
                  <a:schemeClr val="bg1"/>
                </a:solidFill>
              </a:rPr>
              <a:t>“We need to know what was running and where on any particular day in the context of the meteorological set-up to explain our exceedance patterns.”</a:t>
            </a:r>
          </a:p>
        </p:txBody>
      </p:sp>
      <p:sp>
        <p:nvSpPr>
          <p:cNvPr id="7" name="Rectangle 6">
            <a:extLst>
              <a:ext uri="{FF2B5EF4-FFF2-40B4-BE49-F238E27FC236}">
                <a16:creationId xmlns:a16="http://schemas.microsoft.com/office/drawing/2014/main" id="{0C0DC67A-8AC3-4D9C-B058-5D3482D96A72}"/>
              </a:ext>
            </a:extLst>
          </p:cNvPr>
          <p:cNvSpPr/>
          <p:nvPr/>
        </p:nvSpPr>
        <p:spPr>
          <a:xfrm>
            <a:off x="4893089" y="3288898"/>
            <a:ext cx="3340979" cy="369332"/>
          </a:xfrm>
          <a:prstGeom prst="rect">
            <a:avLst/>
          </a:prstGeom>
        </p:spPr>
        <p:txBody>
          <a:bodyPr wrap="none">
            <a:spAutoFit/>
          </a:bodyPr>
          <a:lstStyle/>
          <a:p>
            <a:r>
              <a:rPr lang="en-US" i="1" dirty="0">
                <a:solidFill>
                  <a:schemeClr val="bg1"/>
                </a:solidFill>
                <a:effectLst>
                  <a:outerShdw blurRad="38100" dist="38100" dir="2700000" algn="tl">
                    <a:srgbClr val="000000">
                      <a:alpha val="43137"/>
                    </a:srgbClr>
                  </a:outerShdw>
                </a:effectLst>
              </a:rPr>
              <a:t>1-50 miles in size; &lt; 1 day in time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0" grpId="0" animBg="1"/>
      <p:bldP spid="10" grpId="1" animBg="1"/>
      <p:bldP spid="9" grpId="0" animBg="1"/>
      <p:bldP spid="9" grpId="1" animBg="1"/>
      <p:bldP spid="8" grpId="0" animBg="1"/>
      <p:bldP spid="15"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Need for source attribution</a:t>
            </a:r>
          </a:p>
        </p:txBody>
      </p:sp>
      <p:pic>
        <p:nvPicPr>
          <p:cNvPr id="6" name="Picture 5">
            <a:extLst>
              <a:ext uri="{FF2B5EF4-FFF2-40B4-BE49-F238E27FC236}">
                <a16:creationId xmlns:a16="http://schemas.microsoft.com/office/drawing/2014/main" id="{AF205CEB-2399-4CE0-B28B-B70BBB9C784F}"/>
              </a:ext>
            </a:extLst>
          </p:cNvPr>
          <p:cNvPicPr>
            <a:picLocks noChangeAspect="1"/>
          </p:cNvPicPr>
          <p:nvPr/>
        </p:nvPicPr>
        <p:blipFill rotWithShape="1">
          <a:blip r:embed="rId2"/>
          <a:srcRect l="59468" t="15409" r="13333" b="25283"/>
          <a:stretch/>
        </p:blipFill>
        <p:spPr>
          <a:xfrm>
            <a:off x="150149" y="503237"/>
            <a:ext cx="8843702" cy="5851525"/>
          </a:xfrm>
          <a:prstGeom prst="rect">
            <a:avLst/>
          </a:prstGeom>
        </p:spPr>
      </p:pic>
      <p:sp>
        <p:nvSpPr>
          <p:cNvPr id="7" name="Oval 6">
            <a:extLst>
              <a:ext uri="{FF2B5EF4-FFF2-40B4-BE49-F238E27FC236}">
                <a16:creationId xmlns:a16="http://schemas.microsoft.com/office/drawing/2014/main" id="{9010D467-9C3C-4D65-8744-4AF2DC71A502}"/>
              </a:ext>
            </a:extLst>
          </p:cNvPr>
          <p:cNvSpPr/>
          <p:nvPr/>
        </p:nvSpPr>
        <p:spPr>
          <a:xfrm>
            <a:off x="2819400" y="4267200"/>
            <a:ext cx="914400" cy="838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911834-89F4-4325-B71A-E717FEA8F3C8}"/>
              </a:ext>
            </a:extLst>
          </p:cNvPr>
          <p:cNvSpPr/>
          <p:nvPr/>
        </p:nvSpPr>
        <p:spPr>
          <a:xfrm>
            <a:off x="4572000" y="2743200"/>
            <a:ext cx="914400" cy="838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p:spPr>
        <p:txBody>
          <a:bodyPr>
            <a:normAutofit/>
          </a:bodyPr>
          <a:lstStyle/>
          <a:p>
            <a:r>
              <a:rPr lang="en-US" dirty="0"/>
              <a:t>Saturday June 1, 2019</a:t>
            </a:r>
          </a:p>
        </p:txBody>
      </p:sp>
      <p:sp>
        <p:nvSpPr>
          <p:cNvPr id="4" name="TextBox 3">
            <a:extLst>
              <a:ext uri="{FF2B5EF4-FFF2-40B4-BE49-F238E27FC236}">
                <a16:creationId xmlns:a16="http://schemas.microsoft.com/office/drawing/2014/main" id="{AE8CE764-6542-449D-89CE-4970A0C70C37}"/>
              </a:ext>
            </a:extLst>
          </p:cNvPr>
          <p:cNvSpPr txBox="1"/>
          <p:nvPr/>
        </p:nvSpPr>
        <p:spPr>
          <a:xfrm>
            <a:off x="4114800" y="6389739"/>
            <a:ext cx="4879051" cy="369332"/>
          </a:xfrm>
          <a:prstGeom prst="rect">
            <a:avLst/>
          </a:prstGeom>
          <a:noFill/>
        </p:spPr>
        <p:txBody>
          <a:bodyPr wrap="square" rtlCol="0">
            <a:spAutoFit/>
          </a:bodyPr>
          <a:lstStyle/>
          <a:p>
            <a:pPr algn="ctr"/>
            <a:r>
              <a:rPr lang="en-US" b="1" dirty="0"/>
              <a:t>Displayed: Maximum 8-hour average Ozone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ources.png"/>
          <p:cNvPicPr>
            <a:picLocks noGrp="1" noChangeAspect="1"/>
          </p:cNvPicPr>
          <p:nvPr>
            <p:ph idx="1"/>
          </p:nvPr>
        </p:nvPicPr>
        <p:blipFill>
          <a:blip r:embed="rId2" cstate="print"/>
          <a:srcRect t="24264" r="18474" b="2771"/>
          <a:stretch>
            <a:fillRect/>
          </a:stretch>
        </p:blipFill>
        <p:spPr>
          <a:xfrm>
            <a:off x="131375" y="893191"/>
            <a:ext cx="8878076" cy="4736634"/>
          </a:xfrm>
        </p:spPr>
      </p:pic>
      <p:pic>
        <p:nvPicPr>
          <p:cNvPr id="8" name="Picture 7" descr="Sources-selected.png"/>
          <p:cNvPicPr>
            <a:picLocks noChangeAspect="1"/>
          </p:cNvPicPr>
          <p:nvPr/>
        </p:nvPicPr>
        <p:blipFill>
          <a:blip r:embed="rId3" cstate="print"/>
          <a:srcRect l="13921" t="15295" r="18334" b="22867"/>
          <a:stretch>
            <a:fillRect/>
          </a:stretch>
        </p:blipFill>
        <p:spPr>
          <a:xfrm>
            <a:off x="143435" y="918435"/>
            <a:ext cx="8812305" cy="4792083"/>
          </a:xfrm>
          <a:prstGeom prst="rect">
            <a:avLst/>
          </a:prstGeom>
        </p:spPr>
      </p:pic>
      <p:sp>
        <p:nvSpPr>
          <p:cNvPr id="2" name="Title 1"/>
          <p:cNvSpPr>
            <a:spLocks noGrp="1"/>
          </p:cNvSpPr>
          <p:nvPr>
            <p:ph type="title"/>
          </p:nvPr>
        </p:nvSpPr>
        <p:spPr>
          <a:xfrm>
            <a:off x="457200" y="0"/>
            <a:ext cx="8229600" cy="1147482"/>
          </a:xfrm>
        </p:spPr>
        <p:txBody>
          <a:bodyPr/>
          <a:lstStyle/>
          <a:p>
            <a:r>
              <a:rPr lang="en-US" dirty="0"/>
              <a:t>Wider Search for NOx</a:t>
            </a:r>
            <a:br>
              <a:rPr lang="en-US" dirty="0"/>
            </a:br>
            <a:r>
              <a:rPr lang="en-US" sz="2000" dirty="0"/>
              <a:t>2016 model framework</a:t>
            </a:r>
            <a:endParaRPr lang="en-US" dirty="0"/>
          </a:p>
        </p:txBody>
      </p:sp>
      <p:sp>
        <p:nvSpPr>
          <p:cNvPr id="4" name="Slide Number Placeholder 3"/>
          <p:cNvSpPr>
            <a:spLocks noGrp="1"/>
          </p:cNvSpPr>
          <p:nvPr>
            <p:ph type="sldNum" sz="quarter" idx="12"/>
          </p:nvPr>
        </p:nvSpPr>
        <p:spPr>
          <a:xfrm>
            <a:off x="8311486" y="6381750"/>
            <a:ext cx="832513" cy="476250"/>
          </a:xfrm>
        </p:spPr>
        <p:txBody>
          <a:bodyPr/>
          <a:lstStyle/>
          <a:p>
            <a:pPr algn="ctr">
              <a:defRPr/>
            </a:pPr>
            <a:fld id="{0CCE3381-CC05-4B26-9ABB-57E6A03F1A6A}" type="slidenum">
              <a:rPr lang="en-US" smtClean="0">
                <a:solidFill>
                  <a:srgbClr val="000000"/>
                </a:solidFill>
              </a:rPr>
              <a:pPr algn="ctr">
                <a:defRPr/>
              </a:pPr>
              <a:t>5</a:t>
            </a:fld>
            <a:endParaRPr lang="en-US" dirty="0">
              <a:solidFill>
                <a:srgbClr val="000000"/>
              </a:solidFill>
            </a:endParaRPr>
          </a:p>
        </p:txBody>
      </p:sp>
      <p:sp>
        <p:nvSpPr>
          <p:cNvPr id="7" name="TextBox 6"/>
          <p:cNvSpPr txBox="1"/>
          <p:nvPr/>
        </p:nvSpPr>
        <p:spPr>
          <a:xfrm>
            <a:off x="65687" y="5893068"/>
            <a:ext cx="9009451"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rgbClr val="000000"/>
                </a:solidFill>
              </a:rPr>
              <a:t>10 facilities contribute ~86% of NOx in red area on an annual basis (2016 platform)</a:t>
            </a:r>
          </a:p>
          <a:p>
            <a:pPr marL="285750" indent="-285750" algn="ctr">
              <a:buFont typeface="Arial" panose="020B0604020202020204" pitchFamily="34" charset="0"/>
              <a:buChar char="•"/>
            </a:pPr>
            <a:r>
              <a:rPr lang="en-US" u="sng" dirty="0">
                <a:solidFill>
                  <a:srgbClr val="000000"/>
                </a:solidFill>
              </a:rPr>
              <a:t>Nothing is known about the </a:t>
            </a:r>
            <a:r>
              <a:rPr lang="en-US" b="1" u="sng" dirty="0" err="1">
                <a:solidFill>
                  <a:srgbClr val="000000"/>
                </a:solidFill>
                <a:latin typeface="Verdana"/>
              </a:rPr>
              <a:t>TEMPO</a:t>
            </a:r>
            <a:r>
              <a:rPr lang="en-US" u="sng" dirty="0" err="1">
                <a:solidFill>
                  <a:srgbClr val="000000"/>
                </a:solidFill>
              </a:rPr>
              <a:t>ralization</a:t>
            </a:r>
            <a:r>
              <a:rPr lang="en-US" u="sng" dirty="0">
                <a:solidFill>
                  <a:srgbClr val="000000"/>
                </a:solidFill>
              </a:rPr>
              <a:t> of the remaining sources in red area</a:t>
            </a:r>
          </a:p>
        </p:txBody>
      </p:sp>
      <p:sp>
        <p:nvSpPr>
          <p:cNvPr id="3" name="TextBox 2">
            <a:extLst>
              <a:ext uri="{FF2B5EF4-FFF2-40B4-BE49-F238E27FC236}">
                <a16:creationId xmlns:a16="http://schemas.microsoft.com/office/drawing/2014/main" id="{CD1E38AE-EE8C-4A4B-8E69-427257F8716D}"/>
              </a:ext>
            </a:extLst>
          </p:cNvPr>
          <p:cNvSpPr txBox="1"/>
          <p:nvPr/>
        </p:nvSpPr>
        <p:spPr>
          <a:xfrm>
            <a:off x="65687" y="6488668"/>
            <a:ext cx="2149389" cy="369332"/>
          </a:xfrm>
          <a:prstGeom prst="rect">
            <a:avLst/>
          </a:prstGeom>
          <a:noFill/>
        </p:spPr>
        <p:txBody>
          <a:bodyPr wrap="square" rtlCol="0">
            <a:spAutoFit/>
          </a:bodyPr>
          <a:lstStyle/>
          <a:p>
            <a:r>
              <a:rPr lang="en-US" dirty="0">
                <a:solidFill>
                  <a:srgbClr val="000000"/>
                </a:solidFill>
              </a:rPr>
              <a:t>Credit: Emily Bull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59541"/>
            <a:ext cx="9144000" cy="6646079"/>
          </a:xfrm>
          <a:prstGeom prst="rect">
            <a:avLst/>
          </a:prstGeom>
          <a:noFill/>
          <a:ln w="9525">
            <a:noFill/>
            <a:miter lim="800000"/>
            <a:headEnd/>
            <a:tailEnd/>
          </a:ln>
          <a:effectLst/>
        </p:spPr>
      </p:pic>
      <p:sp>
        <p:nvSpPr>
          <p:cNvPr id="8" name="Oval 7"/>
          <p:cNvSpPr/>
          <p:nvPr/>
        </p:nvSpPr>
        <p:spPr>
          <a:xfrm>
            <a:off x="5984684" y="557546"/>
            <a:ext cx="727969" cy="2343705"/>
          </a:xfrm>
          <a:prstGeom prst="ellipse">
            <a:avLst/>
          </a:prstGeom>
          <a:solidFill>
            <a:srgbClr val="FFFF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flipH="1">
            <a:off x="577131" y="1303010"/>
            <a:ext cx="540921" cy="1741502"/>
          </a:xfrm>
          <a:prstGeom prst="ellipse">
            <a:avLst/>
          </a:prstGeom>
          <a:solidFill>
            <a:srgbClr val="FFFF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flipH="1">
            <a:off x="1101394" y="930146"/>
            <a:ext cx="435678" cy="1402673"/>
          </a:xfrm>
          <a:prstGeom prst="ellipse">
            <a:avLst/>
          </a:prstGeom>
          <a:solidFill>
            <a:srgbClr val="FFFF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flipH="1">
            <a:off x="2799034" y="1731315"/>
            <a:ext cx="435678" cy="1402673"/>
          </a:xfrm>
          <a:prstGeom prst="ellipse">
            <a:avLst/>
          </a:prstGeom>
          <a:solidFill>
            <a:srgbClr val="FFFF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p:cNvSpPr txBox="1"/>
          <p:nvPr/>
        </p:nvSpPr>
        <p:spPr>
          <a:xfrm>
            <a:off x="646673" y="441874"/>
            <a:ext cx="2494625" cy="769441"/>
          </a:xfrm>
          <a:prstGeom prst="rect">
            <a:avLst/>
          </a:prstGeom>
          <a:noFill/>
        </p:spPr>
        <p:txBody>
          <a:bodyPr wrap="square" rtlCol="0">
            <a:spAutoFit/>
          </a:bodyPr>
          <a:lstStyle/>
          <a:p>
            <a:r>
              <a:rPr lang="en-US" sz="1400" dirty="0">
                <a:solidFill>
                  <a:srgbClr val="000000"/>
                </a:solidFill>
              </a:rPr>
              <a:t>4/4 – Rain clouds, cold</a:t>
            </a:r>
          </a:p>
          <a:p>
            <a:r>
              <a:rPr lang="en-US" sz="1400" dirty="0">
                <a:solidFill>
                  <a:srgbClr val="000000"/>
                </a:solidFill>
              </a:rPr>
              <a:t>4/15-4/16 - Cold</a:t>
            </a:r>
          </a:p>
          <a:p>
            <a:endParaRPr lang="en-US" sz="1600" dirty="0">
              <a:solidFill>
                <a:srgbClr val="000000"/>
              </a:solidFill>
            </a:endParaRPr>
          </a:p>
        </p:txBody>
      </p:sp>
      <p:sp>
        <p:nvSpPr>
          <p:cNvPr id="13" name="TextBox 12"/>
          <p:cNvSpPr txBox="1"/>
          <p:nvPr/>
        </p:nvSpPr>
        <p:spPr>
          <a:xfrm>
            <a:off x="2397578" y="1021101"/>
            <a:ext cx="1525480" cy="984885"/>
          </a:xfrm>
          <a:prstGeom prst="rect">
            <a:avLst/>
          </a:prstGeom>
          <a:noFill/>
        </p:spPr>
        <p:txBody>
          <a:bodyPr wrap="square" rtlCol="0">
            <a:spAutoFit/>
          </a:bodyPr>
          <a:lstStyle/>
          <a:p>
            <a:r>
              <a:rPr lang="en-US" sz="1400" dirty="0">
                <a:solidFill>
                  <a:srgbClr val="000000"/>
                </a:solidFill>
              </a:rPr>
              <a:t>May 25-26; long range smoke transport</a:t>
            </a:r>
          </a:p>
          <a:p>
            <a:endParaRPr lang="en-US" sz="1600" dirty="0">
              <a:solidFill>
                <a:srgbClr val="000000"/>
              </a:solidFill>
            </a:endParaRPr>
          </a:p>
        </p:txBody>
      </p:sp>
      <p:sp>
        <p:nvSpPr>
          <p:cNvPr id="14" name="TextBox 13"/>
          <p:cNvSpPr txBox="1"/>
          <p:nvPr/>
        </p:nvSpPr>
        <p:spPr>
          <a:xfrm>
            <a:off x="6412931" y="368641"/>
            <a:ext cx="2265287" cy="738664"/>
          </a:xfrm>
          <a:prstGeom prst="rect">
            <a:avLst/>
          </a:prstGeom>
          <a:noFill/>
        </p:spPr>
        <p:txBody>
          <a:bodyPr wrap="square" rtlCol="0">
            <a:spAutoFit/>
          </a:bodyPr>
          <a:lstStyle/>
          <a:p>
            <a:r>
              <a:rPr lang="en-US" sz="1400" dirty="0">
                <a:solidFill>
                  <a:srgbClr val="000000"/>
                </a:solidFill>
              </a:rPr>
              <a:t>Aug 10 - 19; Tropical atmosphere, very moist (high Td), daily overturning</a:t>
            </a:r>
            <a:endParaRPr lang="en-US" sz="1600" dirty="0">
              <a:solidFill>
                <a:srgbClr val="000000"/>
              </a:solidFill>
            </a:endParaRPr>
          </a:p>
        </p:txBody>
      </p:sp>
      <p:sp>
        <p:nvSpPr>
          <p:cNvPr id="15" name="TextBox 14"/>
          <p:cNvSpPr txBox="1"/>
          <p:nvPr/>
        </p:nvSpPr>
        <p:spPr>
          <a:xfrm>
            <a:off x="0" y="6441743"/>
            <a:ext cx="9144000" cy="338554"/>
          </a:xfrm>
          <a:prstGeom prst="rect">
            <a:avLst/>
          </a:prstGeom>
          <a:noFill/>
        </p:spPr>
        <p:txBody>
          <a:bodyPr wrap="square" rtlCol="0">
            <a:spAutoFit/>
          </a:bodyPr>
          <a:lstStyle/>
          <a:p>
            <a:pPr algn="ctr"/>
            <a:r>
              <a:rPr lang="en-US" sz="1600" dirty="0">
                <a:solidFill>
                  <a:srgbClr val="000000"/>
                </a:solidFill>
              </a:rPr>
              <a:t>Excluding 15 days, the correlation of ozone to NOx is </a:t>
            </a:r>
            <a:r>
              <a:rPr lang="en-US" sz="1600" b="1" u="sng" dirty="0">
                <a:solidFill>
                  <a:srgbClr val="000000"/>
                </a:solidFill>
              </a:rPr>
              <a:t>0.57</a:t>
            </a:r>
            <a:r>
              <a:rPr lang="en-US" sz="1600" dirty="0">
                <a:solidFill>
                  <a:srgbClr val="000000"/>
                </a:solidFill>
              </a:rPr>
              <a:t> in 2016. Working to develop 2017 and 2018 </a:t>
            </a:r>
          </a:p>
        </p:txBody>
      </p:sp>
      <p:sp>
        <p:nvSpPr>
          <p:cNvPr id="16" name="Oval 15"/>
          <p:cNvSpPr/>
          <p:nvPr/>
        </p:nvSpPr>
        <p:spPr bwMode="auto">
          <a:xfrm>
            <a:off x="4858870" y="376518"/>
            <a:ext cx="1183341" cy="3460376"/>
          </a:xfrm>
          <a:prstGeom prst="ellipse">
            <a:avLst/>
          </a:prstGeom>
          <a:solidFill>
            <a:srgbClr val="00B0F0">
              <a:alpha val="51000"/>
            </a:srgbClr>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srgbClr val="000000"/>
              </a:solidFill>
            </a:endParaRPr>
          </a:p>
        </p:txBody>
      </p:sp>
      <p:sp>
        <p:nvSpPr>
          <p:cNvPr id="17" name="TextBox 16">
            <a:extLst>
              <a:ext uri="{FF2B5EF4-FFF2-40B4-BE49-F238E27FC236}">
                <a16:creationId xmlns:a16="http://schemas.microsoft.com/office/drawing/2014/main" id="{60B2CB03-EFCF-4ACD-9769-B0A37A8DE3C7}"/>
              </a:ext>
            </a:extLst>
          </p:cNvPr>
          <p:cNvSpPr txBox="1"/>
          <p:nvPr/>
        </p:nvSpPr>
        <p:spPr>
          <a:xfrm>
            <a:off x="7094284" y="6072411"/>
            <a:ext cx="2149389" cy="369332"/>
          </a:xfrm>
          <a:prstGeom prst="rect">
            <a:avLst/>
          </a:prstGeom>
          <a:noFill/>
        </p:spPr>
        <p:txBody>
          <a:bodyPr wrap="square" rtlCol="0">
            <a:spAutoFit/>
          </a:bodyPr>
          <a:lstStyle/>
          <a:p>
            <a:r>
              <a:rPr lang="en-US" dirty="0">
                <a:solidFill>
                  <a:srgbClr val="000000"/>
                </a:solidFill>
              </a:rPr>
              <a:t>Credit: Emily Bull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METEOROLOGIST_Section\BAY_OZONE\OWLETS_2\Figures\TROPOMI_NO2_June282018thruSept152018.png"/>
          <p:cNvPicPr>
            <a:picLocks noChangeAspect="1" noChangeArrowheads="1"/>
          </p:cNvPicPr>
          <p:nvPr/>
        </p:nvPicPr>
        <p:blipFill>
          <a:blip r:embed="rId2" cstate="print"/>
          <a:srcRect l="16327" r="16488"/>
          <a:stretch>
            <a:fillRect/>
          </a:stretch>
        </p:blipFill>
        <p:spPr bwMode="auto">
          <a:xfrm>
            <a:off x="6220927" y="769544"/>
            <a:ext cx="2388918" cy="2539797"/>
          </a:xfrm>
          <a:prstGeom prst="rect">
            <a:avLst/>
          </a:prstGeom>
          <a:noFill/>
        </p:spPr>
      </p:pic>
      <p:sp>
        <p:nvSpPr>
          <p:cNvPr id="2" name="Title 1"/>
          <p:cNvSpPr>
            <a:spLocks noGrp="1"/>
          </p:cNvSpPr>
          <p:nvPr>
            <p:ph type="title"/>
          </p:nvPr>
        </p:nvSpPr>
        <p:spPr>
          <a:xfrm>
            <a:off x="838200" y="76200"/>
            <a:ext cx="8229600" cy="609600"/>
          </a:xfrm>
        </p:spPr>
        <p:txBody>
          <a:bodyPr/>
          <a:lstStyle/>
          <a:p>
            <a:r>
              <a:rPr lang="en-US" dirty="0"/>
              <a:t>Satellite Captured “City” Plume</a:t>
            </a:r>
          </a:p>
        </p:txBody>
      </p:sp>
      <p:pic>
        <p:nvPicPr>
          <p:cNvPr id="2050" name="Picture 2"/>
          <p:cNvPicPr>
            <a:picLocks noChangeAspect="1" noChangeArrowheads="1"/>
          </p:cNvPicPr>
          <p:nvPr/>
        </p:nvPicPr>
        <p:blipFill>
          <a:blip r:embed="rId3" cstate="print"/>
          <a:srcRect/>
          <a:stretch>
            <a:fillRect/>
          </a:stretch>
        </p:blipFill>
        <p:spPr bwMode="auto">
          <a:xfrm>
            <a:off x="0" y="819150"/>
            <a:ext cx="6400800" cy="5353050"/>
          </a:xfrm>
          <a:prstGeom prst="rect">
            <a:avLst/>
          </a:prstGeom>
          <a:noFill/>
          <a:ln w="9525">
            <a:noFill/>
            <a:miter lim="800000"/>
            <a:headEnd/>
            <a:tailEnd/>
          </a:ln>
        </p:spPr>
      </p:pic>
      <p:sp>
        <p:nvSpPr>
          <p:cNvPr id="5" name="TextBox 4"/>
          <p:cNvSpPr txBox="1"/>
          <p:nvPr/>
        </p:nvSpPr>
        <p:spPr>
          <a:xfrm>
            <a:off x="0" y="6191568"/>
            <a:ext cx="609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TropOMI</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Dan Goldberg; Argonne National Laboratory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Hysplit</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Dispersion: Mark Cohen; Air Resources Lab; NOAA</a:t>
            </a:r>
          </a:p>
        </p:txBody>
      </p:sp>
      <p:sp>
        <p:nvSpPr>
          <p:cNvPr id="4" name="Freeform: Shape 3">
            <a:extLst>
              <a:ext uri="{FF2B5EF4-FFF2-40B4-BE49-F238E27FC236}">
                <a16:creationId xmlns:a16="http://schemas.microsoft.com/office/drawing/2014/main" id="{957C057F-54BE-4318-92FA-A4320411FF53}"/>
              </a:ext>
            </a:extLst>
          </p:cNvPr>
          <p:cNvSpPr/>
          <p:nvPr/>
        </p:nvSpPr>
        <p:spPr bwMode="auto">
          <a:xfrm>
            <a:off x="2971798" y="2654709"/>
            <a:ext cx="608188" cy="792702"/>
          </a:xfrm>
          <a:custGeom>
            <a:avLst/>
            <a:gdLst>
              <a:gd name="connsiteX0" fmla="*/ 0 w 789039"/>
              <a:gd name="connsiteY0" fmla="*/ 103239 h 855407"/>
              <a:gd name="connsiteX1" fmla="*/ 36871 w 789039"/>
              <a:gd name="connsiteY1" fmla="*/ 162233 h 855407"/>
              <a:gd name="connsiteX2" fmla="*/ 51619 w 789039"/>
              <a:gd name="connsiteY2" fmla="*/ 228600 h 855407"/>
              <a:gd name="connsiteX3" fmla="*/ 66368 w 789039"/>
              <a:gd name="connsiteY3" fmla="*/ 243349 h 855407"/>
              <a:gd name="connsiteX4" fmla="*/ 88490 w 789039"/>
              <a:gd name="connsiteY4" fmla="*/ 280220 h 855407"/>
              <a:gd name="connsiteX5" fmla="*/ 110613 w 789039"/>
              <a:gd name="connsiteY5" fmla="*/ 317091 h 855407"/>
              <a:gd name="connsiteX6" fmla="*/ 140110 w 789039"/>
              <a:gd name="connsiteY6" fmla="*/ 383459 h 855407"/>
              <a:gd name="connsiteX7" fmla="*/ 162232 w 789039"/>
              <a:gd name="connsiteY7" fmla="*/ 427704 h 855407"/>
              <a:gd name="connsiteX8" fmla="*/ 184355 w 789039"/>
              <a:gd name="connsiteY8" fmla="*/ 442452 h 855407"/>
              <a:gd name="connsiteX9" fmla="*/ 243348 w 789039"/>
              <a:gd name="connsiteY9" fmla="*/ 494071 h 855407"/>
              <a:gd name="connsiteX10" fmla="*/ 258097 w 789039"/>
              <a:gd name="connsiteY10" fmla="*/ 508820 h 855407"/>
              <a:gd name="connsiteX11" fmla="*/ 280219 w 789039"/>
              <a:gd name="connsiteY11" fmla="*/ 516194 h 855407"/>
              <a:gd name="connsiteX12" fmla="*/ 302342 w 789039"/>
              <a:gd name="connsiteY12" fmla="*/ 530942 h 855407"/>
              <a:gd name="connsiteX13" fmla="*/ 368710 w 789039"/>
              <a:gd name="connsiteY13" fmla="*/ 553065 h 855407"/>
              <a:gd name="connsiteX14" fmla="*/ 390832 w 789039"/>
              <a:gd name="connsiteY14" fmla="*/ 560439 h 855407"/>
              <a:gd name="connsiteX15" fmla="*/ 457200 w 789039"/>
              <a:gd name="connsiteY15" fmla="*/ 626807 h 855407"/>
              <a:gd name="connsiteX16" fmla="*/ 479322 w 789039"/>
              <a:gd name="connsiteY16" fmla="*/ 648929 h 855407"/>
              <a:gd name="connsiteX17" fmla="*/ 494071 w 789039"/>
              <a:gd name="connsiteY17" fmla="*/ 663678 h 855407"/>
              <a:gd name="connsiteX18" fmla="*/ 508819 w 789039"/>
              <a:gd name="connsiteY18" fmla="*/ 685800 h 855407"/>
              <a:gd name="connsiteX19" fmla="*/ 530942 w 789039"/>
              <a:gd name="connsiteY19" fmla="*/ 722671 h 855407"/>
              <a:gd name="connsiteX20" fmla="*/ 545690 w 789039"/>
              <a:gd name="connsiteY20" fmla="*/ 744794 h 855407"/>
              <a:gd name="connsiteX21" fmla="*/ 575187 w 789039"/>
              <a:gd name="connsiteY21" fmla="*/ 774291 h 855407"/>
              <a:gd name="connsiteX22" fmla="*/ 604684 w 789039"/>
              <a:gd name="connsiteY22" fmla="*/ 811162 h 855407"/>
              <a:gd name="connsiteX23" fmla="*/ 619432 w 789039"/>
              <a:gd name="connsiteY23" fmla="*/ 833284 h 855407"/>
              <a:gd name="connsiteX24" fmla="*/ 663677 w 789039"/>
              <a:gd name="connsiteY24" fmla="*/ 848033 h 855407"/>
              <a:gd name="connsiteX25" fmla="*/ 685800 w 789039"/>
              <a:gd name="connsiteY25" fmla="*/ 855407 h 855407"/>
              <a:gd name="connsiteX26" fmla="*/ 766916 w 789039"/>
              <a:gd name="connsiteY26" fmla="*/ 833284 h 855407"/>
              <a:gd name="connsiteX27" fmla="*/ 781664 w 789039"/>
              <a:gd name="connsiteY27" fmla="*/ 789039 h 855407"/>
              <a:gd name="connsiteX28" fmla="*/ 789039 w 789039"/>
              <a:gd name="connsiteY28" fmla="*/ 766917 h 855407"/>
              <a:gd name="connsiteX29" fmla="*/ 781664 w 789039"/>
              <a:gd name="connsiteY29" fmla="*/ 634181 h 855407"/>
              <a:gd name="connsiteX30" fmla="*/ 759542 w 789039"/>
              <a:gd name="connsiteY30" fmla="*/ 612059 h 855407"/>
              <a:gd name="connsiteX31" fmla="*/ 752168 w 789039"/>
              <a:gd name="connsiteY31" fmla="*/ 589936 h 855407"/>
              <a:gd name="connsiteX32" fmla="*/ 722671 w 789039"/>
              <a:gd name="connsiteY32" fmla="*/ 560439 h 855407"/>
              <a:gd name="connsiteX33" fmla="*/ 707922 w 789039"/>
              <a:gd name="connsiteY33" fmla="*/ 545691 h 855407"/>
              <a:gd name="connsiteX34" fmla="*/ 678426 w 789039"/>
              <a:gd name="connsiteY34" fmla="*/ 501446 h 855407"/>
              <a:gd name="connsiteX35" fmla="*/ 641555 w 789039"/>
              <a:gd name="connsiteY35" fmla="*/ 464575 h 855407"/>
              <a:gd name="connsiteX36" fmla="*/ 612058 w 789039"/>
              <a:gd name="connsiteY36" fmla="*/ 420329 h 855407"/>
              <a:gd name="connsiteX37" fmla="*/ 597310 w 789039"/>
              <a:gd name="connsiteY37" fmla="*/ 398207 h 855407"/>
              <a:gd name="connsiteX38" fmla="*/ 567813 w 789039"/>
              <a:gd name="connsiteY38" fmla="*/ 368710 h 855407"/>
              <a:gd name="connsiteX39" fmla="*/ 553064 w 789039"/>
              <a:gd name="connsiteY39" fmla="*/ 353962 h 855407"/>
              <a:gd name="connsiteX40" fmla="*/ 523568 w 789039"/>
              <a:gd name="connsiteY40" fmla="*/ 317091 h 855407"/>
              <a:gd name="connsiteX41" fmla="*/ 516193 w 789039"/>
              <a:gd name="connsiteY41" fmla="*/ 294968 h 855407"/>
              <a:gd name="connsiteX42" fmla="*/ 501445 w 789039"/>
              <a:gd name="connsiteY42" fmla="*/ 272846 h 855407"/>
              <a:gd name="connsiteX43" fmla="*/ 479322 w 789039"/>
              <a:gd name="connsiteY43" fmla="*/ 235975 h 855407"/>
              <a:gd name="connsiteX44" fmla="*/ 471948 w 789039"/>
              <a:gd name="connsiteY44" fmla="*/ 213852 h 855407"/>
              <a:gd name="connsiteX45" fmla="*/ 435077 w 789039"/>
              <a:gd name="connsiteY45" fmla="*/ 176981 h 855407"/>
              <a:gd name="connsiteX46" fmla="*/ 420329 w 789039"/>
              <a:gd name="connsiteY46" fmla="*/ 154859 h 855407"/>
              <a:gd name="connsiteX47" fmla="*/ 405580 w 789039"/>
              <a:gd name="connsiteY47" fmla="*/ 110613 h 855407"/>
              <a:gd name="connsiteX48" fmla="*/ 390832 w 789039"/>
              <a:gd name="connsiteY48" fmla="*/ 88491 h 855407"/>
              <a:gd name="connsiteX49" fmla="*/ 383458 w 789039"/>
              <a:gd name="connsiteY49" fmla="*/ 66368 h 855407"/>
              <a:gd name="connsiteX50" fmla="*/ 353961 w 789039"/>
              <a:gd name="connsiteY50" fmla="*/ 29497 h 855407"/>
              <a:gd name="connsiteX51" fmla="*/ 331839 w 789039"/>
              <a:gd name="connsiteY51" fmla="*/ 14749 h 855407"/>
              <a:gd name="connsiteX52" fmla="*/ 287593 w 789039"/>
              <a:gd name="connsiteY52" fmla="*/ 0 h 855407"/>
              <a:gd name="connsiteX53" fmla="*/ 147484 w 789039"/>
              <a:gd name="connsiteY53" fmla="*/ 7375 h 855407"/>
              <a:gd name="connsiteX54" fmla="*/ 125361 w 789039"/>
              <a:gd name="connsiteY54" fmla="*/ 14749 h 855407"/>
              <a:gd name="connsiteX55" fmla="*/ 88490 w 789039"/>
              <a:gd name="connsiteY55" fmla="*/ 44246 h 855407"/>
              <a:gd name="connsiteX56" fmla="*/ 73742 w 789039"/>
              <a:gd name="connsiteY56" fmla="*/ 66368 h 855407"/>
              <a:gd name="connsiteX57" fmla="*/ 58993 w 789039"/>
              <a:gd name="connsiteY57" fmla="*/ 81117 h 855407"/>
              <a:gd name="connsiteX58" fmla="*/ 51619 w 789039"/>
              <a:gd name="connsiteY58" fmla="*/ 103239 h 855407"/>
              <a:gd name="connsiteX59" fmla="*/ 36871 w 789039"/>
              <a:gd name="connsiteY59" fmla="*/ 125362 h 855407"/>
              <a:gd name="connsiteX60" fmla="*/ 36871 w 789039"/>
              <a:gd name="connsiteY60" fmla="*/ 147484 h 855407"/>
              <a:gd name="connsiteX0" fmla="*/ 0 w 789039"/>
              <a:gd name="connsiteY0" fmla="*/ 103239 h 855407"/>
              <a:gd name="connsiteX1" fmla="*/ 36871 w 789039"/>
              <a:gd name="connsiteY1" fmla="*/ 162233 h 855407"/>
              <a:gd name="connsiteX2" fmla="*/ 51619 w 789039"/>
              <a:gd name="connsiteY2" fmla="*/ 228600 h 855407"/>
              <a:gd name="connsiteX3" fmla="*/ 66368 w 789039"/>
              <a:gd name="connsiteY3" fmla="*/ 243349 h 855407"/>
              <a:gd name="connsiteX4" fmla="*/ 88490 w 789039"/>
              <a:gd name="connsiteY4" fmla="*/ 280220 h 855407"/>
              <a:gd name="connsiteX5" fmla="*/ 110613 w 789039"/>
              <a:gd name="connsiteY5" fmla="*/ 317091 h 855407"/>
              <a:gd name="connsiteX6" fmla="*/ 140110 w 789039"/>
              <a:gd name="connsiteY6" fmla="*/ 383459 h 855407"/>
              <a:gd name="connsiteX7" fmla="*/ 162232 w 789039"/>
              <a:gd name="connsiteY7" fmla="*/ 427704 h 855407"/>
              <a:gd name="connsiteX8" fmla="*/ 184355 w 789039"/>
              <a:gd name="connsiteY8" fmla="*/ 442452 h 855407"/>
              <a:gd name="connsiteX9" fmla="*/ 243348 w 789039"/>
              <a:gd name="connsiteY9" fmla="*/ 494071 h 855407"/>
              <a:gd name="connsiteX10" fmla="*/ 258097 w 789039"/>
              <a:gd name="connsiteY10" fmla="*/ 508820 h 855407"/>
              <a:gd name="connsiteX11" fmla="*/ 280219 w 789039"/>
              <a:gd name="connsiteY11" fmla="*/ 516194 h 855407"/>
              <a:gd name="connsiteX12" fmla="*/ 302342 w 789039"/>
              <a:gd name="connsiteY12" fmla="*/ 530942 h 855407"/>
              <a:gd name="connsiteX13" fmla="*/ 368710 w 789039"/>
              <a:gd name="connsiteY13" fmla="*/ 553065 h 855407"/>
              <a:gd name="connsiteX14" fmla="*/ 390832 w 789039"/>
              <a:gd name="connsiteY14" fmla="*/ 560439 h 855407"/>
              <a:gd name="connsiteX15" fmla="*/ 457200 w 789039"/>
              <a:gd name="connsiteY15" fmla="*/ 626807 h 855407"/>
              <a:gd name="connsiteX16" fmla="*/ 479322 w 789039"/>
              <a:gd name="connsiteY16" fmla="*/ 648929 h 855407"/>
              <a:gd name="connsiteX17" fmla="*/ 494071 w 789039"/>
              <a:gd name="connsiteY17" fmla="*/ 663678 h 855407"/>
              <a:gd name="connsiteX18" fmla="*/ 508819 w 789039"/>
              <a:gd name="connsiteY18" fmla="*/ 685800 h 855407"/>
              <a:gd name="connsiteX19" fmla="*/ 530942 w 789039"/>
              <a:gd name="connsiteY19" fmla="*/ 722671 h 855407"/>
              <a:gd name="connsiteX20" fmla="*/ 545690 w 789039"/>
              <a:gd name="connsiteY20" fmla="*/ 744794 h 855407"/>
              <a:gd name="connsiteX21" fmla="*/ 575187 w 789039"/>
              <a:gd name="connsiteY21" fmla="*/ 774291 h 855407"/>
              <a:gd name="connsiteX22" fmla="*/ 604684 w 789039"/>
              <a:gd name="connsiteY22" fmla="*/ 811162 h 855407"/>
              <a:gd name="connsiteX23" fmla="*/ 619432 w 789039"/>
              <a:gd name="connsiteY23" fmla="*/ 833284 h 855407"/>
              <a:gd name="connsiteX24" fmla="*/ 663677 w 789039"/>
              <a:gd name="connsiteY24" fmla="*/ 848033 h 855407"/>
              <a:gd name="connsiteX25" fmla="*/ 685800 w 789039"/>
              <a:gd name="connsiteY25" fmla="*/ 855407 h 855407"/>
              <a:gd name="connsiteX26" fmla="*/ 766916 w 789039"/>
              <a:gd name="connsiteY26" fmla="*/ 833284 h 855407"/>
              <a:gd name="connsiteX27" fmla="*/ 781664 w 789039"/>
              <a:gd name="connsiteY27" fmla="*/ 789039 h 855407"/>
              <a:gd name="connsiteX28" fmla="*/ 789039 w 789039"/>
              <a:gd name="connsiteY28" fmla="*/ 766917 h 855407"/>
              <a:gd name="connsiteX29" fmla="*/ 781664 w 789039"/>
              <a:gd name="connsiteY29" fmla="*/ 634181 h 855407"/>
              <a:gd name="connsiteX30" fmla="*/ 759542 w 789039"/>
              <a:gd name="connsiteY30" fmla="*/ 612059 h 855407"/>
              <a:gd name="connsiteX31" fmla="*/ 752168 w 789039"/>
              <a:gd name="connsiteY31" fmla="*/ 589936 h 855407"/>
              <a:gd name="connsiteX32" fmla="*/ 722671 w 789039"/>
              <a:gd name="connsiteY32" fmla="*/ 560439 h 855407"/>
              <a:gd name="connsiteX33" fmla="*/ 707922 w 789039"/>
              <a:gd name="connsiteY33" fmla="*/ 545691 h 855407"/>
              <a:gd name="connsiteX34" fmla="*/ 678426 w 789039"/>
              <a:gd name="connsiteY34" fmla="*/ 501446 h 855407"/>
              <a:gd name="connsiteX35" fmla="*/ 641555 w 789039"/>
              <a:gd name="connsiteY35" fmla="*/ 464575 h 855407"/>
              <a:gd name="connsiteX36" fmla="*/ 612058 w 789039"/>
              <a:gd name="connsiteY36" fmla="*/ 420329 h 855407"/>
              <a:gd name="connsiteX37" fmla="*/ 597310 w 789039"/>
              <a:gd name="connsiteY37" fmla="*/ 398207 h 855407"/>
              <a:gd name="connsiteX38" fmla="*/ 567813 w 789039"/>
              <a:gd name="connsiteY38" fmla="*/ 368710 h 855407"/>
              <a:gd name="connsiteX39" fmla="*/ 553064 w 789039"/>
              <a:gd name="connsiteY39" fmla="*/ 353962 h 855407"/>
              <a:gd name="connsiteX40" fmla="*/ 523568 w 789039"/>
              <a:gd name="connsiteY40" fmla="*/ 317091 h 855407"/>
              <a:gd name="connsiteX41" fmla="*/ 516193 w 789039"/>
              <a:gd name="connsiteY41" fmla="*/ 294968 h 855407"/>
              <a:gd name="connsiteX42" fmla="*/ 501445 w 789039"/>
              <a:gd name="connsiteY42" fmla="*/ 272846 h 855407"/>
              <a:gd name="connsiteX43" fmla="*/ 479322 w 789039"/>
              <a:gd name="connsiteY43" fmla="*/ 235975 h 855407"/>
              <a:gd name="connsiteX44" fmla="*/ 471948 w 789039"/>
              <a:gd name="connsiteY44" fmla="*/ 213852 h 855407"/>
              <a:gd name="connsiteX45" fmla="*/ 435077 w 789039"/>
              <a:gd name="connsiteY45" fmla="*/ 176981 h 855407"/>
              <a:gd name="connsiteX46" fmla="*/ 420329 w 789039"/>
              <a:gd name="connsiteY46" fmla="*/ 154859 h 855407"/>
              <a:gd name="connsiteX47" fmla="*/ 405580 w 789039"/>
              <a:gd name="connsiteY47" fmla="*/ 110613 h 855407"/>
              <a:gd name="connsiteX48" fmla="*/ 390832 w 789039"/>
              <a:gd name="connsiteY48" fmla="*/ 88491 h 855407"/>
              <a:gd name="connsiteX49" fmla="*/ 383458 w 789039"/>
              <a:gd name="connsiteY49" fmla="*/ 66368 h 855407"/>
              <a:gd name="connsiteX50" fmla="*/ 353961 w 789039"/>
              <a:gd name="connsiteY50" fmla="*/ 29497 h 855407"/>
              <a:gd name="connsiteX51" fmla="*/ 331839 w 789039"/>
              <a:gd name="connsiteY51" fmla="*/ 14749 h 855407"/>
              <a:gd name="connsiteX52" fmla="*/ 287593 w 789039"/>
              <a:gd name="connsiteY52" fmla="*/ 0 h 855407"/>
              <a:gd name="connsiteX53" fmla="*/ 147484 w 789039"/>
              <a:gd name="connsiteY53" fmla="*/ 7375 h 855407"/>
              <a:gd name="connsiteX54" fmla="*/ 125361 w 789039"/>
              <a:gd name="connsiteY54" fmla="*/ 14749 h 855407"/>
              <a:gd name="connsiteX55" fmla="*/ 88490 w 789039"/>
              <a:gd name="connsiteY55" fmla="*/ 44246 h 855407"/>
              <a:gd name="connsiteX56" fmla="*/ 73742 w 789039"/>
              <a:gd name="connsiteY56" fmla="*/ 66368 h 855407"/>
              <a:gd name="connsiteX57" fmla="*/ 58993 w 789039"/>
              <a:gd name="connsiteY57" fmla="*/ 81117 h 855407"/>
              <a:gd name="connsiteX58" fmla="*/ 51619 w 789039"/>
              <a:gd name="connsiteY58" fmla="*/ 103239 h 855407"/>
              <a:gd name="connsiteX59" fmla="*/ 36871 w 789039"/>
              <a:gd name="connsiteY59" fmla="*/ 125362 h 855407"/>
              <a:gd name="connsiteX60" fmla="*/ 36871 w 789039"/>
              <a:gd name="connsiteY60" fmla="*/ 147484 h 855407"/>
              <a:gd name="connsiteX61" fmla="*/ 0 w 789039"/>
              <a:gd name="connsiteY61" fmla="*/ 103239 h 855407"/>
              <a:gd name="connsiteX0" fmla="*/ 1037 w 753205"/>
              <a:gd name="connsiteY0" fmla="*/ 147484 h 855407"/>
              <a:gd name="connsiteX1" fmla="*/ 1037 w 753205"/>
              <a:gd name="connsiteY1" fmla="*/ 162233 h 855407"/>
              <a:gd name="connsiteX2" fmla="*/ 15785 w 753205"/>
              <a:gd name="connsiteY2" fmla="*/ 228600 h 855407"/>
              <a:gd name="connsiteX3" fmla="*/ 30534 w 753205"/>
              <a:gd name="connsiteY3" fmla="*/ 243349 h 855407"/>
              <a:gd name="connsiteX4" fmla="*/ 52656 w 753205"/>
              <a:gd name="connsiteY4" fmla="*/ 280220 h 855407"/>
              <a:gd name="connsiteX5" fmla="*/ 74779 w 753205"/>
              <a:gd name="connsiteY5" fmla="*/ 317091 h 855407"/>
              <a:gd name="connsiteX6" fmla="*/ 104276 w 753205"/>
              <a:gd name="connsiteY6" fmla="*/ 383459 h 855407"/>
              <a:gd name="connsiteX7" fmla="*/ 126398 w 753205"/>
              <a:gd name="connsiteY7" fmla="*/ 427704 h 855407"/>
              <a:gd name="connsiteX8" fmla="*/ 148521 w 753205"/>
              <a:gd name="connsiteY8" fmla="*/ 442452 h 855407"/>
              <a:gd name="connsiteX9" fmla="*/ 207514 w 753205"/>
              <a:gd name="connsiteY9" fmla="*/ 494071 h 855407"/>
              <a:gd name="connsiteX10" fmla="*/ 222263 w 753205"/>
              <a:gd name="connsiteY10" fmla="*/ 508820 h 855407"/>
              <a:gd name="connsiteX11" fmla="*/ 244385 w 753205"/>
              <a:gd name="connsiteY11" fmla="*/ 516194 h 855407"/>
              <a:gd name="connsiteX12" fmla="*/ 266508 w 753205"/>
              <a:gd name="connsiteY12" fmla="*/ 530942 h 855407"/>
              <a:gd name="connsiteX13" fmla="*/ 332876 w 753205"/>
              <a:gd name="connsiteY13" fmla="*/ 553065 h 855407"/>
              <a:gd name="connsiteX14" fmla="*/ 354998 w 753205"/>
              <a:gd name="connsiteY14" fmla="*/ 560439 h 855407"/>
              <a:gd name="connsiteX15" fmla="*/ 421366 w 753205"/>
              <a:gd name="connsiteY15" fmla="*/ 626807 h 855407"/>
              <a:gd name="connsiteX16" fmla="*/ 443488 w 753205"/>
              <a:gd name="connsiteY16" fmla="*/ 648929 h 855407"/>
              <a:gd name="connsiteX17" fmla="*/ 458237 w 753205"/>
              <a:gd name="connsiteY17" fmla="*/ 663678 h 855407"/>
              <a:gd name="connsiteX18" fmla="*/ 472985 w 753205"/>
              <a:gd name="connsiteY18" fmla="*/ 685800 h 855407"/>
              <a:gd name="connsiteX19" fmla="*/ 495108 w 753205"/>
              <a:gd name="connsiteY19" fmla="*/ 722671 h 855407"/>
              <a:gd name="connsiteX20" fmla="*/ 509856 w 753205"/>
              <a:gd name="connsiteY20" fmla="*/ 744794 h 855407"/>
              <a:gd name="connsiteX21" fmla="*/ 539353 w 753205"/>
              <a:gd name="connsiteY21" fmla="*/ 774291 h 855407"/>
              <a:gd name="connsiteX22" fmla="*/ 568850 w 753205"/>
              <a:gd name="connsiteY22" fmla="*/ 811162 h 855407"/>
              <a:gd name="connsiteX23" fmla="*/ 583598 w 753205"/>
              <a:gd name="connsiteY23" fmla="*/ 833284 h 855407"/>
              <a:gd name="connsiteX24" fmla="*/ 627843 w 753205"/>
              <a:gd name="connsiteY24" fmla="*/ 848033 h 855407"/>
              <a:gd name="connsiteX25" fmla="*/ 649966 w 753205"/>
              <a:gd name="connsiteY25" fmla="*/ 855407 h 855407"/>
              <a:gd name="connsiteX26" fmla="*/ 731082 w 753205"/>
              <a:gd name="connsiteY26" fmla="*/ 833284 h 855407"/>
              <a:gd name="connsiteX27" fmla="*/ 745830 w 753205"/>
              <a:gd name="connsiteY27" fmla="*/ 789039 h 855407"/>
              <a:gd name="connsiteX28" fmla="*/ 753205 w 753205"/>
              <a:gd name="connsiteY28" fmla="*/ 766917 h 855407"/>
              <a:gd name="connsiteX29" fmla="*/ 745830 w 753205"/>
              <a:gd name="connsiteY29" fmla="*/ 634181 h 855407"/>
              <a:gd name="connsiteX30" fmla="*/ 723708 w 753205"/>
              <a:gd name="connsiteY30" fmla="*/ 612059 h 855407"/>
              <a:gd name="connsiteX31" fmla="*/ 716334 w 753205"/>
              <a:gd name="connsiteY31" fmla="*/ 589936 h 855407"/>
              <a:gd name="connsiteX32" fmla="*/ 686837 w 753205"/>
              <a:gd name="connsiteY32" fmla="*/ 560439 h 855407"/>
              <a:gd name="connsiteX33" fmla="*/ 672088 w 753205"/>
              <a:gd name="connsiteY33" fmla="*/ 545691 h 855407"/>
              <a:gd name="connsiteX34" fmla="*/ 642592 w 753205"/>
              <a:gd name="connsiteY34" fmla="*/ 501446 h 855407"/>
              <a:gd name="connsiteX35" fmla="*/ 605721 w 753205"/>
              <a:gd name="connsiteY35" fmla="*/ 464575 h 855407"/>
              <a:gd name="connsiteX36" fmla="*/ 576224 w 753205"/>
              <a:gd name="connsiteY36" fmla="*/ 420329 h 855407"/>
              <a:gd name="connsiteX37" fmla="*/ 561476 w 753205"/>
              <a:gd name="connsiteY37" fmla="*/ 398207 h 855407"/>
              <a:gd name="connsiteX38" fmla="*/ 531979 w 753205"/>
              <a:gd name="connsiteY38" fmla="*/ 368710 h 855407"/>
              <a:gd name="connsiteX39" fmla="*/ 517230 w 753205"/>
              <a:gd name="connsiteY39" fmla="*/ 353962 h 855407"/>
              <a:gd name="connsiteX40" fmla="*/ 487734 w 753205"/>
              <a:gd name="connsiteY40" fmla="*/ 317091 h 855407"/>
              <a:gd name="connsiteX41" fmla="*/ 480359 w 753205"/>
              <a:gd name="connsiteY41" fmla="*/ 294968 h 855407"/>
              <a:gd name="connsiteX42" fmla="*/ 465611 w 753205"/>
              <a:gd name="connsiteY42" fmla="*/ 272846 h 855407"/>
              <a:gd name="connsiteX43" fmla="*/ 443488 w 753205"/>
              <a:gd name="connsiteY43" fmla="*/ 235975 h 855407"/>
              <a:gd name="connsiteX44" fmla="*/ 436114 w 753205"/>
              <a:gd name="connsiteY44" fmla="*/ 213852 h 855407"/>
              <a:gd name="connsiteX45" fmla="*/ 399243 w 753205"/>
              <a:gd name="connsiteY45" fmla="*/ 176981 h 855407"/>
              <a:gd name="connsiteX46" fmla="*/ 384495 w 753205"/>
              <a:gd name="connsiteY46" fmla="*/ 154859 h 855407"/>
              <a:gd name="connsiteX47" fmla="*/ 369746 w 753205"/>
              <a:gd name="connsiteY47" fmla="*/ 110613 h 855407"/>
              <a:gd name="connsiteX48" fmla="*/ 354998 w 753205"/>
              <a:gd name="connsiteY48" fmla="*/ 88491 h 855407"/>
              <a:gd name="connsiteX49" fmla="*/ 347624 w 753205"/>
              <a:gd name="connsiteY49" fmla="*/ 66368 h 855407"/>
              <a:gd name="connsiteX50" fmla="*/ 318127 w 753205"/>
              <a:gd name="connsiteY50" fmla="*/ 29497 h 855407"/>
              <a:gd name="connsiteX51" fmla="*/ 296005 w 753205"/>
              <a:gd name="connsiteY51" fmla="*/ 14749 h 855407"/>
              <a:gd name="connsiteX52" fmla="*/ 251759 w 753205"/>
              <a:gd name="connsiteY52" fmla="*/ 0 h 855407"/>
              <a:gd name="connsiteX53" fmla="*/ 111650 w 753205"/>
              <a:gd name="connsiteY53" fmla="*/ 7375 h 855407"/>
              <a:gd name="connsiteX54" fmla="*/ 89527 w 753205"/>
              <a:gd name="connsiteY54" fmla="*/ 14749 h 855407"/>
              <a:gd name="connsiteX55" fmla="*/ 52656 w 753205"/>
              <a:gd name="connsiteY55" fmla="*/ 44246 h 855407"/>
              <a:gd name="connsiteX56" fmla="*/ 37908 w 753205"/>
              <a:gd name="connsiteY56" fmla="*/ 66368 h 855407"/>
              <a:gd name="connsiteX57" fmla="*/ 23159 w 753205"/>
              <a:gd name="connsiteY57" fmla="*/ 81117 h 855407"/>
              <a:gd name="connsiteX58" fmla="*/ 15785 w 753205"/>
              <a:gd name="connsiteY58" fmla="*/ 103239 h 855407"/>
              <a:gd name="connsiteX59" fmla="*/ 1037 w 753205"/>
              <a:gd name="connsiteY59" fmla="*/ 125362 h 855407"/>
              <a:gd name="connsiteX60" fmla="*/ 1037 w 753205"/>
              <a:gd name="connsiteY60" fmla="*/ 147484 h 855407"/>
              <a:gd name="connsiteX0" fmla="*/ 1037 w 753205"/>
              <a:gd name="connsiteY0" fmla="*/ 147484 h 855407"/>
              <a:gd name="connsiteX1" fmla="*/ 1037 w 753205"/>
              <a:gd name="connsiteY1" fmla="*/ 162233 h 855407"/>
              <a:gd name="connsiteX2" fmla="*/ 15785 w 753205"/>
              <a:gd name="connsiteY2" fmla="*/ 228600 h 855407"/>
              <a:gd name="connsiteX3" fmla="*/ 30534 w 753205"/>
              <a:gd name="connsiteY3" fmla="*/ 243349 h 855407"/>
              <a:gd name="connsiteX4" fmla="*/ 52656 w 753205"/>
              <a:gd name="connsiteY4" fmla="*/ 280220 h 855407"/>
              <a:gd name="connsiteX5" fmla="*/ 74779 w 753205"/>
              <a:gd name="connsiteY5" fmla="*/ 317091 h 855407"/>
              <a:gd name="connsiteX6" fmla="*/ 104276 w 753205"/>
              <a:gd name="connsiteY6" fmla="*/ 383459 h 855407"/>
              <a:gd name="connsiteX7" fmla="*/ 126398 w 753205"/>
              <a:gd name="connsiteY7" fmla="*/ 427704 h 855407"/>
              <a:gd name="connsiteX8" fmla="*/ 148521 w 753205"/>
              <a:gd name="connsiteY8" fmla="*/ 442452 h 855407"/>
              <a:gd name="connsiteX9" fmla="*/ 207514 w 753205"/>
              <a:gd name="connsiteY9" fmla="*/ 494071 h 855407"/>
              <a:gd name="connsiteX10" fmla="*/ 222263 w 753205"/>
              <a:gd name="connsiteY10" fmla="*/ 508820 h 855407"/>
              <a:gd name="connsiteX11" fmla="*/ 244385 w 753205"/>
              <a:gd name="connsiteY11" fmla="*/ 516194 h 855407"/>
              <a:gd name="connsiteX12" fmla="*/ 266508 w 753205"/>
              <a:gd name="connsiteY12" fmla="*/ 530942 h 855407"/>
              <a:gd name="connsiteX13" fmla="*/ 332876 w 753205"/>
              <a:gd name="connsiteY13" fmla="*/ 553065 h 855407"/>
              <a:gd name="connsiteX14" fmla="*/ 354998 w 753205"/>
              <a:gd name="connsiteY14" fmla="*/ 560439 h 855407"/>
              <a:gd name="connsiteX15" fmla="*/ 421366 w 753205"/>
              <a:gd name="connsiteY15" fmla="*/ 626807 h 855407"/>
              <a:gd name="connsiteX16" fmla="*/ 443488 w 753205"/>
              <a:gd name="connsiteY16" fmla="*/ 648929 h 855407"/>
              <a:gd name="connsiteX17" fmla="*/ 458237 w 753205"/>
              <a:gd name="connsiteY17" fmla="*/ 663678 h 855407"/>
              <a:gd name="connsiteX18" fmla="*/ 472985 w 753205"/>
              <a:gd name="connsiteY18" fmla="*/ 685800 h 855407"/>
              <a:gd name="connsiteX19" fmla="*/ 495108 w 753205"/>
              <a:gd name="connsiteY19" fmla="*/ 722671 h 855407"/>
              <a:gd name="connsiteX20" fmla="*/ 509856 w 753205"/>
              <a:gd name="connsiteY20" fmla="*/ 744794 h 855407"/>
              <a:gd name="connsiteX21" fmla="*/ 539353 w 753205"/>
              <a:gd name="connsiteY21" fmla="*/ 774291 h 855407"/>
              <a:gd name="connsiteX22" fmla="*/ 568850 w 753205"/>
              <a:gd name="connsiteY22" fmla="*/ 811162 h 855407"/>
              <a:gd name="connsiteX23" fmla="*/ 627843 w 753205"/>
              <a:gd name="connsiteY23" fmla="*/ 848033 h 855407"/>
              <a:gd name="connsiteX24" fmla="*/ 649966 w 753205"/>
              <a:gd name="connsiteY24" fmla="*/ 855407 h 855407"/>
              <a:gd name="connsiteX25" fmla="*/ 731082 w 753205"/>
              <a:gd name="connsiteY25" fmla="*/ 833284 h 855407"/>
              <a:gd name="connsiteX26" fmla="*/ 745830 w 753205"/>
              <a:gd name="connsiteY26" fmla="*/ 789039 h 855407"/>
              <a:gd name="connsiteX27" fmla="*/ 753205 w 753205"/>
              <a:gd name="connsiteY27" fmla="*/ 766917 h 855407"/>
              <a:gd name="connsiteX28" fmla="*/ 745830 w 753205"/>
              <a:gd name="connsiteY28" fmla="*/ 634181 h 855407"/>
              <a:gd name="connsiteX29" fmla="*/ 723708 w 753205"/>
              <a:gd name="connsiteY29" fmla="*/ 612059 h 855407"/>
              <a:gd name="connsiteX30" fmla="*/ 716334 w 753205"/>
              <a:gd name="connsiteY30" fmla="*/ 589936 h 855407"/>
              <a:gd name="connsiteX31" fmla="*/ 686837 w 753205"/>
              <a:gd name="connsiteY31" fmla="*/ 560439 h 855407"/>
              <a:gd name="connsiteX32" fmla="*/ 672088 w 753205"/>
              <a:gd name="connsiteY32" fmla="*/ 545691 h 855407"/>
              <a:gd name="connsiteX33" fmla="*/ 642592 w 753205"/>
              <a:gd name="connsiteY33" fmla="*/ 501446 h 855407"/>
              <a:gd name="connsiteX34" fmla="*/ 605721 w 753205"/>
              <a:gd name="connsiteY34" fmla="*/ 464575 h 855407"/>
              <a:gd name="connsiteX35" fmla="*/ 576224 w 753205"/>
              <a:gd name="connsiteY35" fmla="*/ 420329 h 855407"/>
              <a:gd name="connsiteX36" fmla="*/ 561476 w 753205"/>
              <a:gd name="connsiteY36" fmla="*/ 398207 h 855407"/>
              <a:gd name="connsiteX37" fmla="*/ 531979 w 753205"/>
              <a:gd name="connsiteY37" fmla="*/ 368710 h 855407"/>
              <a:gd name="connsiteX38" fmla="*/ 517230 w 753205"/>
              <a:gd name="connsiteY38" fmla="*/ 353962 h 855407"/>
              <a:gd name="connsiteX39" fmla="*/ 487734 w 753205"/>
              <a:gd name="connsiteY39" fmla="*/ 317091 h 855407"/>
              <a:gd name="connsiteX40" fmla="*/ 480359 w 753205"/>
              <a:gd name="connsiteY40" fmla="*/ 294968 h 855407"/>
              <a:gd name="connsiteX41" fmla="*/ 465611 w 753205"/>
              <a:gd name="connsiteY41" fmla="*/ 272846 h 855407"/>
              <a:gd name="connsiteX42" fmla="*/ 443488 w 753205"/>
              <a:gd name="connsiteY42" fmla="*/ 235975 h 855407"/>
              <a:gd name="connsiteX43" fmla="*/ 436114 w 753205"/>
              <a:gd name="connsiteY43" fmla="*/ 213852 h 855407"/>
              <a:gd name="connsiteX44" fmla="*/ 399243 w 753205"/>
              <a:gd name="connsiteY44" fmla="*/ 176981 h 855407"/>
              <a:gd name="connsiteX45" fmla="*/ 384495 w 753205"/>
              <a:gd name="connsiteY45" fmla="*/ 154859 h 855407"/>
              <a:gd name="connsiteX46" fmla="*/ 369746 w 753205"/>
              <a:gd name="connsiteY46" fmla="*/ 110613 h 855407"/>
              <a:gd name="connsiteX47" fmla="*/ 354998 w 753205"/>
              <a:gd name="connsiteY47" fmla="*/ 88491 h 855407"/>
              <a:gd name="connsiteX48" fmla="*/ 347624 w 753205"/>
              <a:gd name="connsiteY48" fmla="*/ 66368 h 855407"/>
              <a:gd name="connsiteX49" fmla="*/ 318127 w 753205"/>
              <a:gd name="connsiteY49" fmla="*/ 29497 h 855407"/>
              <a:gd name="connsiteX50" fmla="*/ 296005 w 753205"/>
              <a:gd name="connsiteY50" fmla="*/ 14749 h 855407"/>
              <a:gd name="connsiteX51" fmla="*/ 251759 w 753205"/>
              <a:gd name="connsiteY51" fmla="*/ 0 h 855407"/>
              <a:gd name="connsiteX52" fmla="*/ 111650 w 753205"/>
              <a:gd name="connsiteY52" fmla="*/ 7375 h 855407"/>
              <a:gd name="connsiteX53" fmla="*/ 89527 w 753205"/>
              <a:gd name="connsiteY53" fmla="*/ 14749 h 855407"/>
              <a:gd name="connsiteX54" fmla="*/ 52656 w 753205"/>
              <a:gd name="connsiteY54" fmla="*/ 44246 h 855407"/>
              <a:gd name="connsiteX55" fmla="*/ 37908 w 753205"/>
              <a:gd name="connsiteY55" fmla="*/ 66368 h 855407"/>
              <a:gd name="connsiteX56" fmla="*/ 23159 w 753205"/>
              <a:gd name="connsiteY56" fmla="*/ 81117 h 855407"/>
              <a:gd name="connsiteX57" fmla="*/ 15785 w 753205"/>
              <a:gd name="connsiteY57" fmla="*/ 103239 h 855407"/>
              <a:gd name="connsiteX58" fmla="*/ 1037 w 753205"/>
              <a:gd name="connsiteY58" fmla="*/ 125362 h 855407"/>
              <a:gd name="connsiteX59" fmla="*/ 1037 w 753205"/>
              <a:gd name="connsiteY59" fmla="*/ 147484 h 855407"/>
              <a:gd name="connsiteX0" fmla="*/ 1037 w 753205"/>
              <a:gd name="connsiteY0" fmla="*/ 147484 h 849034"/>
              <a:gd name="connsiteX1" fmla="*/ 1037 w 753205"/>
              <a:gd name="connsiteY1" fmla="*/ 162233 h 849034"/>
              <a:gd name="connsiteX2" fmla="*/ 15785 w 753205"/>
              <a:gd name="connsiteY2" fmla="*/ 228600 h 849034"/>
              <a:gd name="connsiteX3" fmla="*/ 30534 w 753205"/>
              <a:gd name="connsiteY3" fmla="*/ 243349 h 849034"/>
              <a:gd name="connsiteX4" fmla="*/ 52656 w 753205"/>
              <a:gd name="connsiteY4" fmla="*/ 280220 h 849034"/>
              <a:gd name="connsiteX5" fmla="*/ 74779 w 753205"/>
              <a:gd name="connsiteY5" fmla="*/ 317091 h 849034"/>
              <a:gd name="connsiteX6" fmla="*/ 104276 w 753205"/>
              <a:gd name="connsiteY6" fmla="*/ 383459 h 849034"/>
              <a:gd name="connsiteX7" fmla="*/ 126398 w 753205"/>
              <a:gd name="connsiteY7" fmla="*/ 427704 h 849034"/>
              <a:gd name="connsiteX8" fmla="*/ 148521 w 753205"/>
              <a:gd name="connsiteY8" fmla="*/ 442452 h 849034"/>
              <a:gd name="connsiteX9" fmla="*/ 207514 w 753205"/>
              <a:gd name="connsiteY9" fmla="*/ 494071 h 849034"/>
              <a:gd name="connsiteX10" fmla="*/ 222263 w 753205"/>
              <a:gd name="connsiteY10" fmla="*/ 508820 h 849034"/>
              <a:gd name="connsiteX11" fmla="*/ 244385 w 753205"/>
              <a:gd name="connsiteY11" fmla="*/ 516194 h 849034"/>
              <a:gd name="connsiteX12" fmla="*/ 266508 w 753205"/>
              <a:gd name="connsiteY12" fmla="*/ 530942 h 849034"/>
              <a:gd name="connsiteX13" fmla="*/ 332876 w 753205"/>
              <a:gd name="connsiteY13" fmla="*/ 553065 h 849034"/>
              <a:gd name="connsiteX14" fmla="*/ 354998 w 753205"/>
              <a:gd name="connsiteY14" fmla="*/ 560439 h 849034"/>
              <a:gd name="connsiteX15" fmla="*/ 421366 w 753205"/>
              <a:gd name="connsiteY15" fmla="*/ 626807 h 849034"/>
              <a:gd name="connsiteX16" fmla="*/ 443488 w 753205"/>
              <a:gd name="connsiteY16" fmla="*/ 648929 h 849034"/>
              <a:gd name="connsiteX17" fmla="*/ 458237 w 753205"/>
              <a:gd name="connsiteY17" fmla="*/ 663678 h 849034"/>
              <a:gd name="connsiteX18" fmla="*/ 472985 w 753205"/>
              <a:gd name="connsiteY18" fmla="*/ 685800 h 849034"/>
              <a:gd name="connsiteX19" fmla="*/ 495108 w 753205"/>
              <a:gd name="connsiteY19" fmla="*/ 722671 h 849034"/>
              <a:gd name="connsiteX20" fmla="*/ 509856 w 753205"/>
              <a:gd name="connsiteY20" fmla="*/ 744794 h 849034"/>
              <a:gd name="connsiteX21" fmla="*/ 539353 w 753205"/>
              <a:gd name="connsiteY21" fmla="*/ 774291 h 849034"/>
              <a:gd name="connsiteX22" fmla="*/ 568850 w 753205"/>
              <a:gd name="connsiteY22" fmla="*/ 811162 h 849034"/>
              <a:gd name="connsiteX23" fmla="*/ 627843 w 753205"/>
              <a:gd name="connsiteY23" fmla="*/ 848033 h 849034"/>
              <a:gd name="connsiteX24" fmla="*/ 625927 w 753205"/>
              <a:gd name="connsiteY24" fmla="*/ 840574 h 849034"/>
              <a:gd name="connsiteX25" fmla="*/ 731082 w 753205"/>
              <a:gd name="connsiteY25" fmla="*/ 833284 h 849034"/>
              <a:gd name="connsiteX26" fmla="*/ 745830 w 753205"/>
              <a:gd name="connsiteY26" fmla="*/ 789039 h 849034"/>
              <a:gd name="connsiteX27" fmla="*/ 753205 w 753205"/>
              <a:gd name="connsiteY27" fmla="*/ 766917 h 849034"/>
              <a:gd name="connsiteX28" fmla="*/ 745830 w 753205"/>
              <a:gd name="connsiteY28" fmla="*/ 634181 h 849034"/>
              <a:gd name="connsiteX29" fmla="*/ 723708 w 753205"/>
              <a:gd name="connsiteY29" fmla="*/ 612059 h 849034"/>
              <a:gd name="connsiteX30" fmla="*/ 716334 w 753205"/>
              <a:gd name="connsiteY30" fmla="*/ 589936 h 849034"/>
              <a:gd name="connsiteX31" fmla="*/ 686837 w 753205"/>
              <a:gd name="connsiteY31" fmla="*/ 560439 h 849034"/>
              <a:gd name="connsiteX32" fmla="*/ 672088 w 753205"/>
              <a:gd name="connsiteY32" fmla="*/ 545691 h 849034"/>
              <a:gd name="connsiteX33" fmla="*/ 642592 w 753205"/>
              <a:gd name="connsiteY33" fmla="*/ 501446 h 849034"/>
              <a:gd name="connsiteX34" fmla="*/ 605721 w 753205"/>
              <a:gd name="connsiteY34" fmla="*/ 464575 h 849034"/>
              <a:gd name="connsiteX35" fmla="*/ 576224 w 753205"/>
              <a:gd name="connsiteY35" fmla="*/ 420329 h 849034"/>
              <a:gd name="connsiteX36" fmla="*/ 561476 w 753205"/>
              <a:gd name="connsiteY36" fmla="*/ 398207 h 849034"/>
              <a:gd name="connsiteX37" fmla="*/ 531979 w 753205"/>
              <a:gd name="connsiteY37" fmla="*/ 368710 h 849034"/>
              <a:gd name="connsiteX38" fmla="*/ 517230 w 753205"/>
              <a:gd name="connsiteY38" fmla="*/ 353962 h 849034"/>
              <a:gd name="connsiteX39" fmla="*/ 487734 w 753205"/>
              <a:gd name="connsiteY39" fmla="*/ 317091 h 849034"/>
              <a:gd name="connsiteX40" fmla="*/ 480359 w 753205"/>
              <a:gd name="connsiteY40" fmla="*/ 294968 h 849034"/>
              <a:gd name="connsiteX41" fmla="*/ 465611 w 753205"/>
              <a:gd name="connsiteY41" fmla="*/ 272846 h 849034"/>
              <a:gd name="connsiteX42" fmla="*/ 443488 w 753205"/>
              <a:gd name="connsiteY42" fmla="*/ 235975 h 849034"/>
              <a:gd name="connsiteX43" fmla="*/ 436114 w 753205"/>
              <a:gd name="connsiteY43" fmla="*/ 213852 h 849034"/>
              <a:gd name="connsiteX44" fmla="*/ 399243 w 753205"/>
              <a:gd name="connsiteY44" fmla="*/ 176981 h 849034"/>
              <a:gd name="connsiteX45" fmla="*/ 384495 w 753205"/>
              <a:gd name="connsiteY45" fmla="*/ 154859 h 849034"/>
              <a:gd name="connsiteX46" fmla="*/ 369746 w 753205"/>
              <a:gd name="connsiteY46" fmla="*/ 110613 h 849034"/>
              <a:gd name="connsiteX47" fmla="*/ 354998 w 753205"/>
              <a:gd name="connsiteY47" fmla="*/ 88491 h 849034"/>
              <a:gd name="connsiteX48" fmla="*/ 347624 w 753205"/>
              <a:gd name="connsiteY48" fmla="*/ 66368 h 849034"/>
              <a:gd name="connsiteX49" fmla="*/ 318127 w 753205"/>
              <a:gd name="connsiteY49" fmla="*/ 29497 h 849034"/>
              <a:gd name="connsiteX50" fmla="*/ 296005 w 753205"/>
              <a:gd name="connsiteY50" fmla="*/ 14749 h 849034"/>
              <a:gd name="connsiteX51" fmla="*/ 251759 w 753205"/>
              <a:gd name="connsiteY51" fmla="*/ 0 h 849034"/>
              <a:gd name="connsiteX52" fmla="*/ 111650 w 753205"/>
              <a:gd name="connsiteY52" fmla="*/ 7375 h 849034"/>
              <a:gd name="connsiteX53" fmla="*/ 89527 w 753205"/>
              <a:gd name="connsiteY53" fmla="*/ 14749 h 849034"/>
              <a:gd name="connsiteX54" fmla="*/ 52656 w 753205"/>
              <a:gd name="connsiteY54" fmla="*/ 44246 h 849034"/>
              <a:gd name="connsiteX55" fmla="*/ 37908 w 753205"/>
              <a:gd name="connsiteY55" fmla="*/ 66368 h 849034"/>
              <a:gd name="connsiteX56" fmla="*/ 23159 w 753205"/>
              <a:gd name="connsiteY56" fmla="*/ 81117 h 849034"/>
              <a:gd name="connsiteX57" fmla="*/ 15785 w 753205"/>
              <a:gd name="connsiteY57" fmla="*/ 103239 h 849034"/>
              <a:gd name="connsiteX58" fmla="*/ 1037 w 753205"/>
              <a:gd name="connsiteY58" fmla="*/ 125362 h 849034"/>
              <a:gd name="connsiteX59" fmla="*/ 1037 w 753205"/>
              <a:gd name="connsiteY59" fmla="*/ 147484 h 849034"/>
              <a:gd name="connsiteX0" fmla="*/ 1037 w 753205"/>
              <a:gd name="connsiteY0" fmla="*/ 147484 h 848904"/>
              <a:gd name="connsiteX1" fmla="*/ 1037 w 753205"/>
              <a:gd name="connsiteY1" fmla="*/ 162233 h 848904"/>
              <a:gd name="connsiteX2" fmla="*/ 15785 w 753205"/>
              <a:gd name="connsiteY2" fmla="*/ 228600 h 848904"/>
              <a:gd name="connsiteX3" fmla="*/ 30534 w 753205"/>
              <a:gd name="connsiteY3" fmla="*/ 243349 h 848904"/>
              <a:gd name="connsiteX4" fmla="*/ 52656 w 753205"/>
              <a:gd name="connsiteY4" fmla="*/ 280220 h 848904"/>
              <a:gd name="connsiteX5" fmla="*/ 74779 w 753205"/>
              <a:gd name="connsiteY5" fmla="*/ 317091 h 848904"/>
              <a:gd name="connsiteX6" fmla="*/ 104276 w 753205"/>
              <a:gd name="connsiteY6" fmla="*/ 383459 h 848904"/>
              <a:gd name="connsiteX7" fmla="*/ 126398 w 753205"/>
              <a:gd name="connsiteY7" fmla="*/ 427704 h 848904"/>
              <a:gd name="connsiteX8" fmla="*/ 148521 w 753205"/>
              <a:gd name="connsiteY8" fmla="*/ 442452 h 848904"/>
              <a:gd name="connsiteX9" fmla="*/ 207514 w 753205"/>
              <a:gd name="connsiteY9" fmla="*/ 494071 h 848904"/>
              <a:gd name="connsiteX10" fmla="*/ 222263 w 753205"/>
              <a:gd name="connsiteY10" fmla="*/ 508820 h 848904"/>
              <a:gd name="connsiteX11" fmla="*/ 244385 w 753205"/>
              <a:gd name="connsiteY11" fmla="*/ 516194 h 848904"/>
              <a:gd name="connsiteX12" fmla="*/ 266508 w 753205"/>
              <a:gd name="connsiteY12" fmla="*/ 530942 h 848904"/>
              <a:gd name="connsiteX13" fmla="*/ 332876 w 753205"/>
              <a:gd name="connsiteY13" fmla="*/ 553065 h 848904"/>
              <a:gd name="connsiteX14" fmla="*/ 354998 w 753205"/>
              <a:gd name="connsiteY14" fmla="*/ 560439 h 848904"/>
              <a:gd name="connsiteX15" fmla="*/ 421366 w 753205"/>
              <a:gd name="connsiteY15" fmla="*/ 626807 h 848904"/>
              <a:gd name="connsiteX16" fmla="*/ 443488 w 753205"/>
              <a:gd name="connsiteY16" fmla="*/ 648929 h 848904"/>
              <a:gd name="connsiteX17" fmla="*/ 458237 w 753205"/>
              <a:gd name="connsiteY17" fmla="*/ 663678 h 848904"/>
              <a:gd name="connsiteX18" fmla="*/ 472985 w 753205"/>
              <a:gd name="connsiteY18" fmla="*/ 685800 h 848904"/>
              <a:gd name="connsiteX19" fmla="*/ 495108 w 753205"/>
              <a:gd name="connsiteY19" fmla="*/ 722671 h 848904"/>
              <a:gd name="connsiteX20" fmla="*/ 509856 w 753205"/>
              <a:gd name="connsiteY20" fmla="*/ 744794 h 848904"/>
              <a:gd name="connsiteX21" fmla="*/ 539353 w 753205"/>
              <a:gd name="connsiteY21" fmla="*/ 774291 h 848904"/>
              <a:gd name="connsiteX22" fmla="*/ 568850 w 753205"/>
              <a:gd name="connsiteY22" fmla="*/ 811162 h 848904"/>
              <a:gd name="connsiteX23" fmla="*/ 627843 w 753205"/>
              <a:gd name="connsiteY23" fmla="*/ 848033 h 848904"/>
              <a:gd name="connsiteX24" fmla="*/ 731082 w 753205"/>
              <a:gd name="connsiteY24" fmla="*/ 833284 h 848904"/>
              <a:gd name="connsiteX25" fmla="*/ 745830 w 753205"/>
              <a:gd name="connsiteY25" fmla="*/ 789039 h 848904"/>
              <a:gd name="connsiteX26" fmla="*/ 753205 w 753205"/>
              <a:gd name="connsiteY26" fmla="*/ 766917 h 848904"/>
              <a:gd name="connsiteX27" fmla="*/ 745830 w 753205"/>
              <a:gd name="connsiteY27" fmla="*/ 634181 h 848904"/>
              <a:gd name="connsiteX28" fmla="*/ 723708 w 753205"/>
              <a:gd name="connsiteY28" fmla="*/ 612059 h 848904"/>
              <a:gd name="connsiteX29" fmla="*/ 716334 w 753205"/>
              <a:gd name="connsiteY29" fmla="*/ 589936 h 848904"/>
              <a:gd name="connsiteX30" fmla="*/ 686837 w 753205"/>
              <a:gd name="connsiteY30" fmla="*/ 560439 h 848904"/>
              <a:gd name="connsiteX31" fmla="*/ 672088 w 753205"/>
              <a:gd name="connsiteY31" fmla="*/ 545691 h 848904"/>
              <a:gd name="connsiteX32" fmla="*/ 642592 w 753205"/>
              <a:gd name="connsiteY32" fmla="*/ 501446 h 848904"/>
              <a:gd name="connsiteX33" fmla="*/ 605721 w 753205"/>
              <a:gd name="connsiteY33" fmla="*/ 464575 h 848904"/>
              <a:gd name="connsiteX34" fmla="*/ 576224 w 753205"/>
              <a:gd name="connsiteY34" fmla="*/ 420329 h 848904"/>
              <a:gd name="connsiteX35" fmla="*/ 561476 w 753205"/>
              <a:gd name="connsiteY35" fmla="*/ 398207 h 848904"/>
              <a:gd name="connsiteX36" fmla="*/ 531979 w 753205"/>
              <a:gd name="connsiteY36" fmla="*/ 368710 h 848904"/>
              <a:gd name="connsiteX37" fmla="*/ 517230 w 753205"/>
              <a:gd name="connsiteY37" fmla="*/ 353962 h 848904"/>
              <a:gd name="connsiteX38" fmla="*/ 487734 w 753205"/>
              <a:gd name="connsiteY38" fmla="*/ 317091 h 848904"/>
              <a:gd name="connsiteX39" fmla="*/ 480359 w 753205"/>
              <a:gd name="connsiteY39" fmla="*/ 294968 h 848904"/>
              <a:gd name="connsiteX40" fmla="*/ 465611 w 753205"/>
              <a:gd name="connsiteY40" fmla="*/ 272846 h 848904"/>
              <a:gd name="connsiteX41" fmla="*/ 443488 w 753205"/>
              <a:gd name="connsiteY41" fmla="*/ 235975 h 848904"/>
              <a:gd name="connsiteX42" fmla="*/ 436114 w 753205"/>
              <a:gd name="connsiteY42" fmla="*/ 213852 h 848904"/>
              <a:gd name="connsiteX43" fmla="*/ 399243 w 753205"/>
              <a:gd name="connsiteY43" fmla="*/ 176981 h 848904"/>
              <a:gd name="connsiteX44" fmla="*/ 384495 w 753205"/>
              <a:gd name="connsiteY44" fmla="*/ 154859 h 848904"/>
              <a:gd name="connsiteX45" fmla="*/ 369746 w 753205"/>
              <a:gd name="connsiteY45" fmla="*/ 110613 h 848904"/>
              <a:gd name="connsiteX46" fmla="*/ 354998 w 753205"/>
              <a:gd name="connsiteY46" fmla="*/ 88491 h 848904"/>
              <a:gd name="connsiteX47" fmla="*/ 347624 w 753205"/>
              <a:gd name="connsiteY47" fmla="*/ 66368 h 848904"/>
              <a:gd name="connsiteX48" fmla="*/ 318127 w 753205"/>
              <a:gd name="connsiteY48" fmla="*/ 29497 h 848904"/>
              <a:gd name="connsiteX49" fmla="*/ 296005 w 753205"/>
              <a:gd name="connsiteY49" fmla="*/ 14749 h 848904"/>
              <a:gd name="connsiteX50" fmla="*/ 251759 w 753205"/>
              <a:gd name="connsiteY50" fmla="*/ 0 h 848904"/>
              <a:gd name="connsiteX51" fmla="*/ 111650 w 753205"/>
              <a:gd name="connsiteY51" fmla="*/ 7375 h 848904"/>
              <a:gd name="connsiteX52" fmla="*/ 89527 w 753205"/>
              <a:gd name="connsiteY52" fmla="*/ 14749 h 848904"/>
              <a:gd name="connsiteX53" fmla="*/ 52656 w 753205"/>
              <a:gd name="connsiteY53" fmla="*/ 44246 h 848904"/>
              <a:gd name="connsiteX54" fmla="*/ 37908 w 753205"/>
              <a:gd name="connsiteY54" fmla="*/ 66368 h 848904"/>
              <a:gd name="connsiteX55" fmla="*/ 23159 w 753205"/>
              <a:gd name="connsiteY55" fmla="*/ 81117 h 848904"/>
              <a:gd name="connsiteX56" fmla="*/ 15785 w 753205"/>
              <a:gd name="connsiteY56" fmla="*/ 103239 h 848904"/>
              <a:gd name="connsiteX57" fmla="*/ 1037 w 753205"/>
              <a:gd name="connsiteY57" fmla="*/ 125362 h 848904"/>
              <a:gd name="connsiteX58" fmla="*/ 1037 w 753205"/>
              <a:gd name="connsiteY58" fmla="*/ 147484 h 848904"/>
              <a:gd name="connsiteX0" fmla="*/ 1037 w 745830"/>
              <a:gd name="connsiteY0" fmla="*/ 147484 h 848904"/>
              <a:gd name="connsiteX1" fmla="*/ 1037 w 745830"/>
              <a:gd name="connsiteY1" fmla="*/ 162233 h 848904"/>
              <a:gd name="connsiteX2" fmla="*/ 15785 w 745830"/>
              <a:gd name="connsiteY2" fmla="*/ 228600 h 848904"/>
              <a:gd name="connsiteX3" fmla="*/ 30534 w 745830"/>
              <a:gd name="connsiteY3" fmla="*/ 243349 h 848904"/>
              <a:gd name="connsiteX4" fmla="*/ 52656 w 745830"/>
              <a:gd name="connsiteY4" fmla="*/ 280220 h 848904"/>
              <a:gd name="connsiteX5" fmla="*/ 74779 w 745830"/>
              <a:gd name="connsiteY5" fmla="*/ 317091 h 848904"/>
              <a:gd name="connsiteX6" fmla="*/ 104276 w 745830"/>
              <a:gd name="connsiteY6" fmla="*/ 383459 h 848904"/>
              <a:gd name="connsiteX7" fmla="*/ 126398 w 745830"/>
              <a:gd name="connsiteY7" fmla="*/ 427704 h 848904"/>
              <a:gd name="connsiteX8" fmla="*/ 148521 w 745830"/>
              <a:gd name="connsiteY8" fmla="*/ 442452 h 848904"/>
              <a:gd name="connsiteX9" fmla="*/ 207514 w 745830"/>
              <a:gd name="connsiteY9" fmla="*/ 494071 h 848904"/>
              <a:gd name="connsiteX10" fmla="*/ 222263 w 745830"/>
              <a:gd name="connsiteY10" fmla="*/ 508820 h 848904"/>
              <a:gd name="connsiteX11" fmla="*/ 244385 w 745830"/>
              <a:gd name="connsiteY11" fmla="*/ 516194 h 848904"/>
              <a:gd name="connsiteX12" fmla="*/ 266508 w 745830"/>
              <a:gd name="connsiteY12" fmla="*/ 530942 h 848904"/>
              <a:gd name="connsiteX13" fmla="*/ 332876 w 745830"/>
              <a:gd name="connsiteY13" fmla="*/ 553065 h 848904"/>
              <a:gd name="connsiteX14" fmla="*/ 354998 w 745830"/>
              <a:gd name="connsiteY14" fmla="*/ 560439 h 848904"/>
              <a:gd name="connsiteX15" fmla="*/ 421366 w 745830"/>
              <a:gd name="connsiteY15" fmla="*/ 626807 h 848904"/>
              <a:gd name="connsiteX16" fmla="*/ 443488 w 745830"/>
              <a:gd name="connsiteY16" fmla="*/ 648929 h 848904"/>
              <a:gd name="connsiteX17" fmla="*/ 458237 w 745830"/>
              <a:gd name="connsiteY17" fmla="*/ 663678 h 848904"/>
              <a:gd name="connsiteX18" fmla="*/ 472985 w 745830"/>
              <a:gd name="connsiteY18" fmla="*/ 685800 h 848904"/>
              <a:gd name="connsiteX19" fmla="*/ 495108 w 745830"/>
              <a:gd name="connsiteY19" fmla="*/ 722671 h 848904"/>
              <a:gd name="connsiteX20" fmla="*/ 509856 w 745830"/>
              <a:gd name="connsiteY20" fmla="*/ 744794 h 848904"/>
              <a:gd name="connsiteX21" fmla="*/ 539353 w 745830"/>
              <a:gd name="connsiteY21" fmla="*/ 774291 h 848904"/>
              <a:gd name="connsiteX22" fmla="*/ 568850 w 745830"/>
              <a:gd name="connsiteY22" fmla="*/ 811162 h 848904"/>
              <a:gd name="connsiteX23" fmla="*/ 627843 w 745830"/>
              <a:gd name="connsiteY23" fmla="*/ 848033 h 848904"/>
              <a:gd name="connsiteX24" fmla="*/ 731082 w 745830"/>
              <a:gd name="connsiteY24" fmla="*/ 833284 h 848904"/>
              <a:gd name="connsiteX25" fmla="*/ 745830 w 745830"/>
              <a:gd name="connsiteY25" fmla="*/ 789039 h 848904"/>
              <a:gd name="connsiteX26" fmla="*/ 745830 w 745830"/>
              <a:gd name="connsiteY26" fmla="*/ 634181 h 848904"/>
              <a:gd name="connsiteX27" fmla="*/ 723708 w 745830"/>
              <a:gd name="connsiteY27" fmla="*/ 612059 h 848904"/>
              <a:gd name="connsiteX28" fmla="*/ 716334 w 745830"/>
              <a:gd name="connsiteY28" fmla="*/ 589936 h 848904"/>
              <a:gd name="connsiteX29" fmla="*/ 686837 w 745830"/>
              <a:gd name="connsiteY29" fmla="*/ 560439 h 848904"/>
              <a:gd name="connsiteX30" fmla="*/ 672088 w 745830"/>
              <a:gd name="connsiteY30" fmla="*/ 545691 h 848904"/>
              <a:gd name="connsiteX31" fmla="*/ 642592 w 745830"/>
              <a:gd name="connsiteY31" fmla="*/ 501446 h 848904"/>
              <a:gd name="connsiteX32" fmla="*/ 605721 w 745830"/>
              <a:gd name="connsiteY32" fmla="*/ 464575 h 848904"/>
              <a:gd name="connsiteX33" fmla="*/ 576224 w 745830"/>
              <a:gd name="connsiteY33" fmla="*/ 420329 h 848904"/>
              <a:gd name="connsiteX34" fmla="*/ 561476 w 745830"/>
              <a:gd name="connsiteY34" fmla="*/ 398207 h 848904"/>
              <a:gd name="connsiteX35" fmla="*/ 531979 w 745830"/>
              <a:gd name="connsiteY35" fmla="*/ 368710 h 848904"/>
              <a:gd name="connsiteX36" fmla="*/ 517230 w 745830"/>
              <a:gd name="connsiteY36" fmla="*/ 353962 h 848904"/>
              <a:gd name="connsiteX37" fmla="*/ 487734 w 745830"/>
              <a:gd name="connsiteY37" fmla="*/ 317091 h 848904"/>
              <a:gd name="connsiteX38" fmla="*/ 480359 w 745830"/>
              <a:gd name="connsiteY38" fmla="*/ 294968 h 848904"/>
              <a:gd name="connsiteX39" fmla="*/ 465611 w 745830"/>
              <a:gd name="connsiteY39" fmla="*/ 272846 h 848904"/>
              <a:gd name="connsiteX40" fmla="*/ 443488 w 745830"/>
              <a:gd name="connsiteY40" fmla="*/ 235975 h 848904"/>
              <a:gd name="connsiteX41" fmla="*/ 436114 w 745830"/>
              <a:gd name="connsiteY41" fmla="*/ 213852 h 848904"/>
              <a:gd name="connsiteX42" fmla="*/ 399243 w 745830"/>
              <a:gd name="connsiteY42" fmla="*/ 176981 h 848904"/>
              <a:gd name="connsiteX43" fmla="*/ 384495 w 745830"/>
              <a:gd name="connsiteY43" fmla="*/ 154859 h 848904"/>
              <a:gd name="connsiteX44" fmla="*/ 369746 w 745830"/>
              <a:gd name="connsiteY44" fmla="*/ 110613 h 848904"/>
              <a:gd name="connsiteX45" fmla="*/ 354998 w 745830"/>
              <a:gd name="connsiteY45" fmla="*/ 88491 h 848904"/>
              <a:gd name="connsiteX46" fmla="*/ 347624 w 745830"/>
              <a:gd name="connsiteY46" fmla="*/ 66368 h 848904"/>
              <a:gd name="connsiteX47" fmla="*/ 318127 w 745830"/>
              <a:gd name="connsiteY47" fmla="*/ 29497 h 848904"/>
              <a:gd name="connsiteX48" fmla="*/ 296005 w 745830"/>
              <a:gd name="connsiteY48" fmla="*/ 14749 h 848904"/>
              <a:gd name="connsiteX49" fmla="*/ 251759 w 745830"/>
              <a:gd name="connsiteY49" fmla="*/ 0 h 848904"/>
              <a:gd name="connsiteX50" fmla="*/ 111650 w 745830"/>
              <a:gd name="connsiteY50" fmla="*/ 7375 h 848904"/>
              <a:gd name="connsiteX51" fmla="*/ 89527 w 745830"/>
              <a:gd name="connsiteY51" fmla="*/ 14749 h 848904"/>
              <a:gd name="connsiteX52" fmla="*/ 52656 w 745830"/>
              <a:gd name="connsiteY52" fmla="*/ 44246 h 848904"/>
              <a:gd name="connsiteX53" fmla="*/ 37908 w 745830"/>
              <a:gd name="connsiteY53" fmla="*/ 66368 h 848904"/>
              <a:gd name="connsiteX54" fmla="*/ 23159 w 745830"/>
              <a:gd name="connsiteY54" fmla="*/ 81117 h 848904"/>
              <a:gd name="connsiteX55" fmla="*/ 15785 w 745830"/>
              <a:gd name="connsiteY55" fmla="*/ 103239 h 848904"/>
              <a:gd name="connsiteX56" fmla="*/ 1037 w 745830"/>
              <a:gd name="connsiteY56" fmla="*/ 125362 h 848904"/>
              <a:gd name="connsiteX57" fmla="*/ 1037 w 745830"/>
              <a:gd name="connsiteY57" fmla="*/ 147484 h 848904"/>
              <a:gd name="connsiteX0" fmla="*/ 1037 w 746922"/>
              <a:gd name="connsiteY0" fmla="*/ 147484 h 855421"/>
              <a:gd name="connsiteX1" fmla="*/ 1037 w 746922"/>
              <a:gd name="connsiteY1" fmla="*/ 162233 h 855421"/>
              <a:gd name="connsiteX2" fmla="*/ 15785 w 746922"/>
              <a:gd name="connsiteY2" fmla="*/ 228600 h 855421"/>
              <a:gd name="connsiteX3" fmla="*/ 30534 w 746922"/>
              <a:gd name="connsiteY3" fmla="*/ 243349 h 855421"/>
              <a:gd name="connsiteX4" fmla="*/ 52656 w 746922"/>
              <a:gd name="connsiteY4" fmla="*/ 280220 h 855421"/>
              <a:gd name="connsiteX5" fmla="*/ 74779 w 746922"/>
              <a:gd name="connsiteY5" fmla="*/ 317091 h 855421"/>
              <a:gd name="connsiteX6" fmla="*/ 104276 w 746922"/>
              <a:gd name="connsiteY6" fmla="*/ 383459 h 855421"/>
              <a:gd name="connsiteX7" fmla="*/ 126398 w 746922"/>
              <a:gd name="connsiteY7" fmla="*/ 427704 h 855421"/>
              <a:gd name="connsiteX8" fmla="*/ 148521 w 746922"/>
              <a:gd name="connsiteY8" fmla="*/ 442452 h 855421"/>
              <a:gd name="connsiteX9" fmla="*/ 207514 w 746922"/>
              <a:gd name="connsiteY9" fmla="*/ 494071 h 855421"/>
              <a:gd name="connsiteX10" fmla="*/ 222263 w 746922"/>
              <a:gd name="connsiteY10" fmla="*/ 508820 h 855421"/>
              <a:gd name="connsiteX11" fmla="*/ 244385 w 746922"/>
              <a:gd name="connsiteY11" fmla="*/ 516194 h 855421"/>
              <a:gd name="connsiteX12" fmla="*/ 266508 w 746922"/>
              <a:gd name="connsiteY12" fmla="*/ 530942 h 855421"/>
              <a:gd name="connsiteX13" fmla="*/ 332876 w 746922"/>
              <a:gd name="connsiteY13" fmla="*/ 553065 h 855421"/>
              <a:gd name="connsiteX14" fmla="*/ 354998 w 746922"/>
              <a:gd name="connsiteY14" fmla="*/ 560439 h 855421"/>
              <a:gd name="connsiteX15" fmla="*/ 421366 w 746922"/>
              <a:gd name="connsiteY15" fmla="*/ 626807 h 855421"/>
              <a:gd name="connsiteX16" fmla="*/ 443488 w 746922"/>
              <a:gd name="connsiteY16" fmla="*/ 648929 h 855421"/>
              <a:gd name="connsiteX17" fmla="*/ 458237 w 746922"/>
              <a:gd name="connsiteY17" fmla="*/ 663678 h 855421"/>
              <a:gd name="connsiteX18" fmla="*/ 472985 w 746922"/>
              <a:gd name="connsiteY18" fmla="*/ 685800 h 855421"/>
              <a:gd name="connsiteX19" fmla="*/ 495108 w 746922"/>
              <a:gd name="connsiteY19" fmla="*/ 722671 h 855421"/>
              <a:gd name="connsiteX20" fmla="*/ 509856 w 746922"/>
              <a:gd name="connsiteY20" fmla="*/ 744794 h 855421"/>
              <a:gd name="connsiteX21" fmla="*/ 539353 w 746922"/>
              <a:gd name="connsiteY21" fmla="*/ 774291 h 855421"/>
              <a:gd name="connsiteX22" fmla="*/ 568850 w 746922"/>
              <a:gd name="connsiteY22" fmla="*/ 811162 h 855421"/>
              <a:gd name="connsiteX23" fmla="*/ 627843 w 746922"/>
              <a:gd name="connsiteY23" fmla="*/ 848033 h 855421"/>
              <a:gd name="connsiteX24" fmla="*/ 731082 w 746922"/>
              <a:gd name="connsiteY24" fmla="*/ 833284 h 855421"/>
              <a:gd name="connsiteX25" fmla="*/ 745830 w 746922"/>
              <a:gd name="connsiteY25" fmla="*/ 634181 h 855421"/>
              <a:gd name="connsiteX26" fmla="*/ 723708 w 746922"/>
              <a:gd name="connsiteY26" fmla="*/ 612059 h 855421"/>
              <a:gd name="connsiteX27" fmla="*/ 716334 w 746922"/>
              <a:gd name="connsiteY27" fmla="*/ 589936 h 855421"/>
              <a:gd name="connsiteX28" fmla="*/ 686837 w 746922"/>
              <a:gd name="connsiteY28" fmla="*/ 560439 h 855421"/>
              <a:gd name="connsiteX29" fmla="*/ 672088 w 746922"/>
              <a:gd name="connsiteY29" fmla="*/ 545691 h 855421"/>
              <a:gd name="connsiteX30" fmla="*/ 642592 w 746922"/>
              <a:gd name="connsiteY30" fmla="*/ 501446 h 855421"/>
              <a:gd name="connsiteX31" fmla="*/ 605721 w 746922"/>
              <a:gd name="connsiteY31" fmla="*/ 464575 h 855421"/>
              <a:gd name="connsiteX32" fmla="*/ 576224 w 746922"/>
              <a:gd name="connsiteY32" fmla="*/ 420329 h 855421"/>
              <a:gd name="connsiteX33" fmla="*/ 561476 w 746922"/>
              <a:gd name="connsiteY33" fmla="*/ 398207 h 855421"/>
              <a:gd name="connsiteX34" fmla="*/ 531979 w 746922"/>
              <a:gd name="connsiteY34" fmla="*/ 368710 h 855421"/>
              <a:gd name="connsiteX35" fmla="*/ 517230 w 746922"/>
              <a:gd name="connsiteY35" fmla="*/ 353962 h 855421"/>
              <a:gd name="connsiteX36" fmla="*/ 487734 w 746922"/>
              <a:gd name="connsiteY36" fmla="*/ 317091 h 855421"/>
              <a:gd name="connsiteX37" fmla="*/ 480359 w 746922"/>
              <a:gd name="connsiteY37" fmla="*/ 294968 h 855421"/>
              <a:gd name="connsiteX38" fmla="*/ 465611 w 746922"/>
              <a:gd name="connsiteY38" fmla="*/ 272846 h 855421"/>
              <a:gd name="connsiteX39" fmla="*/ 443488 w 746922"/>
              <a:gd name="connsiteY39" fmla="*/ 235975 h 855421"/>
              <a:gd name="connsiteX40" fmla="*/ 436114 w 746922"/>
              <a:gd name="connsiteY40" fmla="*/ 213852 h 855421"/>
              <a:gd name="connsiteX41" fmla="*/ 399243 w 746922"/>
              <a:gd name="connsiteY41" fmla="*/ 176981 h 855421"/>
              <a:gd name="connsiteX42" fmla="*/ 384495 w 746922"/>
              <a:gd name="connsiteY42" fmla="*/ 154859 h 855421"/>
              <a:gd name="connsiteX43" fmla="*/ 369746 w 746922"/>
              <a:gd name="connsiteY43" fmla="*/ 110613 h 855421"/>
              <a:gd name="connsiteX44" fmla="*/ 354998 w 746922"/>
              <a:gd name="connsiteY44" fmla="*/ 88491 h 855421"/>
              <a:gd name="connsiteX45" fmla="*/ 347624 w 746922"/>
              <a:gd name="connsiteY45" fmla="*/ 66368 h 855421"/>
              <a:gd name="connsiteX46" fmla="*/ 318127 w 746922"/>
              <a:gd name="connsiteY46" fmla="*/ 29497 h 855421"/>
              <a:gd name="connsiteX47" fmla="*/ 296005 w 746922"/>
              <a:gd name="connsiteY47" fmla="*/ 14749 h 855421"/>
              <a:gd name="connsiteX48" fmla="*/ 251759 w 746922"/>
              <a:gd name="connsiteY48" fmla="*/ 0 h 855421"/>
              <a:gd name="connsiteX49" fmla="*/ 111650 w 746922"/>
              <a:gd name="connsiteY49" fmla="*/ 7375 h 855421"/>
              <a:gd name="connsiteX50" fmla="*/ 89527 w 746922"/>
              <a:gd name="connsiteY50" fmla="*/ 14749 h 855421"/>
              <a:gd name="connsiteX51" fmla="*/ 52656 w 746922"/>
              <a:gd name="connsiteY51" fmla="*/ 44246 h 855421"/>
              <a:gd name="connsiteX52" fmla="*/ 37908 w 746922"/>
              <a:gd name="connsiteY52" fmla="*/ 66368 h 855421"/>
              <a:gd name="connsiteX53" fmla="*/ 23159 w 746922"/>
              <a:gd name="connsiteY53" fmla="*/ 81117 h 855421"/>
              <a:gd name="connsiteX54" fmla="*/ 15785 w 746922"/>
              <a:gd name="connsiteY54" fmla="*/ 103239 h 855421"/>
              <a:gd name="connsiteX55" fmla="*/ 1037 w 746922"/>
              <a:gd name="connsiteY55" fmla="*/ 125362 h 855421"/>
              <a:gd name="connsiteX56" fmla="*/ 1037 w 746922"/>
              <a:gd name="connsiteY56" fmla="*/ 147484 h 855421"/>
              <a:gd name="connsiteX0" fmla="*/ 1037 w 746103"/>
              <a:gd name="connsiteY0" fmla="*/ 147484 h 848942"/>
              <a:gd name="connsiteX1" fmla="*/ 1037 w 746103"/>
              <a:gd name="connsiteY1" fmla="*/ 162233 h 848942"/>
              <a:gd name="connsiteX2" fmla="*/ 15785 w 746103"/>
              <a:gd name="connsiteY2" fmla="*/ 228600 h 848942"/>
              <a:gd name="connsiteX3" fmla="*/ 30534 w 746103"/>
              <a:gd name="connsiteY3" fmla="*/ 243349 h 848942"/>
              <a:gd name="connsiteX4" fmla="*/ 52656 w 746103"/>
              <a:gd name="connsiteY4" fmla="*/ 280220 h 848942"/>
              <a:gd name="connsiteX5" fmla="*/ 74779 w 746103"/>
              <a:gd name="connsiteY5" fmla="*/ 317091 h 848942"/>
              <a:gd name="connsiteX6" fmla="*/ 104276 w 746103"/>
              <a:gd name="connsiteY6" fmla="*/ 383459 h 848942"/>
              <a:gd name="connsiteX7" fmla="*/ 126398 w 746103"/>
              <a:gd name="connsiteY7" fmla="*/ 427704 h 848942"/>
              <a:gd name="connsiteX8" fmla="*/ 148521 w 746103"/>
              <a:gd name="connsiteY8" fmla="*/ 442452 h 848942"/>
              <a:gd name="connsiteX9" fmla="*/ 207514 w 746103"/>
              <a:gd name="connsiteY9" fmla="*/ 494071 h 848942"/>
              <a:gd name="connsiteX10" fmla="*/ 222263 w 746103"/>
              <a:gd name="connsiteY10" fmla="*/ 508820 h 848942"/>
              <a:gd name="connsiteX11" fmla="*/ 244385 w 746103"/>
              <a:gd name="connsiteY11" fmla="*/ 516194 h 848942"/>
              <a:gd name="connsiteX12" fmla="*/ 266508 w 746103"/>
              <a:gd name="connsiteY12" fmla="*/ 530942 h 848942"/>
              <a:gd name="connsiteX13" fmla="*/ 332876 w 746103"/>
              <a:gd name="connsiteY13" fmla="*/ 553065 h 848942"/>
              <a:gd name="connsiteX14" fmla="*/ 354998 w 746103"/>
              <a:gd name="connsiteY14" fmla="*/ 560439 h 848942"/>
              <a:gd name="connsiteX15" fmla="*/ 421366 w 746103"/>
              <a:gd name="connsiteY15" fmla="*/ 626807 h 848942"/>
              <a:gd name="connsiteX16" fmla="*/ 443488 w 746103"/>
              <a:gd name="connsiteY16" fmla="*/ 648929 h 848942"/>
              <a:gd name="connsiteX17" fmla="*/ 458237 w 746103"/>
              <a:gd name="connsiteY17" fmla="*/ 663678 h 848942"/>
              <a:gd name="connsiteX18" fmla="*/ 472985 w 746103"/>
              <a:gd name="connsiteY18" fmla="*/ 685800 h 848942"/>
              <a:gd name="connsiteX19" fmla="*/ 495108 w 746103"/>
              <a:gd name="connsiteY19" fmla="*/ 722671 h 848942"/>
              <a:gd name="connsiteX20" fmla="*/ 509856 w 746103"/>
              <a:gd name="connsiteY20" fmla="*/ 744794 h 848942"/>
              <a:gd name="connsiteX21" fmla="*/ 539353 w 746103"/>
              <a:gd name="connsiteY21" fmla="*/ 774291 h 848942"/>
              <a:gd name="connsiteX22" fmla="*/ 568850 w 746103"/>
              <a:gd name="connsiteY22" fmla="*/ 811162 h 848942"/>
              <a:gd name="connsiteX23" fmla="*/ 627843 w 746103"/>
              <a:gd name="connsiteY23" fmla="*/ 848033 h 848942"/>
              <a:gd name="connsiteX24" fmla="*/ 707044 w 746103"/>
              <a:gd name="connsiteY24" fmla="*/ 818451 h 848942"/>
              <a:gd name="connsiteX25" fmla="*/ 745830 w 746103"/>
              <a:gd name="connsiteY25" fmla="*/ 634181 h 848942"/>
              <a:gd name="connsiteX26" fmla="*/ 723708 w 746103"/>
              <a:gd name="connsiteY26" fmla="*/ 612059 h 848942"/>
              <a:gd name="connsiteX27" fmla="*/ 716334 w 746103"/>
              <a:gd name="connsiteY27" fmla="*/ 589936 h 848942"/>
              <a:gd name="connsiteX28" fmla="*/ 686837 w 746103"/>
              <a:gd name="connsiteY28" fmla="*/ 560439 h 848942"/>
              <a:gd name="connsiteX29" fmla="*/ 672088 w 746103"/>
              <a:gd name="connsiteY29" fmla="*/ 545691 h 848942"/>
              <a:gd name="connsiteX30" fmla="*/ 642592 w 746103"/>
              <a:gd name="connsiteY30" fmla="*/ 501446 h 848942"/>
              <a:gd name="connsiteX31" fmla="*/ 605721 w 746103"/>
              <a:gd name="connsiteY31" fmla="*/ 464575 h 848942"/>
              <a:gd name="connsiteX32" fmla="*/ 576224 w 746103"/>
              <a:gd name="connsiteY32" fmla="*/ 420329 h 848942"/>
              <a:gd name="connsiteX33" fmla="*/ 561476 w 746103"/>
              <a:gd name="connsiteY33" fmla="*/ 398207 h 848942"/>
              <a:gd name="connsiteX34" fmla="*/ 531979 w 746103"/>
              <a:gd name="connsiteY34" fmla="*/ 368710 h 848942"/>
              <a:gd name="connsiteX35" fmla="*/ 517230 w 746103"/>
              <a:gd name="connsiteY35" fmla="*/ 353962 h 848942"/>
              <a:gd name="connsiteX36" fmla="*/ 487734 w 746103"/>
              <a:gd name="connsiteY36" fmla="*/ 317091 h 848942"/>
              <a:gd name="connsiteX37" fmla="*/ 480359 w 746103"/>
              <a:gd name="connsiteY37" fmla="*/ 294968 h 848942"/>
              <a:gd name="connsiteX38" fmla="*/ 465611 w 746103"/>
              <a:gd name="connsiteY38" fmla="*/ 272846 h 848942"/>
              <a:gd name="connsiteX39" fmla="*/ 443488 w 746103"/>
              <a:gd name="connsiteY39" fmla="*/ 235975 h 848942"/>
              <a:gd name="connsiteX40" fmla="*/ 436114 w 746103"/>
              <a:gd name="connsiteY40" fmla="*/ 213852 h 848942"/>
              <a:gd name="connsiteX41" fmla="*/ 399243 w 746103"/>
              <a:gd name="connsiteY41" fmla="*/ 176981 h 848942"/>
              <a:gd name="connsiteX42" fmla="*/ 384495 w 746103"/>
              <a:gd name="connsiteY42" fmla="*/ 154859 h 848942"/>
              <a:gd name="connsiteX43" fmla="*/ 369746 w 746103"/>
              <a:gd name="connsiteY43" fmla="*/ 110613 h 848942"/>
              <a:gd name="connsiteX44" fmla="*/ 354998 w 746103"/>
              <a:gd name="connsiteY44" fmla="*/ 88491 h 848942"/>
              <a:gd name="connsiteX45" fmla="*/ 347624 w 746103"/>
              <a:gd name="connsiteY45" fmla="*/ 66368 h 848942"/>
              <a:gd name="connsiteX46" fmla="*/ 318127 w 746103"/>
              <a:gd name="connsiteY46" fmla="*/ 29497 h 848942"/>
              <a:gd name="connsiteX47" fmla="*/ 296005 w 746103"/>
              <a:gd name="connsiteY47" fmla="*/ 14749 h 848942"/>
              <a:gd name="connsiteX48" fmla="*/ 251759 w 746103"/>
              <a:gd name="connsiteY48" fmla="*/ 0 h 848942"/>
              <a:gd name="connsiteX49" fmla="*/ 111650 w 746103"/>
              <a:gd name="connsiteY49" fmla="*/ 7375 h 848942"/>
              <a:gd name="connsiteX50" fmla="*/ 89527 w 746103"/>
              <a:gd name="connsiteY50" fmla="*/ 14749 h 848942"/>
              <a:gd name="connsiteX51" fmla="*/ 52656 w 746103"/>
              <a:gd name="connsiteY51" fmla="*/ 44246 h 848942"/>
              <a:gd name="connsiteX52" fmla="*/ 37908 w 746103"/>
              <a:gd name="connsiteY52" fmla="*/ 66368 h 848942"/>
              <a:gd name="connsiteX53" fmla="*/ 23159 w 746103"/>
              <a:gd name="connsiteY53" fmla="*/ 81117 h 848942"/>
              <a:gd name="connsiteX54" fmla="*/ 15785 w 746103"/>
              <a:gd name="connsiteY54" fmla="*/ 103239 h 848942"/>
              <a:gd name="connsiteX55" fmla="*/ 1037 w 746103"/>
              <a:gd name="connsiteY55" fmla="*/ 125362 h 848942"/>
              <a:gd name="connsiteX56" fmla="*/ 1037 w 746103"/>
              <a:gd name="connsiteY56" fmla="*/ 147484 h 848942"/>
              <a:gd name="connsiteX0" fmla="*/ 1037 w 750222"/>
              <a:gd name="connsiteY0" fmla="*/ 147484 h 856720"/>
              <a:gd name="connsiteX1" fmla="*/ 1037 w 750222"/>
              <a:gd name="connsiteY1" fmla="*/ 162233 h 856720"/>
              <a:gd name="connsiteX2" fmla="*/ 15785 w 750222"/>
              <a:gd name="connsiteY2" fmla="*/ 228600 h 856720"/>
              <a:gd name="connsiteX3" fmla="*/ 30534 w 750222"/>
              <a:gd name="connsiteY3" fmla="*/ 243349 h 856720"/>
              <a:gd name="connsiteX4" fmla="*/ 52656 w 750222"/>
              <a:gd name="connsiteY4" fmla="*/ 280220 h 856720"/>
              <a:gd name="connsiteX5" fmla="*/ 74779 w 750222"/>
              <a:gd name="connsiteY5" fmla="*/ 317091 h 856720"/>
              <a:gd name="connsiteX6" fmla="*/ 104276 w 750222"/>
              <a:gd name="connsiteY6" fmla="*/ 383459 h 856720"/>
              <a:gd name="connsiteX7" fmla="*/ 126398 w 750222"/>
              <a:gd name="connsiteY7" fmla="*/ 427704 h 856720"/>
              <a:gd name="connsiteX8" fmla="*/ 148521 w 750222"/>
              <a:gd name="connsiteY8" fmla="*/ 442452 h 856720"/>
              <a:gd name="connsiteX9" fmla="*/ 207514 w 750222"/>
              <a:gd name="connsiteY9" fmla="*/ 494071 h 856720"/>
              <a:gd name="connsiteX10" fmla="*/ 222263 w 750222"/>
              <a:gd name="connsiteY10" fmla="*/ 508820 h 856720"/>
              <a:gd name="connsiteX11" fmla="*/ 244385 w 750222"/>
              <a:gd name="connsiteY11" fmla="*/ 516194 h 856720"/>
              <a:gd name="connsiteX12" fmla="*/ 266508 w 750222"/>
              <a:gd name="connsiteY12" fmla="*/ 530942 h 856720"/>
              <a:gd name="connsiteX13" fmla="*/ 332876 w 750222"/>
              <a:gd name="connsiteY13" fmla="*/ 553065 h 856720"/>
              <a:gd name="connsiteX14" fmla="*/ 354998 w 750222"/>
              <a:gd name="connsiteY14" fmla="*/ 560439 h 856720"/>
              <a:gd name="connsiteX15" fmla="*/ 421366 w 750222"/>
              <a:gd name="connsiteY15" fmla="*/ 626807 h 856720"/>
              <a:gd name="connsiteX16" fmla="*/ 443488 w 750222"/>
              <a:gd name="connsiteY16" fmla="*/ 648929 h 856720"/>
              <a:gd name="connsiteX17" fmla="*/ 458237 w 750222"/>
              <a:gd name="connsiteY17" fmla="*/ 663678 h 856720"/>
              <a:gd name="connsiteX18" fmla="*/ 472985 w 750222"/>
              <a:gd name="connsiteY18" fmla="*/ 685800 h 856720"/>
              <a:gd name="connsiteX19" fmla="*/ 495108 w 750222"/>
              <a:gd name="connsiteY19" fmla="*/ 722671 h 856720"/>
              <a:gd name="connsiteX20" fmla="*/ 509856 w 750222"/>
              <a:gd name="connsiteY20" fmla="*/ 744794 h 856720"/>
              <a:gd name="connsiteX21" fmla="*/ 539353 w 750222"/>
              <a:gd name="connsiteY21" fmla="*/ 774291 h 856720"/>
              <a:gd name="connsiteX22" fmla="*/ 568850 w 750222"/>
              <a:gd name="connsiteY22" fmla="*/ 811162 h 856720"/>
              <a:gd name="connsiteX23" fmla="*/ 627843 w 750222"/>
              <a:gd name="connsiteY23" fmla="*/ 848033 h 856720"/>
              <a:gd name="connsiteX24" fmla="*/ 745830 w 750222"/>
              <a:gd name="connsiteY24" fmla="*/ 634181 h 856720"/>
              <a:gd name="connsiteX25" fmla="*/ 723708 w 750222"/>
              <a:gd name="connsiteY25" fmla="*/ 612059 h 856720"/>
              <a:gd name="connsiteX26" fmla="*/ 716334 w 750222"/>
              <a:gd name="connsiteY26" fmla="*/ 589936 h 856720"/>
              <a:gd name="connsiteX27" fmla="*/ 686837 w 750222"/>
              <a:gd name="connsiteY27" fmla="*/ 560439 h 856720"/>
              <a:gd name="connsiteX28" fmla="*/ 672088 w 750222"/>
              <a:gd name="connsiteY28" fmla="*/ 545691 h 856720"/>
              <a:gd name="connsiteX29" fmla="*/ 642592 w 750222"/>
              <a:gd name="connsiteY29" fmla="*/ 501446 h 856720"/>
              <a:gd name="connsiteX30" fmla="*/ 605721 w 750222"/>
              <a:gd name="connsiteY30" fmla="*/ 464575 h 856720"/>
              <a:gd name="connsiteX31" fmla="*/ 576224 w 750222"/>
              <a:gd name="connsiteY31" fmla="*/ 420329 h 856720"/>
              <a:gd name="connsiteX32" fmla="*/ 561476 w 750222"/>
              <a:gd name="connsiteY32" fmla="*/ 398207 h 856720"/>
              <a:gd name="connsiteX33" fmla="*/ 531979 w 750222"/>
              <a:gd name="connsiteY33" fmla="*/ 368710 h 856720"/>
              <a:gd name="connsiteX34" fmla="*/ 517230 w 750222"/>
              <a:gd name="connsiteY34" fmla="*/ 353962 h 856720"/>
              <a:gd name="connsiteX35" fmla="*/ 487734 w 750222"/>
              <a:gd name="connsiteY35" fmla="*/ 317091 h 856720"/>
              <a:gd name="connsiteX36" fmla="*/ 480359 w 750222"/>
              <a:gd name="connsiteY36" fmla="*/ 294968 h 856720"/>
              <a:gd name="connsiteX37" fmla="*/ 465611 w 750222"/>
              <a:gd name="connsiteY37" fmla="*/ 272846 h 856720"/>
              <a:gd name="connsiteX38" fmla="*/ 443488 w 750222"/>
              <a:gd name="connsiteY38" fmla="*/ 235975 h 856720"/>
              <a:gd name="connsiteX39" fmla="*/ 436114 w 750222"/>
              <a:gd name="connsiteY39" fmla="*/ 213852 h 856720"/>
              <a:gd name="connsiteX40" fmla="*/ 399243 w 750222"/>
              <a:gd name="connsiteY40" fmla="*/ 176981 h 856720"/>
              <a:gd name="connsiteX41" fmla="*/ 384495 w 750222"/>
              <a:gd name="connsiteY41" fmla="*/ 154859 h 856720"/>
              <a:gd name="connsiteX42" fmla="*/ 369746 w 750222"/>
              <a:gd name="connsiteY42" fmla="*/ 110613 h 856720"/>
              <a:gd name="connsiteX43" fmla="*/ 354998 w 750222"/>
              <a:gd name="connsiteY43" fmla="*/ 88491 h 856720"/>
              <a:gd name="connsiteX44" fmla="*/ 347624 w 750222"/>
              <a:gd name="connsiteY44" fmla="*/ 66368 h 856720"/>
              <a:gd name="connsiteX45" fmla="*/ 318127 w 750222"/>
              <a:gd name="connsiteY45" fmla="*/ 29497 h 856720"/>
              <a:gd name="connsiteX46" fmla="*/ 296005 w 750222"/>
              <a:gd name="connsiteY46" fmla="*/ 14749 h 856720"/>
              <a:gd name="connsiteX47" fmla="*/ 251759 w 750222"/>
              <a:gd name="connsiteY47" fmla="*/ 0 h 856720"/>
              <a:gd name="connsiteX48" fmla="*/ 111650 w 750222"/>
              <a:gd name="connsiteY48" fmla="*/ 7375 h 856720"/>
              <a:gd name="connsiteX49" fmla="*/ 89527 w 750222"/>
              <a:gd name="connsiteY49" fmla="*/ 14749 h 856720"/>
              <a:gd name="connsiteX50" fmla="*/ 52656 w 750222"/>
              <a:gd name="connsiteY50" fmla="*/ 44246 h 856720"/>
              <a:gd name="connsiteX51" fmla="*/ 37908 w 750222"/>
              <a:gd name="connsiteY51" fmla="*/ 66368 h 856720"/>
              <a:gd name="connsiteX52" fmla="*/ 23159 w 750222"/>
              <a:gd name="connsiteY52" fmla="*/ 81117 h 856720"/>
              <a:gd name="connsiteX53" fmla="*/ 15785 w 750222"/>
              <a:gd name="connsiteY53" fmla="*/ 103239 h 856720"/>
              <a:gd name="connsiteX54" fmla="*/ 1037 w 750222"/>
              <a:gd name="connsiteY54" fmla="*/ 125362 h 856720"/>
              <a:gd name="connsiteX55" fmla="*/ 1037 w 750222"/>
              <a:gd name="connsiteY55" fmla="*/ 147484 h 856720"/>
              <a:gd name="connsiteX0" fmla="*/ 1037 w 754123"/>
              <a:gd name="connsiteY0" fmla="*/ 147484 h 827911"/>
              <a:gd name="connsiteX1" fmla="*/ 1037 w 754123"/>
              <a:gd name="connsiteY1" fmla="*/ 162233 h 827911"/>
              <a:gd name="connsiteX2" fmla="*/ 15785 w 754123"/>
              <a:gd name="connsiteY2" fmla="*/ 228600 h 827911"/>
              <a:gd name="connsiteX3" fmla="*/ 30534 w 754123"/>
              <a:gd name="connsiteY3" fmla="*/ 243349 h 827911"/>
              <a:gd name="connsiteX4" fmla="*/ 52656 w 754123"/>
              <a:gd name="connsiteY4" fmla="*/ 280220 h 827911"/>
              <a:gd name="connsiteX5" fmla="*/ 74779 w 754123"/>
              <a:gd name="connsiteY5" fmla="*/ 317091 h 827911"/>
              <a:gd name="connsiteX6" fmla="*/ 104276 w 754123"/>
              <a:gd name="connsiteY6" fmla="*/ 383459 h 827911"/>
              <a:gd name="connsiteX7" fmla="*/ 126398 w 754123"/>
              <a:gd name="connsiteY7" fmla="*/ 427704 h 827911"/>
              <a:gd name="connsiteX8" fmla="*/ 148521 w 754123"/>
              <a:gd name="connsiteY8" fmla="*/ 442452 h 827911"/>
              <a:gd name="connsiteX9" fmla="*/ 207514 w 754123"/>
              <a:gd name="connsiteY9" fmla="*/ 494071 h 827911"/>
              <a:gd name="connsiteX10" fmla="*/ 222263 w 754123"/>
              <a:gd name="connsiteY10" fmla="*/ 508820 h 827911"/>
              <a:gd name="connsiteX11" fmla="*/ 244385 w 754123"/>
              <a:gd name="connsiteY11" fmla="*/ 516194 h 827911"/>
              <a:gd name="connsiteX12" fmla="*/ 266508 w 754123"/>
              <a:gd name="connsiteY12" fmla="*/ 530942 h 827911"/>
              <a:gd name="connsiteX13" fmla="*/ 332876 w 754123"/>
              <a:gd name="connsiteY13" fmla="*/ 553065 h 827911"/>
              <a:gd name="connsiteX14" fmla="*/ 354998 w 754123"/>
              <a:gd name="connsiteY14" fmla="*/ 560439 h 827911"/>
              <a:gd name="connsiteX15" fmla="*/ 421366 w 754123"/>
              <a:gd name="connsiteY15" fmla="*/ 626807 h 827911"/>
              <a:gd name="connsiteX16" fmla="*/ 443488 w 754123"/>
              <a:gd name="connsiteY16" fmla="*/ 648929 h 827911"/>
              <a:gd name="connsiteX17" fmla="*/ 458237 w 754123"/>
              <a:gd name="connsiteY17" fmla="*/ 663678 h 827911"/>
              <a:gd name="connsiteX18" fmla="*/ 472985 w 754123"/>
              <a:gd name="connsiteY18" fmla="*/ 685800 h 827911"/>
              <a:gd name="connsiteX19" fmla="*/ 495108 w 754123"/>
              <a:gd name="connsiteY19" fmla="*/ 722671 h 827911"/>
              <a:gd name="connsiteX20" fmla="*/ 509856 w 754123"/>
              <a:gd name="connsiteY20" fmla="*/ 744794 h 827911"/>
              <a:gd name="connsiteX21" fmla="*/ 539353 w 754123"/>
              <a:gd name="connsiteY21" fmla="*/ 774291 h 827911"/>
              <a:gd name="connsiteX22" fmla="*/ 568850 w 754123"/>
              <a:gd name="connsiteY22" fmla="*/ 811162 h 827911"/>
              <a:gd name="connsiteX23" fmla="*/ 745830 w 754123"/>
              <a:gd name="connsiteY23" fmla="*/ 634181 h 827911"/>
              <a:gd name="connsiteX24" fmla="*/ 723708 w 754123"/>
              <a:gd name="connsiteY24" fmla="*/ 612059 h 827911"/>
              <a:gd name="connsiteX25" fmla="*/ 716334 w 754123"/>
              <a:gd name="connsiteY25" fmla="*/ 589936 h 827911"/>
              <a:gd name="connsiteX26" fmla="*/ 686837 w 754123"/>
              <a:gd name="connsiteY26" fmla="*/ 560439 h 827911"/>
              <a:gd name="connsiteX27" fmla="*/ 672088 w 754123"/>
              <a:gd name="connsiteY27" fmla="*/ 545691 h 827911"/>
              <a:gd name="connsiteX28" fmla="*/ 642592 w 754123"/>
              <a:gd name="connsiteY28" fmla="*/ 501446 h 827911"/>
              <a:gd name="connsiteX29" fmla="*/ 605721 w 754123"/>
              <a:gd name="connsiteY29" fmla="*/ 464575 h 827911"/>
              <a:gd name="connsiteX30" fmla="*/ 576224 w 754123"/>
              <a:gd name="connsiteY30" fmla="*/ 420329 h 827911"/>
              <a:gd name="connsiteX31" fmla="*/ 561476 w 754123"/>
              <a:gd name="connsiteY31" fmla="*/ 398207 h 827911"/>
              <a:gd name="connsiteX32" fmla="*/ 531979 w 754123"/>
              <a:gd name="connsiteY32" fmla="*/ 368710 h 827911"/>
              <a:gd name="connsiteX33" fmla="*/ 517230 w 754123"/>
              <a:gd name="connsiteY33" fmla="*/ 353962 h 827911"/>
              <a:gd name="connsiteX34" fmla="*/ 487734 w 754123"/>
              <a:gd name="connsiteY34" fmla="*/ 317091 h 827911"/>
              <a:gd name="connsiteX35" fmla="*/ 480359 w 754123"/>
              <a:gd name="connsiteY35" fmla="*/ 294968 h 827911"/>
              <a:gd name="connsiteX36" fmla="*/ 465611 w 754123"/>
              <a:gd name="connsiteY36" fmla="*/ 272846 h 827911"/>
              <a:gd name="connsiteX37" fmla="*/ 443488 w 754123"/>
              <a:gd name="connsiteY37" fmla="*/ 235975 h 827911"/>
              <a:gd name="connsiteX38" fmla="*/ 436114 w 754123"/>
              <a:gd name="connsiteY38" fmla="*/ 213852 h 827911"/>
              <a:gd name="connsiteX39" fmla="*/ 399243 w 754123"/>
              <a:gd name="connsiteY39" fmla="*/ 176981 h 827911"/>
              <a:gd name="connsiteX40" fmla="*/ 384495 w 754123"/>
              <a:gd name="connsiteY40" fmla="*/ 154859 h 827911"/>
              <a:gd name="connsiteX41" fmla="*/ 369746 w 754123"/>
              <a:gd name="connsiteY41" fmla="*/ 110613 h 827911"/>
              <a:gd name="connsiteX42" fmla="*/ 354998 w 754123"/>
              <a:gd name="connsiteY42" fmla="*/ 88491 h 827911"/>
              <a:gd name="connsiteX43" fmla="*/ 347624 w 754123"/>
              <a:gd name="connsiteY43" fmla="*/ 66368 h 827911"/>
              <a:gd name="connsiteX44" fmla="*/ 318127 w 754123"/>
              <a:gd name="connsiteY44" fmla="*/ 29497 h 827911"/>
              <a:gd name="connsiteX45" fmla="*/ 296005 w 754123"/>
              <a:gd name="connsiteY45" fmla="*/ 14749 h 827911"/>
              <a:gd name="connsiteX46" fmla="*/ 251759 w 754123"/>
              <a:gd name="connsiteY46" fmla="*/ 0 h 827911"/>
              <a:gd name="connsiteX47" fmla="*/ 111650 w 754123"/>
              <a:gd name="connsiteY47" fmla="*/ 7375 h 827911"/>
              <a:gd name="connsiteX48" fmla="*/ 89527 w 754123"/>
              <a:gd name="connsiteY48" fmla="*/ 14749 h 827911"/>
              <a:gd name="connsiteX49" fmla="*/ 52656 w 754123"/>
              <a:gd name="connsiteY49" fmla="*/ 44246 h 827911"/>
              <a:gd name="connsiteX50" fmla="*/ 37908 w 754123"/>
              <a:gd name="connsiteY50" fmla="*/ 66368 h 827911"/>
              <a:gd name="connsiteX51" fmla="*/ 23159 w 754123"/>
              <a:gd name="connsiteY51" fmla="*/ 81117 h 827911"/>
              <a:gd name="connsiteX52" fmla="*/ 15785 w 754123"/>
              <a:gd name="connsiteY52" fmla="*/ 103239 h 827911"/>
              <a:gd name="connsiteX53" fmla="*/ 1037 w 754123"/>
              <a:gd name="connsiteY53" fmla="*/ 125362 h 827911"/>
              <a:gd name="connsiteX54" fmla="*/ 1037 w 754123"/>
              <a:gd name="connsiteY54" fmla="*/ 147484 h 827911"/>
              <a:gd name="connsiteX0" fmla="*/ 1037 w 746163"/>
              <a:gd name="connsiteY0" fmla="*/ 147484 h 797543"/>
              <a:gd name="connsiteX1" fmla="*/ 1037 w 746163"/>
              <a:gd name="connsiteY1" fmla="*/ 162233 h 797543"/>
              <a:gd name="connsiteX2" fmla="*/ 15785 w 746163"/>
              <a:gd name="connsiteY2" fmla="*/ 228600 h 797543"/>
              <a:gd name="connsiteX3" fmla="*/ 30534 w 746163"/>
              <a:gd name="connsiteY3" fmla="*/ 243349 h 797543"/>
              <a:gd name="connsiteX4" fmla="*/ 52656 w 746163"/>
              <a:gd name="connsiteY4" fmla="*/ 280220 h 797543"/>
              <a:gd name="connsiteX5" fmla="*/ 74779 w 746163"/>
              <a:gd name="connsiteY5" fmla="*/ 317091 h 797543"/>
              <a:gd name="connsiteX6" fmla="*/ 104276 w 746163"/>
              <a:gd name="connsiteY6" fmla="*/ 383459 h 797543"/>
              <a:gd name="connsiteX7" fmla="*/ 126398 w 746163"/>
              <a:gd name="connsiteY7" fmla="*/ 427704 h 797543"/>
              <a:gd name="connsiteX8" fmla="*/ 148521 w 746163"/>
              <a:gd name="connsiteY8" fmla="*/ 442452 h 797543"/>
              <a:gd name="connsiteX9" fmla="*/ 207514 w 746163"/>
              <a:gd name="connsiteY9" fmla="*/ 494071 h 797543"/>
              <a:gd name="connsiteX10" fmla="*/ 222263 w 746163"/>
              <a:gd name="connsiteY10" fmla="*/ 508820 h 797543"/>
              <a:gd name="connsiteX11" fmla="*/ 244385 w 746163"/>
              <a:gd name="connsiteY11" fmla="*/ 516194 h 797543"/>
              <a:gd name="connsiteX12" fmla="*/ 266508 w 746163"/>
              <a:gd name="connsiteY12" fmla="*/ 530942 h 797543"/>
              <a:gd name="connsiteX13" fmla="*/ 332876 w 746163"/>
              <a:gd name="connsiteY13" fmla="*/ 553065 h 797543"/>
              <a:gd name="connsiteX14" fmla="*/ 354998 w 746163"/>
              <a:gd name="connsiteY14" fmla="*/ 560439 h 797543"/>
              <a:gd name="connsiteX15" fmla="*/ 421366 w 746163"/>
              <a:gd name="connsiteY15" fmla="*/ 626807 h 797543"/>
              <a:gd name="connsiteX16" fmla="*/ 443488 w 746163"/>
              <a:gd name="connsiteY16" fmla="*/ 648929 h 797543"/>
              <a:gd name="connsiteX17" fmla="*/ 458237 w 746163"/>
              <a:gd name="connsiteY17" fmla="*/ 663678 h 797543"/>
              <a:gd name="connsiteX18" fmla="*/ 472985 w 746163"/>
              <a:gd name="connsiteY18" fmla="*/ 685800 h 797543"/>
              <a:gd name="connsiteX19" fmla="*/ 495108 w 746163"/>
              <a:gd name="connsiteY19" fmla="*/ 722671 h 797543"/>
              <a:gd name="connsiteX20" fmla="*/ 509856 w 746163"/>
              <a:gd name="connsiteY20" fmla="*/ 744794 h 797543"/>
              <a:gd name="connsiteX21" fmla="*/ 539353 w 746163"/>
              <a:gd name="connsiteY21" fmla="*/ 774291 h 797543"/>
              <a:gd name="connsiteX22" fmla="*/ 705067 w 746163"/>
              <a:gd name="connsiteY22" fmla="*/ 788911 h 797543"/>
              <a:gd name="connsiteX23" fmla="*/ 745830 w 746163"/>
              <a:gd name="connsiteY23" fmla="*/ 634181 h 797543"/>
              <a:gd name="connsiteX24" fmla="*/ 723708 w 746163"/>
              <a:gd name="connsiteY24" fmla="*/ 612059 h 797543"/>
              <a:gd name="connsiteX25" fmla="*/ 716334 w 746163"/>
              <a:gd name="connsiteY25" fmla="*/ 589936 h 797543"/>
              <a:gd name="connsiteX26" fmla="*/ 686837 w 746163"/>
              <a:gd name="connsiteY26" fmla="*/ 560439 h 797543"/>
              <a:gd name="connsiteX27" fmla="*/ 672088 w 746163"/>
              <a:gd name="connsiteY27" fmla="*/ 545691 h 797543"/>
              <a:gd name="connsiteX28" fmla="*/ 642592 w 746163"/>
              <a:gd name="connsiteY28" fmla="*/ 501446 h 797543"/>
              <a:gd name="connsiteX29" fmla="*/ 605721 w 746163"/>
              <a:gd name="connsiteY29" fmla="*/ 464575 h 797543"/>
              <a:gd name="connsiteX30" fmla="*/ 576224 w 746163"/>
              <a:gd name="connsiteY30" fmla="*/ 420329 h 797543"/>
              <a:gd name="connsiteX31" fmla="*/ 561476 w 746163"/>
              <a:gd name="connsiteY31" fmla="*/ 398207 h 797543"/>
              <a:gd name="connsiteX32" fmla="*/ 531979 w 746163"/>
              <a:gd name="connsiteY32" fmla="*/ 368710 h 797543"/>
              <a:gd name="connsiteX33" fmla="*/ 517230 w 746163"/>
              <a:gd name="connsiteY33" fmla="*/ 353962 h 797543"/>
              <a:gd name="connsiteX34" fmla="*/ 487734 w 746163"/>
              <a:gd name="connsiteY34" fmla="*/ 317091 h 797543"/>
              <a:gd name="connsiteX35" fmla="*/ 480359 w 746163"/>
              <a:gd name="connsiteY35" fmla="*/ 294968 h 797543"/>
              <a:gd name="connsiteX36" fmla="*/ 465611 w 746163"/>
              <a:gd name="connsiteY36" fmla="*/ 272846 h 797543"/>
              <a:gd name="connsiteX37" fmla="*/ 443488 w 746163"/>
              <a:gd name="connsiteY37" fmla="*/ 235975 h 797543"/>
              <a:gd name="connsiteX38" fmla="*/ 436114 w 746163"/>
              <a:gd name="connsiteY38" fmla="*/ 213852 h 797543"/>
              <a:gd name="connsiteX39" fmla="*/ 399243 w 746163"/>
              <a:gd name="connsiteY39" fmla="*/ 176981 h 797543"/>
              <a:gd name="connsiteX40" fmla="*/ 384495 w 746163"/>
              <a:gd name="connsiteY40" fmla="*/ 154859 h 797543"/>
              <a:gd name="connsiteX41" fmla="*/ 369746 w 746163"/>
              <a:gd name="connsiteY41" fmla="*/ 110613 h 797543"/>
              <a:gd name="connsiteX42" fmla="*/ 354998 w 746163"/>
              <a:gd name="connsiteY42" fmla="*/ 88491 h 797543"/>
              <a:gd name="connsiteX43" fmla="*/ 347624 w 746163"/>
              <a:gd name="connsiteY43" fmla="*/ 66368 h 797543"/>
              <a:gd name="connsiteX44" fmla="*/ 318127 w 746163"/>
              <a:gd name="connsiteY44" fmla="*/ 29497 h 797543"/>
              <a:gd name="connsiteX45" fmla="*/ 296005 w 746163"/>
              <a:gd name="connsiteY45" fmla="*/ 14749 h 797543"/>
              <a:gd name="connsiteX46" fmla="*/ 251759 w 746163"/>
              <a:gd name="connsiteY46" fmla="*/ 0 h 797543"/>
              <a:gd name="connsiteX47" fmla="*/ 111650 w 746163"/>
              <a:gd name="connsiteY47" fmla="*/ 7375 h 797543"/>
              <a:gd name="connsiteX48" fmla="*/ 89527 w 746163"/>
              <a:gd name="connsiteY48" fmla="*/ 14749 h 797543"/>
              <a:gd name="connsiteX49" fmla="*/ 52656 w 746163"/>
              <a:gd name="connsiteY49" fmla="*/ 44246 h 797543"/>
              <a:gd name="connsiteX50" fmla="*/ 37908 w 746163"/>
              <a:gd name="connsiteY50" fmla="*/ 66368 h 797543"/>
              <a:gd name="connsiteX51" fmla="*/ 23159 w 746163"/>
              <a:gd name="connsiteY51" fmla="*/ 81117 h 797543"/>
              <a:gd name="connsiteX52" fmla="*/ 15785 w 746163"/>
              <a:gd name="connsiteY52" fmla="*/ 103239 h 797543"/>
              <a:gd name="connsiteX53" fmla="*/ 1037 w 746163"/>
              <a:gd name="connsiteY53" fmla="*/ 125362 h 797543"/>
              <a:gd name="connsiteX54" fmla="*/ 1037 w 746163"/>
              <a:gd name="connsiteY54" fmla="*/ 147484 h 797543"/>
              <a:gd name="connsiteX0" fmla="*/ 1037 w 746163"/>
              <a:gd name="connsiteY0" fmla="*/ 147484 h 797543"/>
              <a:gd name="connsiteX1" fmla="*/ 1037 w 746163"/>
              <a:gd name="connsiteY1" fmla="*/ 162233 h 797543"/>
              <a:gd name="connsiteX2" fmla="*/ 15785 w 746163"/>
              <a:gd name="connsiteY2" fmla="*/ 228600 h 797543"/>
              <a:gd name="connsiteX3" fmla="*/ 30534 w 746163"/>
              <a:gd name="connsiteY3" fmla="*/ 243349 h 797543"/>
              <a:gd name="connsiteX4" fmla="*/ 52656 w 746163"/>
              <a:gd name="connsiteY4" fmla="*/ 280220 h 797543"/>
              <a:gd name="connsiteX5" fmla="*/ 74779 w 746163"/>
              <a:gd name="connsiteY5" fmla="*/ 317091 h 797543"/>
              <a:gd name="connsiteX6" fmla="*/ 104276 w 746163"/>
              <a:gd name="connsiteY6" fmla="*/ 383459 h 797543"/>
              <a:gd name="connsiteX7" fmla="*/ 126398 w 746163"/>
              <a:gd name="connsiteY7" fmla="*/ 427704 h 797543"/>
              <a:gd name="connsiteX8" fmla="*/ 148521 w 746163"/>
              <a:gd name="connsiteY8" fmla="*/ 442452 h 797543"/>
              <a:gd name="connsiteX9" fmla="*/ 207514 w 746163"/>
              <a:gd name="connsiteY9" fmla="*/ 494071 h 797543"/>
              <a:gd name="connsiteX10" fmla="*/ 222263 w 746163"/>
              <a:gd name="connsiteY10" fmla="*/ 508820 h 797543"/>
              <a:gd name="connsiteX11" fmla="*/ 244385 w 746163"/>
              <a:gd name="connsiteY11" fmla="*/ 516194 h 797543"/>
              <a:gd name="connsiteX12" fmla="*/ 266508 w 746163"/>
              <a:gd name="connsiteY12" fmla="*/ 530942 h 797543"/>
              <a:gd name="connsiteX13" fmla="*/ 332876 w 746163"/>
              <a:gd name="connsiteY13" fmla="*/ 553065 h 797543"/>
              <a:gd name="connsiteX14" fmla="*/ 354998 w 746163"/>
              <a:gd name="connsiteY14" fmla="*/ 560439 h 797543"/>
              <a:gd name="connsiteX15" fmla="*/ 421366 w 746163"/>
              <a:gd name="connsiteY15" fmla="*/ 626807 h 797543"/>
              <a:gd name="connsiteX16" fmla="*/ 443488 w 746163"/>
              <a:gd name="connsiteY16" fmla="*/ 648929 h 797543"/>
              <a:gd name="connsiteX17" fmla="*/ 458237 w 746163"/>
              <a:gd name="connsiteY17" fmla="*/ 663678 h 797543"/>
              <a:gd name="connsiteX18" fmla="*/ 495108 w 746163"/>
              <a:gd name="connsiteY18" fmla="*/ 722671 h 797543"/>
              <a:gd name="connsiteX19" fmla="*/ 509856 w 746163"/>
              <a:gd name="connsiteY19" fmla="*/ 744794 h 797543"/>
              <a:gd name="connsiteX20" fmla="*/ 539353 w 746163"/>
              <a:gd name="connsiteY20" fmla="*/ 774291 h 797543"/>
              <a:gd name="connsiteX21" fmla="*/ 705067 w 746163"/>
              <a:gd name="connsiteY21" fmla="*/ 788911 h 797543"/>
              <a:gd name="connsiteX22" fmla="*/ 745830 w 746163"/>
              <a:gd name="connsiteY22" fmla="*/ 634181 h 797543"/>
              <a:gd name="connsiteX23" fmla="*/ 723708 w 746163"/>
              <a:gd name="connsiteY23" fmla="*/ 612059 h 797543"/>
              <a:gd name="connsiteX24" fmla="*/ 716334 w 746163"/>
              <a:gd name="connsiteY24" fmla="*/ 589936 h 797543"/>
              <a:gd name="connsiteX25" fmla="*/ 686837 w 746163"/>
              <a:gd name="connsiteY25" fmla="*/ 560439 h 797543"/>
              <a:gd name="connsiteX26" fmla="*/ 672088 w 746163"/>
              <a:gd name="connsiteY26" fmla="*/ 545691 h 797543"/>
              <a:gd name="connsiteX27" fmla="*/ 642592 w 746163"/>
              <a:gd name="connsiteY27" fmla="*/ 501446 h 797543"/>
              <a:gd name="connsiteX28" fmla="*/ 605721 w 746163"/>
              <a:gd name="connsiteY28" fmla="*/ 464575 h 797543"/>
              <a:gd name="connsiteX29" fmla="*/ 576224 w 746163"/>
              <a:gd name="connsiteY29" fmla="*/ 420329 h 797543"/>
              <a:gd name="connsiteX30" fmla="*/ 561476 w 746163"/>
              <a:gd name="connsiteY30" fmla="*/ 398207 h 797543"/>
              <a:gd name="connsiteX31" fmla="*/ 531979 w 746163"/>
              <a:gd name="connsiteY31" fmla="*/ 368710 h 797543"/>
              <a:gd name="connsiteX32" fmla="*/ 517230 w 746163"/>
              <a:gd name="connsiteY32" fmla="*/ 353962 h 797543"/>
              <a:gd name="connsiteX33" fmla="*/ 487734 w 746163"/>
              <a:gd name="connsiteY33" fmla="*/ 317091 h 797543"/>
              <a:gd name="connsiteX34" fmla="*/ 480359 w 746163"/>
              <a:gd name="connsiteY34" fmla="*/ 294968 h 797543"/>
              <a:gd name="connsiteX35" fmla="*/ 465611 w 746163"/>
              <a:gd name="connsiteY35" fmla="*/ 272846 h 797543"/>
              <a:gd name="connsiteX36" fmla="*/ 443488 w 746163"/>
              <a:gd name="connsiteY36" fmla="*/ 235975 h 797543"/>
              <a:gd name="connsiteX37" fmla="*/ 436114 w 746163"/>
              <a:gd name="connsiteY37" fmla="*/ 213852 h 797543"/>
              <a:gd name="connsiteX38" fmla="*/ 399243 w 746163"/>
              <a:gd name="connsiteY38" fmla="*/ 176981 h 797543"/>
              <a:gd name="connsiteX39" fmla="*/ 384495 w 746163"/>
              <a:gd name="connsiteY39" fmla="*/ 154859 h 797543"/>
              <a:gd name="connsiteX40" fmla="*/ 369746 w 746163"/>
              <a:gd name="connsiteY40" fmla="*/ 110613 h 797543"/>
              <a:gd name="connsiteX41" fmla="*/ 354998 w 746163"/>
              <a:gd name="connsiteY41" fmla="*/ 88491 h 797543"/>
              <a:gd name="connsiteX42" fmla="*/ 347624 w 746163"/>
              <a:gd name="connsiteY42" fmla="*/ 66368 h 797543"/>
              <a:gd name="connsiteX43" fmla="*/ 318127 w 746163"/>
              <a:gd name="connsiteY43" fmla="*/ 29497 h 797543"/>
              <a:gd name="connsiteX44" fmla="*/ 296005 w 746163"/>
              <a:gd name="connsiteY44" fmla="*/ 14749 h 797543"/>
              <a:gd name="connsiteX45" fmla="*/ 251759 w 746163"/>
              <a:gd name="connsiteY45" fmla="*/ 0 h 797543"/>
              <a:gd name="connsiteX46" fmla="*/ 111650 w 746163"/>
              <a:gd name="connsiteY46" fmla="*/ 7375 h 797543"/>
              <a:gd name="connsiteX47" fmla="*/ 89527 w 746163"/>
              <a:gd name="connsiteY47" fmla="*/ 14749 h 797543"/>
              <a:gd name="connsiteX48" fmla="*/ 52656 w 746163"/>
              <a:gd name="connsiteY48" fmla="*/ 44246 h 797543"/>
              <a:gd name="connsiteX49" fmla="*/ 37908 w 746163"/>
              <a:gd name="connsiteY49" fmla="*/ 66368 h 797543"/>
              <a:gd name="connsiteX50" fmla="*/ 23159 w 746163"/>
              <a:gd name="connsiteY50" fmla="*/ 81117 h 797543"/>
              <a:gd name="connsiteX51" fmla="*/ 15785 w 746163"/>
              <a:gd name="connsiteY51" fmla="*/ 103239 h 797543"/>
              <a:gd name="connsiteX52" fmla="*/ 1037 w 746163"/>
              <a:gd name="connsiteY52" fmla="*/ 125362 h 797543"/>
              <a:gd name="connsiteX53" fmla="*/ 1037 w 746163"/>
              <a:gd name="connsiteY53" fmla="*/ 147484 h 797543"/>
              <a:gd name="connsiteX0" fmla="*/ 1037 w 746163"/>
              <a:gd name="connsiteY0" fmla="*/ 147484 h 795898"/>
              <a:gd name="connsiteX1" fmla="*/ 1037 w 746163"/>
              <a:gd name="connsiteY1" fmla="*/ 162233 h 795898"/>
              <a:gd name="connsiteX2" fmla="*/ 15785 w 746163"/>
              <a:gd name="connsiteY2" fmla="*/ 228600 h 795898"/>
              <a:gd name="connsiteX3" fmla="*/ 30534 w 746163"/>
              <a:gd name="connsiteY3" fmla="*/ 243349 h 795898"/>
              <a:gd name="connsiteX4" fmla="*/ 52656 w 746163"/>
              <a:gd name="connsiteY4" fmla="*/ 280220 h 795898"/>
              <a:gd name="connsiteX5" fmla="*/ 74779 w 746163"/>
              <a:gd name="connsiteY5" fmla="*/ 317091 h 795898"/>
              <a:gd name="connsiteX6" fmla="*/ 104276 w 746163"/>
              <a:gd name="connsiteY6" fmla="*/ 383459 h 795898"/>
              <a:gd name="connsiteX7" fmla="*/ 126398 w 746163"/>
              <a:gd name="connsiteY7" fmla="*/ 427704 h 795898"/>
              <a:gd name="connsiteX8" fmla="*/ 148521 w 746163"/>
              <a:gd name="connsiteY8" fmla="*/ 442452 h 795898"/>
              <a:gd name="connsiteX9" fmla="*/ 207514 w 746163"/>
              <a:gd name="connsiteY9" fmla="*/ 494071 h 795898"/>
              <a:gd name="connsiteX10" fmla="*/ 222263 w 746163"/>
              <a:gd name="connsiteY10" fmla="*/ 508820 h 795898"/>
              <a:gd name="connsiteX11" fmla="*/ 244385 w 746163"/>
              <a:gd name="connsiteY11" fmla="*/ 516194 h 795898"/>
              <a:gd name="connsiteX12" fmla="*/ 266508 w 746163"/>
              <a:gd name="connsiteY12" fmla="*/ 530942 h 795898"/>
              <a:gd name="connsiteX13" fmla="*/ 332876 w 746163"/>
              <a:gd name="connsiteY13" fmla="*/ 553065 h 795898"/>
              <a:gd name="connsiteX14" fmla="*/ 354998 w 746163"/>
              <a:gd name="connsiteY14" fmla="*/ 560439 h 795898"/>
              <a:gd name="connsiteX15" fmla="*/ 421366 w 746163"/>
              <a:gd name="connsiteY15" fmla="*/ 626807 h 795898"/>
              <a:gd name="connsiteX16" fmla="*/ 443488 w 746163"/>
              <a:gd name="connsiteY16" fmla="*/ 648929 h 795898"/>
              <a:gd name="connsiteX17" fmla="*/ 458237 w 746163"/>
              <a:gd name="connsiteY17" fmla="*/ 663678 h 795898"/>
              <a:gd name="connsiteX18" fmla="*/ 495108 w 746163"/>
              <a:gd name="connsiteY18" fmla="*/ 722671 h 795898"/>
              <a:gd name="connsiteX19" fmla="*/ 509856 w 746163"/>
              <a:gd name="connsiteY19" fmla="*/ 744794 h 795898"/>
              <a:gd name="connsiteX20" fmla="*/ 515314 w 746163"/>
              <a:gd name="connsiteY20" fmla="*/ 766875 h 795898"/>
              <a:gd name="connsiteX21" fmla="*/ 705067 w 746163"/>
              <a:gd name="connsiteY21" fmla="*/ 788911 h 795898"/>
              <a:gd name="connsiteX22" fmla="*/ 745830 w 746163"/>
              <a:gd name="connsiteY22" fmla="*/ 634181 h 795898"/>
              <a:gd name="connsiteX23" fmla="*/ 723708 w 746163"/>
              <a:gd name="connsiteY23" fmla="*/ 612059 h 795898"/>
              <a:gd name="connsiteX24" fmla="*/ 716334 w 746163"/>
              <a:gd name="connsiteY24" fmla="*/ 589936 h 795898"/>
              <a:gd name="connsiteX25" fmla="*/ 686837 w 746163"/>
              <a:gd name="connsiteY25" fmla="*/ 560439 h 795898"/>
              <a:gd name="connsiteX26" fmla="*/ 672088 w 746163"/>
              <a:gd name="connsiteY26" fmla="*/ 545691 h 795898"/>
              <a:gd name="connsiteX27" fmla="*/ 642592 w 746163"/>
              <a:gd name="connsiteY27" fmla="*/ 501446 h 795898"/>
              <a:gd name="connsiteX28" fmla="*/ 605721 w 746163"/>
              <a:gd name="connsiteY28" fmla="*/ 464575 h 795898"/>
              <a:gd name="connsiteX29" fmla="*/ 576224 w 746163"/>
              <a:gd name="connsiteY29" fmla="*/ 420329 h 795898"/>
              <a:gd name="connsiteX30" fmla="*/ 561476 w 746163"/>
              <a:gd name="connsiteY30" fmla="*/ 398207 h 795898"/>
              <a:gd name="connsiteX31" fmla="*/ 531979 w 746163"/>
              <a:gd name="connsiteY31" fmla="*/ 368710 h 795898"/>
              <a:gd name="connsiteX32" fmla="*/ 517230 w 746163"/>
              <a:gd name="connsiteY32" fmla="*/ 353962 h 795898"/>
              <a:gd name="connsiteX33" fmla="*/ 487734 w 746163"/>
              <a:gd name="connsiteY33" fmla="*/ 317091 h 795898"/>
              <a:gd name="connsiteX34" fmla="*/ 480359 w 746163"/>
              <a:gd name="connsiteY34" fmla="*/ 294968 h 795898"/>
              <a:gd name="connsiteX35" fmla="*/ 465611 w 746163"/>
              <a:gd name="connsiteY35" fmla="*/ 272846 h 795898"/>
              <a:gd name="connsiteX36" fmla="*/ 443488 w 746163"/>
              <a:gd name="connsiteY36" fmla="*/ 235975 h 795898"/>
              <a:gd name="connsiteX37" fmla="*/ 436114 w 746163"/>
              <a:gd name="connsiteY37" fmla="*/ 213852 h 795898"/>
              <a:gd name="connsiteX38" fmla="*/ 399243 w 746163"/>
              <a:gd name="connsiteY38" fmla="*/ 176981 h 795898"/>
              <a:gd name="connsiteX39" fmla="*/ 384495 w 746163"/>
              <a:gd name="connsiteY39" fmla="*/ 154859 h 795898"/>
              <a:gd name="connsiteX40" fmla="*/ 369746 w 746163"/>
              <a:gd name="connsiteY40" fmla="*/ 110613 h 795898"/>
              <a:gd name="connsiteX41" fmla="*/ 354998 w 746163"/>
              <a:gd name="connsiteY41" fmla="*/ 88491 h 795898"/>
              <a:gd name="connsiteX42" fmla="*/ 347624 w 746163"/>
              <a:gd name="connsiteY42" fmla="*/ 66368 h 795898"/>
              <a:gd name="connsiteX43" fmla="*/ 318127 w 746163"/>
              <a:gd name="connsiteY43" fmla="*/ 29497 h 795898"/>
              <a:gd name="connsiteX44" fmla="*/ 296005 w 746163"/>
              <a:gd name="connsiteY44" fmla="*/ 14749 h 795898"/>
              <a:gd name="connsiteX45" fmla="*/ 251759 w 746163"/>
              <a:gd name="connsiteY45" fmla="*/ 0 h 795898"/>
              <a:gd name="connsiteX46" fmla="*/ 111650 w 746163"/>
              <a:gd name="connsiteY46" fmla="*/ 7375 h 795898"/>
              <a:gd name="connsiteX47" fmla="*/ 89527 w 746163"/>
              <a:gd name="connsiteY47" fmla="*/ 14749 h 795898"/>
              <a:gd name="connsiteX48" fmla="*/ 52656 w 746163"/>
              <a:gd name="connsiteY48" fmla="*/ 44246 h 795898"/>
              <a:gd name="connsiteX49" fmla="*/ 37908 w 746163"/>
              <a:gd name="connsiteY49" fmla="*/ 66368 h 795898"/>
              <a:gd name="connsiteX50" fmla="*/ 23159 w 746163"/>
              <a:gd name="connsiteY50" fmla="*/ 81117 h 795898"/>
              <a:gd name="connsiteX51" fmla="*/ 15785 w 746163"/>
              <a:gd name="connsiteY51" fmla="*/ 103239 h 795898"/>
              <a:gd name="connsiteX52" fmla="*/ 1037 w 746163"/>
              <a:gd name="connsiteY52" fmla="*/ 125362 h 795898"/>
              <a:gd name="connsiteX53" fmla="*/ 1037 w 746163"/>
              <a:gd name="connsiteY53" fmla="*/ 147484 h 795898"/>
              <a:gd name="connsiteX0" fmla="*/ 1037 w 746163"/>
              <a:gd name="connsiteY0" fmla="*/ 147484 h 792858"/>
              <a:gd name="connsiteX1" fmla="*/ 1037 w 746163"/>
              <a:gd name="connsiteY1" fmla="*/ 162233 h 792858"/>
              <a:gd name="connsiteX2" fmla="*/ 15785 w 746163"/>
              <a:gd name="connsiteY2" fmla="*/ 228600 h 792858"/>
              <a:gd name="connsiteX3" fmla="*/ 30534 w 746163"/>
              <a:gd name="connsiteY3" fmla="*/ 243349 h 792858"/>
              <a:gd name="connsiteX4" fmla="*/ 52656 w 746163"/>
              <a:gd name="connsiteY4" fmla="*/ 280220 h 792858"/>
              <a:gd name="connsiteX5" fmla="*/ 74779 w 746163"/>
              <a:gd name="connsiteY5" fmla="*/ 317091 h 792858"/>
              <a:gd name="connsiteX6" fmla="*/ 104276 w 746163"/>
              <a:gd name="connsiteY6" fmla="*/ 383459 h 792858"/>
              <a:gd name="connsiteX7" fmla="*/ 126398 w 746163"/>
              <a:gd name="connsiteY7" fmla="*/ 427704 h 792858"/>
              <a:gd name="connsiteX8" fmla="*/ 148521 w 746163"/>
              <a:gd name="connsiteY8" fmla="*/ 442452 h 792858"/>
              <a:gd name="connsiteX9" fmla="*/ 207514 w 746163"/>
              <a:gd name="connsiteY9" fmla="*/ 494071 h 792858"/>
              <a:gd name="connsiteX10" fmla="*/ 222263 w 746163"/>
              <a:gd name="connsiteY10" fmla="*/ 508820 h 792858"/>
              <a:gd name="connsiteX11" fmla="*/ 244385 w 746163"/>
              <a:gd name="connsiteY11" fmla="*/ 516194 h 792858"/>
              <a:gd name="connsiteX12" fmla="*/ 266508 w 746163"/>
              <a:gd name="connsiteY12" fmla="*/ 530942 h 792858"/>
              <a:gd name="connsiteX13" fmla="*/ 332876 w 746163"/>
              <a:gd name="connsiteY13" fmla="*/ 553065 h 792858"/>
              <a:gd name="connsiteX14" fmla="*/ 354998 w 746163"/>
              <a:gd name="connsiteY14" fmla="*/ 560439 h 792858"/>
              <a:gd name="connsiteX15" fmla="*/ 421366 w 746163"/>
              <a:gd name="connsiteY15" fmla="*/ 626807 h 792858"/>
              <a:gd name="connsiteX16" fmla="*/ 443488 w 746163"/>
              <a:gd name="connsiteY16" fmla="*/ 648929 h 792858"/>
              <a:gd name="connsiteX17" fmla="*/ 458237 w 746163"/>
              <a:gd name="connsiteY17" fmla="*/ 663678 h 792858"/>
              <a:gd name="connsiteX18" fmla="*/ 495108 w 746163"/>
              <a:gd name="connsiteY18" fmla="*/ 722671 h 792858"/>
              <a:gd name="connsiteX19" fmla="*/ 509856 w 746163"/>
              <a:gd name="connsiteY19" fmla="*/ 744794 h 792858"/>
              <a:gd name="connsiteX20" fmla="*/ 705067 w 746163"/>
              <a:gd name="connsiteY20" fmla="*/ 788911 h 792858"/>
              <a:gd name="connsiteX21" fmla="*/ 745830 w 746163"/>
              <a:gd name="connsiteY21" fmla="*/ 634181 h 792858"/>
              <a:gd name="connsiteX22" fmla="*/ 723708 w 746163"/>
              <a:gd name="connsiteY22" fmla="*/ 612059 h 792858"/>
              <a:gd name="connsiteX23" fmla="*/ 716334 w 746163"/>
              <a:gd name="connsiteY23" fmla="*/ 589936 h 792858"/>
              <a:gd name="connsiteX24" fmla="*/ 686837 w 746163"/>
              <a:gd name="connsiteY24" fmla="*/ 560439 h 792858"/>
              <a:gd name="connsiteX25" fmla="*/ 672088 w 746163"/>
              <a:gd name="connsiteY25" fmla="*/ 545691 h 792858"/>
              <a:gd name="connsiteX26" fmla="*/ 642592 w 746163"/>
              <a:gd name="connsiteY26" fmla="*/ 501446 h 792858"/>
              <a:gd name="connsiteX27" fmla="*/ 605721 w 746163"/>
              <a:gd name="connsiteY27" fmla="*/ 464575 h 792858"/>
              <a:gd name="connsiteX28" fmla="*/ 576224 w 746163"/>
              <a:gd name="connsiteY28" fmla="*/ 420329 h 792858"/>
              <a:gd name="connsiteX29" fmla="*/ 561476 w 746163"/>
              <a:gd name="connsiteY29" fmla="*/ 398207 h 792858"/>
              <a:gd name="connsiteX30" fmla="*/ 531979 w 746163"/>
              <a:gd name="connsiteY30" fmla="*/ 368710 h 792858"/>
              <a:gd name="connsiteX31" fmla="*/ 517230 w 746163"/>
              <a:gd name="connsiteY31" fmla="*/ 353962 h 792858"/>
              <a:gd name="connsiteX32" fmla="*/ 487734 w 746163"/>
              <a:gd name="connsiteY32" fmla="*/ 317091 h 792858"/>
              <a:gd name="connsiteX33" fmla="*/ 480359 w 746163"/>
              <a:gd name="connsiteY33" fmla="*/ 294968 h 792858"/>
              <a:gd name="connsiteX34" fmla="*/ 465611 w 746163"/>
              <a:gd name="connsiteY34" fmla="*/ 272846 h 792858"/>
              <a:gd name="connsiteX35" fmla="*/ 443488 w 746163"/>
              <a:gd name="connsiteY35" fmla="*/ 235975 h 792858"/>
              <a:gd name="connsiteX36" fmla="*/ 436114 w 746163"/>
              <a:gd name="connsiteY36" fmla="*/ 213852 h 792858"/>
              <a:gd name="connsiteX37" fmla="*/ 399243 w 746163"/>
              <a:gd name="connsiteY37" fmla="*/ 176981 h 792858"/>
              <a:gd name="connsiteX38" fmla="*/ 384495 w 746163"/>
              <a:gd name="connsiteY38" fmla="*/ 154859 h 792858"/>
              <a:gd name="connsiteX39" fmla="*/ 369746 w 746163"/>
              <a:gd name="connsiteY39" fmla="*/ 110613 h 792858"/>
              <a:gd name="connsiteX40" fmla="*/ 354998 w 746163"/>
              <a:gd name="connsiteY40" fmla="*/ 88491 h 792858"/>
              <a:gd name="connsiteX41" fmla="*/ 347624 w 746163"/>
              <a:gd name="connsiteY41" fmla="*/ 66368 h 792858"/>
              <a:gd name="connsiteX42" fmla="*/ 318127 w 746163"/>
              <a:gd name="connsiteY42" fmla="*/ 29497 h 792858"/>
              <a:gd name="connsiteX43" fmla="*/ 296005 w 746163"/>
              <a:gd name="connsiteY43" fmla="*/ 14749 h 792858"/>
              <a:gd name="connsiteX44" fmla="*/ 251759 w 746163"/>
              <a:gd name="connsiteY44" fmla="*/ 0 h 792858"/>
              <a:gd name="connsiteX45" fmla="*/ 111650 w 746163"/>
              <a:gd name="connsiteY45" fmla="*/ 7375 h 792858"/>
              <a:gd name="connsiteX46" fmla="*/ 89527 w 746163"/>
              <a:gd name="connsiteY46" fmla="*/ 14749 h 792858"/>
              <a:gd name="connsiteX47" fmla="*/ 52656 w 746163"/>
              <a:gd name="connsiteY47" fmla="*/ 44246 h 792858"/>
              <a:gd name="connsiteX48" fmla="*/ 37908 w 746163"/>
              <a:gd name="connsiteY48" fmla="*/ 66368 h 792858"/>
              <a:gd name="connsiteX49" fmla="*/ 23159 w 746163"/>
              <a:gd name="connsiteY49" fmla="*/ 81117 h 792858"/>
              <a:gd name="connsiteX50" fmla="*/ 15785 w 746163"/>
              <a:gd name="connsiteY50" fmla="*/ 103239 h 792858"/>
              <a:gd name="connsiteX51" fmla="*/ 1037 w 746163"/>
              <a:gd name="connsiteY51" fmla="*/ 125362 h 792858"/>
              <a:gd name="connsiteX52" fmla="*/ 1037 w 746163"/>
              <a:gd name="connsiteY52" fmla="*/ 147484 h 792858"/>
              <a:gd name="connsiteX0" fmla="*/ 1037 w 746163"/>
              <a:gd name="connsiteY0" fmla="*/ 147484 h 791213"/>
              <a:gd name="connsiteX1" fmla="*/ 1037 w 746163"/>
              <a:gd name="connsiteY1" fmla="*/ 162233 h 791213"/>
              <a:gd name="connsiteX2" fmla="*/ 15785 w 746163"/>
              <a:gd name="connsiteY2" fmla="*/ 228600 h 791213"/>
              <a:gd name="connsiteX3" fmla="*/ 30534 w 746163"/>
              <a:gd name="connsiteY3" fmla="*/ 243349 h 791213"/>
              <a:gd name="connsiteX4" fmla="*/ 52656 w 746163"/>
              <a:gd name="connsiteY4" fmla="*/ 280220 h 791213"/>
              <a:gd name="connsiteX5" fmla="*/ 74779 w 746163"/>
              <a:gd name="connsiteY5" fmla="*/ 317091 h 791213"/>
              <a:gd name="connsiteX6" fmla="*/ 104276 w 746163"/>
              <a:gd name="connsiteY6" fmla="*/ 383459 h 791213"/>
              <a:gd name="connsiteX7" fmla="*/ 126398 w 746163"/>
              <a:gd name="connsiteY7" fmla="*/ 427704 h 791213"/>
              <a:gd name="connsiteX8" fmla="*/ 148521 w 746163"/>
              <a:gd name="connsiteY8" fmla="*/ 442452 h 791213"/>
              <a:gd name="connsiteX9" fmla="*/ 207514 w 746163"/>
              <a:gd name="connsiteY9" fmla="*/ 494071 h 791213"/>
              <a:gd name="connsiteX10" fmla="*/ 222263 w 746163"/>
              <a:gd name="connsiteY10" fmla="*/ 508820 h 791213"/>
              <a:gd name="connsiteX11" fmla="*/ 244385 w 746163"/>
              <a:gd name="connsiteY11" fmla="*/ 516194 h 791213"/>
              <a:gd name="connsiteX12" fmla="*/ 266508 w 746163"/>
              <a:gd name="connsiteY12" fmla="*/ 530942 h 791213"/>
              <a:gd name="connsiteX13" fmla="*/ 332876 w 746163"/>
              <a:gd name="connsiteY13" fmla="*/ 553065 h 791213"/>
              <a:gd name="connsiteX14" fmla="*/ 354998 w 746163"/>
              <a:gd name="connsiteY14" fmla="*/ 560439 h 791213"/>
              <a:gd name="connsiteX15" fmla="*/ 421366 w 746163"/>
              <a:gd name="connsiteY15" fmla="*/ 626807 h 791213"/>
              <a:gd name="connsiteX16" fmla="*/ 443488 w 746163"/>
              <a:gd name="connsiteY16" fmla="*/ 648929 h 791213"/>
              <a:gd name="connsiteX17" fmla="*/ 458237 w 746163"/>
              <a:gd name="connsiteY17" fmla="*/ 663678 h 791213"/>
              <a:gd name="connsiteX18" fmla="*/ 495108 w 746163"/>
              <a:gd name="connsiteY18" fmla="*/ 722671 h 791213"/>
              <a:gd name="connsiteX19" fmla="*/ 705067 w 746163"/>
              <a:gd name="connsiteY19" fmla="*/ 788911 h 791213"/>
              <a:gd name="connsiteX20" fmla="*/ 745830 w 746163"/>
              <a:gd name="connsiteY20" fmla="*/ 634181 h 791213"/>
              <a:gd name="connsiteX21" fmla="*/ 723708 w 746163"/>
              <a:gd name="connsiteY21" fmla="*/ 612059 h 791213"/>
              <a:gd name="connsiteX22" fmla="*/ 716334 w 746163"/>
              <a:gd name="connsiteY22" fmla="*/ 589936 h 791213"/>
              <a:gd name="connsiteX23" fmla="*/ 686837 w 746163"/>
              <a:gd name="connsiteY23" fmla="*/ 560439 h 791213"/>
              <a:gd name="connsiteX24" fmla="*/ 672088 w 746163"/>
              <a:gd name="connsiteY24" fmla="*/ 545691 h 791213"/>
              <a:gd name="connsiteX25" fmla="*/ 642592 w 746163"/>
              <a:gd name="connsiteY25" fmla="*/ 501446 h 791213"/>
              <a:gd name="connsiteX26" fmla="*/ 605721 w 746163"/>
              <a:gd name="connsiteY26" fmla="*/ 464575 h 791213"/>
              <a:gd name="connsiteX27" fmla="*/ 576224 w 746163"/>
              <a:gd name="connsiteY27" fmla="*/ 420329 h 791213"/>
              <a:gd name="connsiteX28" fmla="*/ 561476 w 746163"/>
              <a:gd name="connsiteY28" fmla="*/ 398207 h 791213"/>
              <a:gd name="connsiteX29" fmla="*/ 531979 w 746163"/>
              <a:gd name="connsiteY29" fmla="*/ 368710 h 791213"/>
              <a:gd name="connsiteX30" fmla="*/ 517230 w 746163"/>
              <a:gd name="connsiteY30" fmla="*/ 353962 h 791213"/>
              <a:gd name="connsiteX31" fmla="*/ 487734 w 746163"/>
              <a:gd name="connsiteY31" fmla="*/ 317091 h 791213"/>
              <a:gd name="connsiteX32" fmla="*/ 480359 w 746163"/>
              <a:gd name="connsiteY32" fmla="*/ 294968 h 791213"/>
              <a:gd name="connsiteX33" fmla="*/ 465611 w 746163"/>
              <a:gd name="connsiteY33" fmla="*/ 272846 h 791213"/>
              <a:gd name="connsiteX34" fmla="*/ 443488 w 746163"/>
              <a:gd name="connsiteY34" fmla="*/ 235975 h 791213"/>
              <a:gd name="connsiteX35" fmla="*/ 436114 w 746163"/>
              <a:gd name="connsiteY35" fmla="*/ 213852 h 791213"/>
              <a:gd name="connsiteX36" fmla="*/ 399243 w 746163"/>
              <a:gd name="connsiteY36" fmla="*/ 176981 h 791213"/>
              <a:gd name="connsiteX37" fmla="*/ 384495 w 746163"/>
              <a:gd name="connsiteY37" fmla="*/ 154859 h 791213"/>
              <a:gd name="connsiteX38" fmla="*/ 369746 w 746163"/>
              <a:gd name="connsiteY38" fmla="*/ 110613 h 791213"/>
              <a:gd name="connsiteX39" fmla="*/ 354998 w 746163"/>
              <a:gd name="connsiteY39" fmla="*/ 88491 h 791213"/>
              <a:gd name="connsiteX40" fmla="*/ 347624 w 746163"/>
              <a:gd name="connsiteY40" fmla="*/ 66368 h 791213"/>
              <a:gd name="connsiteX41" fmla="*/ 318127 w 746163"/>
              <a:gd name="connsiteY41" fmla="*/ 29497 h 791213"/>
              <a:gd name="connsiteX42" fmla="*/ 296005 w 746163"/>
              <a:gd name="connsiteY42" fmla="*/ 14749 h 791213"/>
              <a:gd name="connsiteX43" fmla="*/ 251759 w 746163"/>
              <a:gd name="connsiteY43" fmla="*/ 0 h 791213"/>
              <a:gd name="connsiteX44" fmla="*/ 111650 w 746163"/>
              <a:gd name="connsiteY44" fmla="*/ 7375 h 791213"/>
              <a:gd name="connsiteX45" fmla="*/ 89527 w 746163"/>
              <a:gd name="connsiteY45" fmla="*/ 14749 h 791213"/>
              <a:gd name="connsiteX46" fmla="*/ 52656 w 746163"/>
              <a:gd name="connsiteY46" fmla="*/ 44246 h 791213"/>
              <a:gd name="connsiteX47" fmla="*/ 37908 w 746163"/>
              <a:gd name="connsiteY47" fmla="*/ 66368 h 791213"/>
              <a:gd name="connsiteX48" fmla="*/ 23159 w 746163"/>
              <a:gd name="connsiteY48" fmla="*/ 81117 h 791213"/>
              <a:gd name="connsiteX49" fmla="*/ 15785 w 746163"/>
              <a:gd name="connsiteY49" fmla="*/ 103239 h 791213"/>
              <a:gd name="connsiteX50" fmla="*/ 1037 w 746163"/>
              <a:gd name="connsiteY50" fmla="*/ 125362 h 791213"/>
              <a:gd name="connsiteX51" fmla="*/ 1037 w 746163"/>
              <a:gd name="connsiteY51" fmla="*/ 147484 h 791213"/>
              <a:gd name="connsiteX0" fmla="*/ 1037 w 746163"/>
              <a:gd name="connsiteY0" fmla="*/ 147484 h 811049"/>
              <a:gd name="connsiteX1" fmla="*/ 1037 w 746163"/>
              <a:gd name="connsiteY1" fmla="*/ 162233 h 811049"/>
              <a:gd name="connsiteX2" fmla="*/ 15785 w 746163"/>
              <a:gd name="connsiteY2" fmla="*/ 228600 h 811049"/>
              <a:gd name="connsiteX3" fmla="*/ 30534 w 746163"/>
              <a:gd name="connsiteY3" fmla="*/ 243349 h 811049"/>
              <a:gd name="connsiteX4" fmla="*/ 52656 w 746163"/>
              <a:gd name="connsiteY4" fmla="*/ 280220 h 811049"/>
              <a:gd name="connsiteX5" fmla="*/ 74779 w 746163"/>
              <a:gd name="connsiteY5" fmla="*/ 317091 h 811049"/>
              <a:gd name="connsiteX6" fmla="*/ 104276 w 746163"/>
              <a:gd name="connsiteY6" fmla="*/ 383459 h 811049"/>
              <a:gd name="connsiteX7" fmla="*/ 126398 w 746163"/>
              <a:gd name="connsiteY7" fmla="*/ 427704 h 811049"/>
              <a:gd name="connsiteX8" fmla="*/ 148521 w 746163"/>
              <a:gd name="connsiteY8" fmla="*/ 442452 h 811049"/>
              <a:gd name="connsiteX9" fmla="*/ 207514 w 746163"/>
              <a:gd name="connsiteY9" fmla="*/ 494071 h 811049"/>
              <a:gd name="connsiteX10" fmla="*/ 222263 w 746163"/>
              <a:gd name="connsiteY10" fmla="*/ 508820 h 811049"/>
              <a:gd name="connsiteX11" fmla="*/ 244385 w 746163"/>
              <a:gd name="connsiteY11" fmla="*/ 516194 h 811049"/>
              <a:gd name="connsiteX12" fmla="*/ 266508 w 746163"/>
              <a:gd name="connsiteY12" fmla="*/ 530942 h 811049"/>
              <a:gd name="connsiteX13" fmla="*/ 332876 w 746163"/>
              <a:gd name="connsiteY13" fmla="*/ 553065 h 811049"/>
              <a:gd name="connsiteX14" fmla="*/ 354998 w 746163"/>
              <a:gd name="connsiteY14" fmla="*/ 560439 h 811049"/>
              <a:gd name="connsiteX15" fmla="*/ 421366 w 746163"/>
              <a:gd name="connsiteY15" fmla="*/ 626807 h 811049"/>
              <a:gd name="connsiteX16" fmla="*/ 443488 w 746163"/>
              <a:gd name="connsiteY16" fmla="*/ 648929 h 811049"/>
              <a:gd name="connsiteX17" fmla="*/ 458237 w 746163"/>
              <a:gd name="connsiteY17" fmla="*/ 663678 h 811049"/>
              <a:gd name="connsiteX18" fmla="*/ 511134 w 746163"/>
              <a:gd name="connsiteY18" fmla="*/ 796839 h 811049"/>
              <a:gd name="connsiteX19" fmla="*/ 705067 w 746163"/>
              <a:gd name="connsiteY19" fmla="*/ 788911 h 811049"/>
              <a:gd name="connsiteX20" fmla="*/ 745830 w 746163"/>
              <a:gd name="connsiteY20" fmla="*/ 634181 h 811049"/>
              <a:gd name="connsiteX21" fmla="*/ 723708 w 746163"/>
              <a:gd name="connsiteY21" fmla="*/ 612059 h 811049"/>
              <a:gd name="connsiteX22" fmla="*/ 716334 w 746163"/>
              <a:gd name="connsiteY22" fmla="*/ 589936 h 811049"/>
              <a:gd name="connsiteX23" fmla="*/ 686837 w 746163"/>
              <a:gd name="connsiteY23" fmla="*/ 560439 h 811049"/>
              <a:gd name="connsiteX24" fmla="*/ 672088 w 746163"/>
              <a:gd name="connsiteY24" fmla="*/ 545691 h 811049"/>
              <a:gd name="connsiteX25" fmla="*/ 642592 w 746163"/>
              <a:gd name="connsiteY25" fmla="*/ 501446 h 811049"/>
              <a:gd name="connsiteX26" fmla="*/ 605721 w 746163"/>
              <a:gd name="connsiteY26" fmla="*/ 464575 h 811049"/>
              <a:gd name="connsiteX27" fmla="*/ 576224 w 746163"/>
              <a:gd name="connsiteY27" fmla="*/ 420329 h 811049"/>
              <a:gd name="connsiteX28" fmla="*/ 561476 w 746163"/>
              <a:gd name="connsiteY28" fmla="*/ 398207 h 811049"/>
              <a:gd name="connsiteX29" fmla="*/ 531979 w 746163"/>
              <a:gd name="connsiteY29" fmla="*/ 368710 h 811049"/>
              <a:gd name="connsiteX30" fmla="*/ 517230 w 746163"/>
              <a:gd name="connsiteY30" fmla="*/ 353962 h 811049"/>
              <a:gd name="connsiteX31" fmla="*/ 487734 w 746163"/>
              <a:gd name="connsiteY31" fmla="*/ 317091 h 811049"/>
              <a:gd name="connsiteX32" fmla="*/ 480359 w 746163"/>
              <a:gd name="connsiteY32" fmla="*/ 294968 h 811049"/>
              <a:gd name="connsiteX33" fmla="*/ 465611 w 746163"/>
              <a:gd name="connsiteY33" fmla="*/ 272846 h 811049"/>
              <a:gd name="connsiteX34" fmla="*/ 443488 w 746163"/>
              <a:gd name="connsiteY34" fmla="*/ 235975 h 811049"/>
              <a:gd name="connsiteX35" fmla="*/ 436114 w 746163"/>
              <a:gd name="connsiteY35" fmla="*/ 213852 h 811049"/>
              <a:gd name="connsiteX36" fmla="*/ 399243 w 746163"/>
              <a:gd name="connsiteY36" fmla="*/ 176981 h 811049"/>
              <a:gd name="connsiteX37" fmla="*/ 384495 w 746163"/>
              <a:gd name="connsiteY37" fmla="*/ 154859 h 811049"/>
              <a:gd name="connsiteX38" fmla="*/ 369746 w 746163"/>
              <a:gd name="connsiteY38" fmla="*/ 110613 h 811049"/>
              <a:gd name="connsiteX39" fmla="*/ 354998 w 746163"/>
              <a:gd name="connsiteY39" fmla="*/ 88491 h 811049"/>
              <a:gd name="connsiteX40" fmla="*/ 347624 w 746163"/>
              <a:gd name="connsiteY40" fmla="*/ 66368 h 811049"/>
              <a:gd name="connsiteX41" fmla="*/ 318127 w 746163"/>
              <a:gd name="connsiteY41" fmla="*/ 29497 h 811049"/>
              <a:gd name="connsiteX42" fmla="*/ 296005 w 746163"/>
              <a:gd name="connsiteY42" fmla="*/ 14749 h 811049"/>
              <a:gd name="connsiteX43" fmla="*/ 251759 w 746163"/>
              <a:gd name="connsiteY43" fmla="*/ 0 h 811049"/>
              <a:gd name="connsiteX44" fmla="*/ 111650 w 746163"/>
              <a:gd name="connsiteY44" fmla="*/ 7375 h 811049"/>
              <a:gd name="connsiteX45" fmla="*/ 89527 w 746163"/>
              <a:gd name="connsiteY45" fmla="*/ 14749 h 811049"/>
              <a:gd name="connsiteX46" fmla="*/ 52656 w 746163"/>
              <a:gd name="connsiteY46" fmla="*/ 44246 h 811049"/>
              <a:gd name="connsiteX47" fmla="*/ 37908 w 746163"/>
              <a:gd name="connsiteY47" fmla="*/ 66368 h 811049"/>
              <a:gd name="connsiteX48" fmla="*/ 23159 w 746163"/>
              <a:gd name="connsiteY48" fmla="*/ 81117 h 811049"/>
              <a:gd name="connsiteX49" fmla="*/ 15785 w 746163"/>
              <a:gd name="connsiteY49" fmla="*/ 103239 h 811049"/>
              <a:gd name="connsiteX50" fmla="*/ 1037 w 746163"/>
              <a:gd name="connsiteY50" fmla="*/ 125362 h 811049"/>
              <a:gd name="connsiteX51" fmla="*/ 1037 w 746163"/>
              <a:gd name="connsiteY51" fmla="*/ 147484 h 811049"/>
              <a:gd name="connsiteX0" fmla="*/ 1037 w 746163"/>
              <a:gd name="connsiteY0" fmla="*/ 147484 h 812060"/>
              <a:gd name="connsiteX1" fmla="*/ 1037 w 746163"/>
              <a:gd name="connsiteY1" fmla="*/ 162233 h 812060"/>
              <a:gd name="connsiteX2" fmla="*/ 15785 w 746163"/>
              <a:gd name="connsiteY2" fmla="*/ 228600 h 812060"/>
              <a:gd name="connsiteX3" fmla="*/ 30534 w 746163"/>
              <a:gd name="connsiteY3" fmla="*/ 243349 h 812060"/>
              <a:gd name="connsiteX4" fmla="*/ 52656 w 746163"/>
              <a:gd name="connsiteY4" fmla="*/ 280220 h 812060"/>
              <a:gd name="connsiteX5" fmla="*/ 74779 w 746163"/>
              <a:gd name="connsiteY5" fmla="*/ 317091 h 812060"/>
              <a:gd name="connsiteX6" fmla="*/ 104276 w 746163"/>
              <a:gd name="connsiteY6" fmla="*/ 383459 h 812060"/>
              <a:gd name="connsiteX7" fmla="*/ 126398 w 746163"/>
              <a:gd name="connsiteY7" fmla="*/ 427704 h 812060"/>
              <a:gd name="connsiteX8" fmla="*/ 148521 w 746163"/>
              <a:gd name="connsiteY8" fmla="*/ 442452 h 812060"/>
              <a:gd name="connsiteX9" fmla="*/ 207514 w 746163"/>
              <a:gd name="connsiteY9" fmla="*/ 494071 h 812060"/>
              <a:gd name="connsiteX10" fmla="*/ 222263 w 746163"/>
              <a:gd name="connsiteY10" fmla="*/ 508820 h 812060"/>
              <a:gd name="connsiteX11" fmla="*/ 244385 w 746163"/>
              <a:gd name="connsiteY11" fmla="*/ 516194 h 812060"/>
              <a:gd name="connsiteX12" fmla="*/ 266508 w 746163"/>
              <a:gd name="connsiteY12" fmla="*/ 530942 h 812060"/>
              <a:gd name="connsiteX13" fmla="*/ 332876 w 746163"/>
              <a:gd name="connsiteY13" fmla="*/ 553065 h 812060"/>
              <a:gd name="connsiteX14" fmla="*/ 354998 w 746163"/>
              <a:gd name="connsiteY14" fmla="*/ 560439 h 812060"/>
              <a:gd name="connsiteX15" fmla="*/ 421366 w 746163"/>
              <a:gd name="connsiteY15" fmla="*/ 626807 h 812060"/>
              <a:gd name="connsiteX16" fmla="*/ 443488 w 746163"/>
              <a:gd name="connsiteY16" fmla="*/ 648929 h 812060"/>
              <a:gd name="connsiteX17" fmla="*/ 511134 w 746163"/>
              <a:gd name="connsiteY17" fmla="*/ 796839 h 812060"/>
              <a:gd name="connsiteX18" fmla="*/ 705067 w 746163"/>
              <a:gd name="connsiteY18" fmla="*/ 788911 h 812060"/>
              <a:gd name="connsiteX19" fmla="*/ 745830 w 746163"/>
              <a:gd name="connsiteY19" fmla="*/ 634181 h 812060"/>
              <a:gd name="connsiteX20" fmla="*/ 723708 w 746163"/>
              <a:gd name="connsiteY20" fmla="*/ 612059 h 812060"/>
              <a:gd name="connsiteX21" fmla="*/ 716334 w 746163"/>
              <a:gd name="connsiteY21" fmla="*/ 589936 h 812060"/>
              <a:gd name="connsiteX22" fmla="*/ 686837 w 746163"/>
              <a:gd name="connsiteY22" fmla="*/ 560439 h 812060"/>
              <a:gd name="connsiteX23" fmla="*/ 672088 w 746163"/>
              <a:gd name="connsiteY23" fmla="*/ 545691 h 812060"/>
              <a:gd name="connsiteX24" fmla="*/ 642592 w 746163"/>
              <a:gd name="connsiteY24" fmla="*/ 501446 h 812060"/>
              <a:gd name="connsiteX25" fmla="*/ 605721 w 746163"/>
              <a:gd name="connsiteY25" fmla="*/ 464575 h 812060"/>
              <a:gd name="connsiteX26" fmla="*/ 576224 w 746163"/>
              <a:gd name="connsiteY26" fmla="*/ 420329 h 812060"/>
              <a:gd name="connsiteX27" fmla="*/ 561476 w 746163"/>
              <a:gd name="connsiteY27" fmla="*/ 398207 h 812060"/>
              <a:gd name="connsiteX28" fmla="*/ 531979 w 746163"/>
              <a:gd name="connsiteY28" fmla="*/ 368710 h 812060"/>
              <a:gd name="connsiteX29" fmla="*/ 517230 w 746163"/>
              <a:gd name="connsiteY29" fmla="*/ 353962 h 812060"/>
              <a:gd name="connsiteX30" fmla="*/ 487734 w 746163"/>
              <a:gd name="connsiteY30" fmla="*/ 317091 h 812060"/>
              <a:gd name="connsiteX31" fmla="*/ 480359 w 746163"/>
              <a:gd name="connsiteY31" fmla="*/ 294968 h 812060"/>
              <a:gd name="connsiteX32" fmla="*/ 465611 w 746163"/>
              <a:gd name="connsiteY32" fmla="*/ 272846 h 812060"/>
              <a:gd name="connsiteX33" fmla="*/ 443488 w 746163"/>
              <a:gd name="connsiteY33" fmla="*/ 235975 h 812060"/>
              <a:gd name="connsiteX34" fmla="*/ 436114 w 746163"/>
              <a:gd name="connsiteY34" fmla="*/ 213852 h 812060"/>
              <a:gd name="connsiteX35" fmla="*/ 399243 w 746163"/>
              <a:gd name="connsiteY35" fmla="*/ 176981 h 812060"/>
              <a:gd name="connsiteX36" fmla="*/ 384495 w 746163"/>
              <a:gd name="connsiteY36" fmla="*/ 154859 h 812060"/>
              <a:gd name="connsiteX37" fmla="*/ 369746 w 746163"/>
              <a:gd name="connsiteY37" fmla="*/ 110613 h 812060"/>
              <a:gd name="connsiteX38" fmla="*/ 354998 w 746163"/>
              <a:gd name="connsiteY38" fmla="*/ 88491 h 812060"/>
              <a:gd name="connsiteX39" fmla="*/ 347624 w 746163"/>
              <a:gd name="connsiteY39" fmla="*/ 66368 h 812060"/>
              <a:gd name="connsiteX40" fmla="*/ 318127 w 746163"/>
              <a:gd name="connsiteY40" fmla="*/ 29497 h 812060"/>
              <a:gd name="connsiteX41" fmla="*/ 296005 w 746163"/>
              <a:gd name="connsiteY41" fmla="*/ 14749 h 812060"/>
              <a:gd name="connsiteX42" fmla="*/ 251759 w 746163"/>
              <a:gd name="connsiteY42" fmla="*/ 0 h 812060"/>
              <a:gd name="connsiteX43" fmla="*/ 111650 w 746163"/>
              <a:gd name="connsiteY43" fmla="*/ 7375 h 812060"/>
              <a:gd name="connsiteX44" fmla="*/ 89527 w 746163"/>
              <a:gd name="connsiteY44" fmla="*/ 14749 h 812060"/>
              <a:gd name="connsiteX45" fmla="*/ 52656 w 746163"/>
              <a:gd name="connsiteY45" fmla="*/ 44246 h 812060"/>
              <a:gd name="connsiteX46" fmla="*/ 37908 w 746163"/>
              <a:gd name="connsiteY46" fmla="*/ 66368 h 812060"/>
              <a:gd name="connsiteX47" fmla="*/ 23159 w 746163"/>
              <a:gd name="connsiteY47" fmla="*/ 81117 h 812060"/>
              <a:gd name="connsiteX48" fmla="*/ 15785 w 746163"/>
              <a:gd name="connsiteY48" fmla="*/ 103239 h 812060"/>
              <a:gd name="connsiteX49" fmla="*/ 1037 w 746163"/>
              <a:gd name="connsiteY49" fmla="*/ 125362 h 812060"/>
              <a:gd name="connsiteX50" fmla="*/ 1037 w 746163"/>
              <a:gd name="connsiteY50" fmla="*/ 147484 h 812060"/>
              <a:gd name="connsiteX0" fmla="*/ 1037 w 758133"/>
              <a:gd name="connsiteY0" fmla="*/ 147484 h 796875"/>
              <a:gd name="connsiteX1" fmla="*/ 1037 w 758133"/>
              <a:gd name="connsiteY1" fmla="*/ 162233 h 796875"/>
              <a:gd name="connsiteX2" fmla="*/ 15785 w 758133"/>
              <a:gd name="connsiteY2" fmla="*/ 228600 h 796875"/>
              <a:gd name="connsiteX3" fmla="*/ 30534 w 758133"/>
              <a:gd name="connsiteY3" fmla="*/ 243349 h 796875"/>
              <a:gd name="connsiteX4" fmla="*/ 52656 w 758133"/>
              <a:gd name="connsiteY4" fmla="*/ 280220 h 796875"/>
              <a:gd name="connsiteX5" fmla="*/ 74779 w 758133"/>
              <a:gd name="connsiteY5" fmla="*/ 317091 h 796875"/>
              <a:gd name="connsiteX6" fmla="*/ 104276 w 758133"/>
              <a:gd name="connsiteY6" fmla="*/ 383459 h 796875"/>
              <a:gd name="connsiteX7" fmla="*/ 126398 w 758133"/>
              <a:gd name="connsiteY7" fmla="*/ 427704 h 796875"/>
              <a:gd name="connsiteX8" fmla="*/ 148521 w 758133"/>
              <a:gd name="connsiteY8" fmla="*/ 442452 h 796875"/>
              <a:gd name="connsiteX9" fmla="*/ 207514 w 758133"/>
              <a:gd name="connsiteY9" fmla="*/ 494071 h 796875"/>
              <a:gd name="connsiteX10" fmla="*/ 222263 w 758133"/>
              <a:gd name="connsiteY10" fmla="*/ 508820 h 796875"/>
              <a:gd name="connsiteX11" fmla="*/ 244385 w 758133"/>
              <a:gd name="connsiteY11" fmla="*/ 516194 h 796875"/>
              <a:gd name="connsiteX12" fmla="*/ 266508 w 758133"/>
              <a:gd name="connsiteY12" fmla="*/ 530942 h 796875"/>
              <a:gd name="connsiteX13" fmla="*/ 332876 w 758133"/>
              <a:gd name="connsiteY13" fmla="*/ 553065 h 796875"/>
              <a:gd name="connsiteX14" fmla="*/ 354998 w 758133"/>
              <a:gd name="connsiteY14" fmla="*/ 560439 h 796875"/>
              <a:gd name="connsiteX15" fmla="*/ 421366 w 758133"/>
              <a:gd name="connsiteY15" fmla="*/ 626807 h 796875"/>
              <a:gd name="connsiteX16" fmla="*/ 443488 w 758133"/>
              <a:gd name="connsiteY16" fmla="*/ 648929 h 796875"/>
              <a:gd name="connsiteX17" fmla="*/ 511134 w 758133"/>
              <a:gd name="connsiteY17" fmla="*/ 796839 h 796875"/>
              <a:gd name="connsiteX18" fmla="*/ 745830 w 758133"/>
              <a:gd name="connsiteY18" fmla="*/ 634181 h 796875"/>
              <a:gd name="connsiteX19" fmla="*/ 723708 w 758133"/>
              <a:gd name="connsiteY19" fmla="*/ 612059 h 796875"/>
              <a:gd name="connsiteX20" fmla="*/ 716334 w 758133"/>
              <a:gd name="connsiteY20" fmla="*/ 589936 h 796875"/>
              <a:gd name="connsiteX21" fmla="*/ 686837 w 758133"/>
              <a:gd name="connsiteY21" fmla="*/ 560439 h 796875"/>
              <a:gd name="connsiteX22" fmla="*/ 672088 w 758133"/>
              <a:gd name="connsiteY22" fmla="*/ 545691 h 796875"/>
              <a:gd name="connsiteX23" fmla="*/ 642592 w 758133"/>
              <a:gd name="connsiteY23" fmla="*/ 501446 h 796875"/>
              <a:gd name="connsiteX24" fmla="*/ 605721 w 758133"/>
              <a:gd name="connsiteY24" fmla="*/ 464575 h 796875"/>
              <a:gd name="connsiteX25" fmla="*/ 576224 w 758133"/>
              <a:gd name="connsiteY25" fmla="*/ 420329 h 796875"/>
              <a:gd name="connsiteX26" fmla="*/ 561476 w 758133"/>
              <a:gd name="connsiteY26" fmla="*/ 398207 h 796875"/>
              <a:gd name="connsiteX27" fmla="*/ 531979 w 758133"/>
              <a:gd name="connsiteY27" fmla="*/ 368710 h 796875"/>
              <a:gd name="connsiteX28" fmla="*/ 517230 w 758133"/>
              <a:gd name="connsiteY28" fmla="*/ 353962 h 796875"/>
              <a:gd name="connsiteX29" fmla="*/ 487734 w 758133"/>
              <a:gd name="connsiteY29" fmla="*/ 317091 h 796875"/>
              <a:gd name="connsiteX30" fmla="*/ 480359 w 758133"/>
              <a:gd name="connsiteY30" fmla="*/ 294968 h 796875"/>
              <a:gd name="connsiteX31" fmla="*/ 465611 w 758133"/>
              <a:gd name="connsiteY31" fmla="*/ 272846 h 796875"/>
              <a:gd name="connsiteX32" fmla="*/ 443488 w 758133"/>
              <a:gd name="connsiteY32" fmla="*/ 235975 h 796875"/>
              <a:gd name="connsiteX33" fmla="*/ 436114 w 758133"/>
              <a:gd name="connsiteY33" fmla="*/ 213852 h 796875"/>
              <a:gd name="connsiteX34" fmla="*/ 399243 w 758133"/>
              <a:gd name="connsiteY34" fmla="*/ 176981 h 796875"/>
              <a:gd name="connsiteX35" fmla="*/ 384495 w 758133"/>
              <a:gd name="connsiteY35" fmla="*/ 154859 h 796875"/>
              <a:gd name="connsiteX36" fmla="*/ 369746 w 758133"/>
              <a:gd name="connsiteY36" fmla="*/ 110613 h 796875"/>
              <a:gd name="connsiteX37" fmla="*/ 354998 w 758133"/>
              <a:gd name="connsiteY37" fmla="*/ 88491 h 796875"/>
              <a:gd name="connsiteX38" fmla="*/ 347624 w 758133"/>
              <a:gd name="connsiteY38" fmla="*/ 66368 h 796875"/>
              <a:gd name="connsiteX39" fmla="*/ 318127 w 758133"/>
              <a:gd name="connsiteY39" fmla="*/ 29497 h 796875"/>
              <a:gd name="connsiteX40" fmla="*/ 296005 w 758133"/>
              <a:gd name="connsiteY40" fmla="*/ 14749 h 796875"/>
              <a:gd name="connsiteX41" fmla="*/ 251759 w 758133"/>
              <a:gd name="connsiteY41" fmla="*/ 0 h 796875"/>
              <a:gd name="connsiteX42" fmla="*/ 111650 w 758133"/>
              <a:gd name="connsiteY42" fmla="*/ 7375 h 796875"/>
              <a:gd name="connsiteX43" fmla="*/ 89527 w 758133"/>
              <a:gd name="connsiteY43" fmla="*/ 14749 h 796875"/>
              <a:gd name="connsiteX44" fmla="*/ 52656 w 758133"/>
              <a:gd name="connsiteY44" fmla="*/ 44246 h 796875"/>
              <a:gd name="connsiteX45" fmla="*/ 37908 w 758133"/>
              <a:gd name="connsiteY45" fmla="*/ 66368 h 796875"/>
              <a:gd name="connsiteX46" fmla="*/ 23159 w 758133"/>
              <a:gd name="connsiteY46" fmla="*/ 81117 h 796875"/>
              <a:gd name="connsiteX47" fmla="*/ 15785 w 758133"/>
              <a:gd name="connsiteY47" fmla="*/ 103239 h 796875"/>
              <a:gd name="connsiteX48" fmla="*/ 1037 w 758133"/>
              <a:gd name="connsiteY48" fmla="*/ 125362 h 796875"/>
              <a:gd name="connsiteX49" fmla="*/ 1037 w 758133"/>
              <a:gd name="connsiteY49" fmla="*/ 147484 h 796875"/>
              <a:gd name="connsiteX0" fmla="*/ 1037 w 758731"/>
              <a:gd name="connsiteY0" fmla="*/ 147484 h 796875"/>
              <a:gd name="connsiteX1" fmla="*/ 1037 w 758731"/>
              <a:gd name="connsiteY1" fmla="*/ 162233 h 796875"/>
              <a:gd name="connsiteX2" fmla="*/ 15785 w 758731"/>
              <a:gd name="connsiteY2" fmla="*/ 228600 h 796875"/>
              <a:gd name="connsiteX3" fmla="*/ 30534 w 758731"/>
              <a:gd name="connsiteY3" fmla="*/ 243349 h 796875"/>
              <a:gd name="connsiteX4" fmla="*/ 52656 w 758731"/>
              <a:gd name="connsiteY4" fmla="*/ 280220 h 796875"/>
              <a:gd name="connsiteX5" fmla="*/ 74779 w 758731"/>
              <a:gd name="connsiteY5" fmla="*/ 317091 h 796875"/>
              <a:gd name="connsiteX6" fmla="*/ 104276 w 758731"/>
              <a:gd name="connsiteY6" fmla="*/ 383459 h 796875"/>
              <a:gd name="connsiteX7" fmla="*/ 126398 w 758731"/>
              <a:gd name="connsiteY7" fmla="*/ 427704 h 796875"/>
              <a:gd name="connsiteX8" fmla="*/ 148521 w 758731"/>
              <a:gd name="connsiteY8" fmla="*/ 442452 h 796875"/>
              <a:gd name="connsiteX9" fmla="*/ 207514 w 758731"/>
              <a:gd name="connsiteY9" fmla="*/ 494071 h 796875"/>
              <a:gd name="connsiteX10" fmla="*/ 222263 w 758731"/>
              <a:gd name="connsiteY10" fmla="*/ 508820 h 796875"/>
              <a:gd name="connsiteX11" fmla="*/ 244385 w 758731"/>
              <a:gd name="connsiteY11" fmla="*/ 516194 h 796875"/>
              <a:gd name="connsiteX12" fmla="*/ 266508 w 758731"/>
              <a:gd name="connsiteY12" fmla="*/ 530942 h 796875"/>
              <a:gd name="connsiteX13" fmla="*/ 332876 w 758731"/>
              <a:gd name="connsiteY13" fmla="*/ 553065 h 796875"/>
              <a:gd name="connsiteX14" fmla="*/ 354998 w 758731"/>
              <a:gd name="connsiteY14" fmla="*/ 560439 h 796875"/>
              <a:gd name="connsiteX15" fmla="*/ 421366 w 758731"/>
              <a:gd name="connsiteY15" fmla="*/ 626807 h 796875"/>
              <a:gd name="connsiteX16" fmla="*/ 443488 w 758731"/>
              <a:gd name="connsiteY16" fmla="*/ 648929 h 796875"/>
              <a:gd name="connsiteX17" fmla="*/ 511134 w 758731"/>
              <a:gd name="connsiteY17" fmla="*/ 796839 h 796875"/>
              <a:gd name="connsiteX18" fmla="*/ 745830 w 758731"/>
              <a:gd name="connsiteY18" fmla="*/ 634181 h 796875"/>
              <a:gd name="connsiteX19" fmla="*/ 723708 w 758731"/>
              <a:gd name="connsiteY19" fmla="*/ 612059 h 796875"/>
              <a:gd name="connsiteX20" fmla="*/ 686837 w 758731"/>
              <a:gd name="connsiteY20" fmla="*/ 560439 h 796875"/>
              <a:gd name="connsiteX21" fmla="*/ 672088 w 758731"/>
              <a:gd name="connsiteY21" fmla="*/ 545691 h 796875"/>
              <a:gd name="connsiteX22" fmla="*/ 642592 w 758731"/>
              <a:gd name="connsiteY22" fmla="*/ 501446 h 796875"/>
              <a:gd name="connsiteX23" fmla="*/ 605721 w 758731"/>
              <a:gd name="connsiteY23" fmla="*/ 464575 h 796875"/>
              <a:gd name="connsiteX24" fmla="*/ 576224 w 758731"/>
              <a:gd name="connsiteY24" fmla="*/ 420329 h 796875"/>
              <a:gd name="connsiteX25" fmla="*/ 561476 w 758731"/>
              <a:gd name="connsiteY25" fmla="*/ 398207 h 796875"/>
              <a:gd name="connsiteX26" fmla="*/ 531979 w 758731"/>
              <a:gd name="connsiteY26" fmla="*/ 368710 h 796875"/>
              <a:gd name="connsiteX27" fmla="*/ 517230 w 758731"/>
              <a:gd name="connsiteY27" fmla="*/ 353962 h 796875"/>
              <a:gd name="connsiteX28" fmla="*/ 487734 w 758731"/>
              <a:gd name="connsiteY28" fmla="*/ 317091 h 796875"/>
              <a:gd name="connsiteX29" fmla="*/ 480359 w 758731"/>
              <a:gd name="connsiteY29" fmla="*/ 294968 h 796875"/>
              <a:gd name="connsiteX30" fmla="*/ 465611 w 758731"/>
              <a:gd name="connsiteY30" fmla="*/ 272846 h 796875"/>
              <a:gd name="connsiteX31" fmla="*/ 443488 w 758731"/>
              <a:gd name="connsiteY31" fmla="*/ 235975 h 796875"/>
              <a:gd name="connsiteX32" fmla="*/ 436114 w 758731"/>
              <a:gd name="connsiteY32" fmla="*/ 213852 h 796875"/>
              <a:gd name="connsiteX33" fmla="*/ 399243 w 758731"/>
              <a:gd name="connsiteY33" fmla="*/ 176981 h 796875"/>
              <a:gd name="connsiteX34" fmla="*/ 384495 w 758731"/>
              <a:gd name="connsiteY34" fmla="*/ 154859 h 796875"/>
              <a:gd name="connsiteX35" fmla="*/ 369746 w 758731"/>
              <a:gd name="connsiteY35" fmla="*/ 110613 h 796875"/>
              <a:gd name="connsiteX36" fmla="*/ 354998 w 758731"/>
              <a:gd name="connsiteY36" fmla="*/ 88491 h 796875"/>
              <a:gd name="connsiteX37" fmla="*/ 347624 w 758731"/>
              <a:gd name="connsiteY37" fmla="*/ 66368 h 796875"/>
              <a:gd name="connsiteX38" fmla="*/ 318127 w 758731"/>
              <a:gd name="connsiteY38" fmla="*/ 29497 h 796875"/>
              <a:gd name="connsiteX39" fmla="*/ 296005 w 758731"/>
              <a:gd name="connsiteY39" fmla="*/ 14749 h 796875"/>
              <a:gd name="connsiteX40" fmla="*/ 251759 w 758731"/>
              <a:gd name="connsiteY40" fmla="*/ 0 h 796875"/>
              <a:gd name="connsiteX41" fmla="*/ 111650 w 758731"/>
              <a:gd name="connsiteY41" fmla="*/ 7375 h 796875"/>
              <a:gd name="connsiteX42" fmla="*/ 89527 w 758731"/>
              <a:gd name="connsiteY42" fmla="*/ 14749 h 796875"/>
              <a:gd name="connsiteX43" fmla="*/ 52656 w 758731"/>
              <a:gd name="connsiteY43" fmla="*/ 44246 h 796875"/>
              <a:gd name="connsiteX44" fmla="*/ 37908 w 758731"/>
              <a:gd name="connsiteY44" fmla="*/ 66368 h 796875"/>
              <a:gd name="connsiteX45" fmla="*/ 23159 w 758731"/>
              <a:gd name="connsiteY45" fmla="*/ 81117 h 796875"/>
              <a:gd name="connsiteX46" fmla="*/ 15785 w 758731"/>
              <a:gd name="connsiteY46" fmla="*/ 103239 h 796875"/>
              <a:gd name="connsiteX47" fmla="*/ 1037 w 758731"/>
              <a:gd name="connsiteY47" fmla="*/ 125362 h 796875"/>
              <a:gd name="connsiteX48" fmla="*/ 1037 w 758731"/>
              <a:gd name="connsiteY48" fmla="*/ 147484 h 796875"/>
              <a:gd name="connsiteX0" fmla="*/ 1037 w 752493"/>
              <a:gd name="connsiteY0" fmla="*/ 147484 h 796875"/>
              <a:gd name="connsiteX1" fmla="*/ 1037 w 752493"/>
              <a:gd name="connsiteY1" fmla="*/ 162233 h 796875"/>
              <a:gd name="connsiteX2" fmla="*/ 15785 w 752493"/>
              <a:gd name="connsiteY2" fmla="*/ 228600 h 796875"/>
              <a:gd name="connsiteX3" fmla="*/ 30534 w 752493"/>
              <a:gd name="connsiteY3" fmla="*/ 243349 h 796875"/>
              <a:gd name="connsiteX4" fmla="*/ 52656 w 752493"/>
              <a:gd name="connsiteY4" fmla="*/ 280220 h 796875"/>
              <a:gd name="connsiteX5" fmla="*/ 74779 w 752493"/>
              <a:gd name="connsiteY5" fmla="*/ 317091 h 796875"/>
              <a:gd name="connsiteX6" fmla="*/ 104276 w 752493"/>
              <a:gd name="connsiteY6" fmla="*/ 383459 h 796875"/>
              <a:gd name="connsiteX7" fmla="*/ 126398 w 752493"/>
              <a:gd name="connsiteY7" fmla="*/ 427704 h 796875"/>
              <a:gd name="connsiteX8" fmla="*/ 148521 w 752493"/>
              <a:gd name="connsiteY8" fmla="*/ 442452 h 796875"/>
              <a:gd name="connsiteX9" fmla="*/ 207514 w 752493"/>
              <a:gd name="connsiteY9" fmla="*/ 494071 h 796875"/>
              <a:gd name="connsiteX10" fmla="*/ 222263 w 752493"/>
              <a:gd name="connsiteY10" fmla="*/ 508820 h 796875"/>
              <a:gd name="connsiteX11" fmla="*/ 244385 w 752493"/>
              <a:gd name="connsiteY11" fmla="*/ 516194 h 796875"/>
              <a:gd name="connsiteX12" fmla="*/ 266508 w 752493"/>
              <a:gd name="connsiteY12" fmla="*/ 530942 h 796875"/>
              <a:gd name="connsiteX13" fmla="*/ 332876 w 752493"/>
              <a:gd name="connsiteY13" fmla="*/ 553065 h 796875"/>
              <a:gd name="connsiteX14" fmla="*/ 354998 w 752493"/>
              <a:gd name="connsiteY14" fmla="*/ 560439 h 796875"/>
              <a:gd name="connsiteX15" fmla="*/ 421366 w 752493"/>
              <a:gd name="connsiteY15" fmla="*/ 626807 h 796875"/>
              <a:gd name="connsiteX16" fmla="*/ 443488 w 752493"/>
              <a:gd name="connsiteY16" fmla="*/ 648929 h 796875"/>
              <a:gd name="connsiteX17" fmla="*/ 511134 w 752493"/>
              <a:gd name="connsiteY17" fmla="*/ 796839 h 796875"/>
              <a:gd name="connsiteX18" fmla="*/ 745830 w 752493"/>
              <a:gd name="connsiteY18" fmla="*/ 634181 h 796875"/>
              <a:gd name="connsiteX19" fmla="*/ 686837 w 752493"/>
              <a:gd name="connsiteY19" fmla="*/ 560439 h 796875"/>
              <a:gd name="connsiteX20" fmla="*/ 672088 w 752493"/>
              <a:gd name="connsiteY20" fmla="*/ 545691 h 796875"/>
              <a:gd name="connsiteX21" fmla="*/ 642592 w 752493"/>
              <a:gd name="connsiteY21" fmla="*/ 501446 h 796875"/>
              <a:gd name="connsiteX22" fmla="*/ 605721 w 752493"/>
              <a:gd name="connsiteY22" fmla="*/ 464575 h 796875"/>
              <a:gd name="connsiteX23" fmla="*/ 576224 w 752493"/>
              <a:gd name="connsiteY23" fmla="*/ 420329 h 796875"/>
              <a:gd name="connsiteX24" fmla="*/ 561476 w 752493"/>
              <a:gd name="connsiteY24" fmla="*/ 398207 h 796875"/>
              <a:gd name="connsiteX25" fmla="*/ 531979 w 752493"/>
              <a:gd name="connsiteY25" fmla="*/ 368710 h 796875"/>
              <a:gd name="connsiteX26" fmla="*/ 517230 w 752493"/>
              <a:gd name="connsiteY26" fmla="*/ 353962 h 796875"/>
              <a:gd name="connsiteX27" fmla="*/ 487734 w 752493"/>
              <a:gd name="connsiteY27" fmla="*/ 317091 h 796875"/>
              <a:gd name="connsiteX28" fmla="*/ 480359 w 752493"/>
              <a:gd name="connsiteY28" fmla="*/ 294968 h 796875"/>
              <a:gd name="connsiteX29" fmla="*/ 465611 w 752493"/>
              <a:gd name="connsiteY29" fmla="*/ 272846 h 796875"/>
              <a:gd name="connsiteX30" fmla="*/ 443488 w 752493"/>
              <a:gd name="connsiteY30" fmla="*/ 235975 h 796875"/>
              <a:gd name="connsiteX31" fmla="*/ 436114 w 752493"/>
              <a:gd name="connsiteY31" fmla="*/ 213852 h 796875"/>
              <a:gd name="connsiteX32" fmla="*/ 399243 w 752493"/>
              <a:gd name="connsiteY32" fmla="*/ 176981 h 796875"/>
              <a:gd name="connsiteX33" fmla="*/ 384495 w 752493"/>
              <a:gd name="connsiteY33" fmla="*/ 154859 h 796875"/>
              <a:gd name="connsiteX34" fmla="*/ 369746 w 752493"/>
              <a:gd name="connsiteY34" fmla="*/ 110613 h 796875"/>
              <a:gd name="connsiteX35" fmla="*/ 354998 w 752493"/>
              <a:gd name="connsiteY35" fmla="*/ 88491 h 796875"/>
              <a:gd name="connsiteX36" fmla="*/ 347624 w 752493"/>
              <a:gd name="connsiteY36" fmla="*/ 66368 h 796875"/>
              <a:gd name="connsiteX37" fmla="*/ 318127 w 752493"/>
              <a:gd name="connsiteY37" fmla="*/ 29497 h 796875"/>
              <a:gd name="connsiteX38" fmla="*/ 296005 w 752493"/>
              <a:gd name="connsiteY38" fmla="*/ 14749 h 796875"/>
              <a:gd name="connsiteX39" fmla="*/ 251759 w 752493"/>
              <a:gd name="connsiteY39" fmla="*/ 0 h 796875"/>
              <a:gd name="connsiteX40" fmla="*/ 111650 w 752493"/>
              <a:gd name="connsiteY40" fmla="*/ 7375 h 796875"/>
              <a:gd name="connsiteX41" fmla="*/ 89527 w 752493"/>
              <a:gd name="connsiteY41" fmla="*/ 14749 h 796875"/>
              <a:gd name="connsiteX42" fmla="*/ 52656 w 752493"/>
              <a:gd name="connsiteY42" fmla="*/ 44246 h 796875"/>
              <a:gd name="connsiteX43" fmla="*/ 37908 w 752493"/>
              <a:gd name="connsiteY43" fmla="*/ 66368 h 796875"/>
              <a:gd name="connsiteX44" fmla="*/ 23159 w 752493"/>
              <a:gd name="connsiteY44" fmla="*/ 81117 h 796875"/>
              <a:gd name="connsiteX45" fmla="*/ 15785 w 752493"/>
              <a:gd name="connsiteY45" fmla="*/ 103239 h 796875"/>
              <a:gd name="connsiteX46" fmla="*/ 1037 w 752493"/>
              <a:gd name="connsiteY46" fmla="*/ 125362 h 796875"/>
              <a:gd name="connsiteX47" fmla="*/ 1037 w 752493"/>
              <a:gd name="connsiteY47" fmla="*/ 147484 h 796875"/>
              <a:gd name="connsiteX0" fmla="*/ 1037 w 696401"/>
              <a:gd name="connsiteY0" fmla="*/ 147484 h 797966"/>
              <a:gd name="connsiteX1" fmla="*/ 1037 w 696401"/>
              <a:gd name="connsiteY1" fmla="*/ 162233 h 797966"/>
              <a:gd name="connsiteX2" fmla="*/ 15785 w 696401"/>
              <a:gd name="connsiteY2" fmla="*/ 228600 h 797966"/>
              <a:gd name="connsiteX3" fmla="*/ 30534 w 696401"/>
              <a:gd name="connsiteY3" fmla="*/ 243349 h 797966"/>
              <a:gd name="connsiteX4" fmla="*/ 52656 w 696401"/>
              <a:gd name="connsiteY4" fmla="*/ 280220 h 797966"/>
              <a:gd name="connsiteX5" fmla="*/ 74779 w 696401"/>
              <a:gd name="connsiteY5" fmla="*/ 317091 h 797966"/>
              <a:gd name="connsiteX6" fmla="*/ 104276 w 696401"/>
              <a:gd name="connsiteY6" fmla="*/ 383459 h 797966"/>
              <a:gd name="connsiteX7" fmla="*/ 126398 w 696401"/>
              <a:gd name="connsiteY7" fmla="*/ 427704 h 797966"/>
              <a:gd name="connsiteX8" fmla="*/ 148521 w 696401"/>
              <a:gd name="connsiteY8" fmla="*/ 442452 h 797966"/>
              <a:gd name="connsiteX9" fmla="*/ 207514 w 696401"/>
              <a:gd name="connsiteY9" fmla="*/ 494071 h 797966"/>
              <a:gd name="connsiteX10" fmla="*/ 222263 w 696401"/>
              <a:gd name="connsiteY10" fmla="*/ 508820 h 797966"/>
              <a:gd name="connsiteX11" fmla="*/ 244385 w 696401"/>
              <a:gd name="connsiteY11" fmla="*/ 516194 h 797966"/>
              <a:gd name="connsiteX12" fmla="*/ 266508 w 696401"/>
              <a:gd name="connsiteY12" fmla="*/ 530942 h 797966"/>
              <a:gd name="connsiteX13" fmla="*/ 332876 w 696401"/>
              <a:gd name="connsiteY13" fmla="*/ 553065 h 797966"/>
              <a:gd name="connsiteX14" fmla="*/ 354998 w 696401"/>
              <a:gd name="connsiteY14" fmla="*/ 560439 h 797966"/>
              <a:gd name="connsiteX15" fmla="*/ 421366 w 696401"/>
              <a:gd name="connsiteY15" fmla="*/ 626807 h 797966"/>
              <a:gd name="connsiteX16" fmla="*/ 443488 w 696401"/>
              <a:gd name="connsiteY16" fmla="*/ 648929 h 797966"/>
              <a:gd name="connsiteX17" fmla="*/ 511134 w 696401"/>
              <a:gd name="connsiteY17" fmla="*/ 796839 h 797966"/>
              <a:gd name="connsiteX18" fmla="*/ 686837 w 696401"/>
              <a:gd name="connsiteY18" fmla="*/ 560439 h 797966"/>
              <a:gd name="connsiteX19" fmla="*/ 672088 w 696401"/>
              <a:gd name="connsiteY19" fmla="*/ 545691 h 797966"/>
              <a:gd name="connsiteX20" fmla="*/ 642592 w 696401"/>
              <a:gd name="connsiteY20" fmla="*/ 501446 h 797966"/>
              <a:gd name="connsiteX21" fmla="*/ 605721 w 696401"/>
              <a:gd name="connsiteY21" fmla="*/ 464575 h 797966"/>
              <a:gd name="connsiteX22" fmla="*/ 576224 w 696401"/>
              <a:gd name="connsiteY22" fmla="*/ 420329 h 797966"/>
              <a:gd name="connsiteX23" fmla="*/ 561476 w 696401"/>
              <a:gd name="connsiteY23" fmla="*/ 398207 h 797966"/>
              <a:gd name="connsiteX24" fmla="*/ 531979 w 696401"/>
              <a:gd name="connsiteY24" fmla="*/ 368710 h 797966"/>
              <a:gd name="connsiteX25" fmla="*/ 517230 w 696401"/>
              <a:gd name="connsiteY25" fmla="*/ 353962 h 797966"/>
              <a:gd name="connsiteX26" fmla="*/ 487734 w 696401"/>
              <a:gd name="connsiteY26" fmla="*/ 317091 h 797966"/>
              <a:gd name="connsiteX27" fmla="*/ 480359 w 696401"/>
              <a:gd name="connsiteY27" fmla="*/ 294968 h 797966"/>
              <a:gd name="connsiteX28" fmla="*/ 465611 w 696401"/>
              <a:gd name="connsiteY28" fmla="*/ 272846 h 797966"/>
              <a:gd name="connsiteX29" fmla="*/ 443488 w 696401"/>
              <a:gd name="connsiteY29" fmla="*/ 235975 h 797966"/>
              <a:gd name="connsiteX30" fmla="*/ 436114 w 696401"/>
              <a:gd name="connsiteY30" fmla="*/ 213852 h 797966"/>
              <a:gd name="connsiteX31" fmla="*/ 399243 w 696401"/>
              <a:gd name="connsiteY31" fmla="*/ 176981 h 797966"/>
              <a:gd name="connsiteX32" fmla="*/ 384495 w 696401"/>
              <a:gd name="connsiteY32" fmla="*/ 154859 h 797966"/>
              <a:gd name="connsiteX33" fmla="*/ 369746 w 696401"/>
              <a:gd name="connsiteY33" fmla="*/ 110613 h 797966"/>
              <a:gd name="connsiteX34" fmla="*/ 354998 w 696401"/>
              <a:gd name="connsiteY34" fmla="*/ 88491 h 797966"/>
              <a:gd name="connsiteX35" fmla="*/ 347624 w 696401"/>
              <a:gd name="connsiteY35" fmla="*/ 66368 h 797966"/>
              <a:gd name="connsiteX36" fmla="*/ 318127 w 696401"/>
              <a:gd name="connsiteY36" fmla="*/ 29497 h 797966"/>
              <a:gd name="connsiteX37" fmla="*/ 296005 w 696401"/>
              <a:gd name="connsiteY37" fmla="*/ 14749 h 797966"/>
              <a:gd name="connsiteX38" fmla="*/ 251759 w 696401"/>
              <a:gd name="connsiteY38" fmla="*/ 0 h 797966"/>
              <a:gd name="connsiteX39" fmla="*/ 111650 w 696401"/>
              <a:gd name="connsiteY39" fmla="*/ 7375 h 797966"/>
              <a:gd name="connsiteX40" fmla="*/ 89527 w 696401"/>
              <a:gd name="connsiteY40" fmla="*/ 14749 h 797966"/>
              <a:gd name="connsiteX41" fmla="*/ 52656 w 696401"/>
              <a:gd name="connsiteY41" fmla="*/ 44246 h 797966"/>
              <a:gd name="connsiteX42" fmla="*/ 37908 w 696401"/>
              <a:gd name="connsiteY42" fmla="*/ 66368 h 797966"/>
              <a:gd name="connsiteX43" fmla="*/ 23159 w 696401"/>
              <a:gd name="connsiteY43" fmla="*/ 81117 h 797966"/>
              <a:gd name="connsiteX44" fmla="*/ 15785 w 696401"/>
              <a:gd name="connsiteY44" fmla="*/ 103239 h 797966"/>
              <a:gd name="connsiteX45" fmla="*/ 1037 w 696401"/>
              <a:gd name="connsiteY45" fmla="*/ 125362 h 797966"/>
              <a:gd name="connsiteX46" fmla="*/ 1037 w 696401"/>
              <a:gd name="connsiteY46" fmla="*/ 147484 h 797966"/>
              <a:gd name="connsiteX0" fmla="*/ 1037 w 761767"/>
              <a:gd name="connsiteY0" fmla="*/ 147484 h 695803"/>
              <a:gd name="connsiteX1" fmla="*/ 1037 w 761767"/>
              <a:gd name="connsiteY1" fmla="*/ 162233 h 695803"/>
              <a:gd name="connsiteX2" fmla="*/ 15785 w 761767"/>
              <a:gd name="connsiteY2" fmla="*/ 228600 h 695803"/>
              <a:gd name="connsiteX3" fmla="*/ 30534 w 761767"/>
              <a:gd name="connsiteY3" fmla="*/ 243349 h 695803"/>
              <a:gd name="connsiteX4" fmla="*/ 52656 w 761767"/>
              <a:gd name="connsiteY4" fmla="*/ 280220 h 695803"/>
              <a:gd name="connsiteX5" fmla="*/ 74779 w 761767"/>
              <a:gd name="connsiteY5" fmla="*/ 317091 h 695803"/>
              <a:gd name="connsiteX6" fmla="*/ 104276 w 761767"/>
              <a:gd name="connsiteY6" fmla="*/ 383459 h 695803"/>
              <a:gd name="connsiteX7" fmla="*/ 126398 w 761767"/>
              <a:gd name="connsiteY7" fmla="*/ 427704 h 695803"/>
              <a:gd name="connsiteX8" fmla="*/ 148521 w 761767"/>
              <a:gd name="connsiteY8" fmla="*/ 442452 h 695803"/>
              <a:gd name="connsiteX9" fmla="*/ 207514 w 761767"/>
              <a:gd name="connsiteY9" fmla="*/ 494071 h 695803"/>
              <a:gd name="connsiteX10" fmla="*/ 222263 w 761767"/>
              <a:gd name="connsiteY10" fmla="*/ 508820 h 695803"/>
              <a:gd name="connsiteX11" fmla="*/ 244385 w 761767"/>
              <a:gd name="connsiteY11" fmla="*/ 516194 h 695803"/>
              <a:gd name="connsiteX12" fmla="*/ 266508 w 761767"/>
              <a:gd name="connsiteY12" fmla="*/ 530942 h 695803"/>
              <a:gd name="connsiteX13" fmla="*/ 332876 w 761767"/>
              <a:gd name="connsiteY13" fmla="*/ 553065 h 695803"/>
              <a:gd name="connsiteX14" fmla="*/ 354998 w 761767"/>
              <a:gd name="connsiteY14" fmla="*/ 560439 h 695803"/>
              <a:gd name="connsiteX15" fmla="*/ 421366 w 761767"/>
              <a:gd name="connsiteY15" fmla="*/ 626807 h 695803"/>
              <a:gd name="connsiteX16" fmla="*/ 443488 w 761767"/>
              <a:gd name="connsiteY16" fmla="*/ 648929 h 695803"/>
              <a:gd name="connsiteX17" fmla="*/ 751518 w 761767"/>
              <a:gd name="connsiteY17" fmla="*/ 693004 h 695803"/>
              <a:gd name="connsiteX18" fmla="*/ 686837 w 761767"/>
              <a:gd name="connsiteY18" fmla="*/ 560439 h 695803"/>
              <a:gd name="connsiteX19" fmla="*/ 672088 w 761767"/>
              <a:gd name="connsiteY19" fmla="*/ 545691 h 695803"/>
              <a:gd name="connsiteX20" fmla="*/ 642592 w 761767"/>
              <a:gd name="connsiteY20" fmla="*/ 501446 h 695803"/>
              <a:gd name="connsiteX21" fmla="*/ 605721 w 761767"/>
              <a:gd name="connsiteY21" fmla="*/ 464575 h 695803"/>
              <a:gd name="connsiteX22" fmla="*/ 576224 w 761767"/>
              <a:gd name="connsiteY22" fmla="*/ 420329 h 695803"/>
              <a:gd name="connsiteX23" fmla="*/ 561476 w 761767"/>
              <a:gd name="connsiteY23" fmla="*/ 398207 h 695803"/>
              <a:gd name="connsiteX24" fmla="*/ 531979 w 761767"/>
              <a:gd name="connsiteY24" fmla="*/ 368710 h 695803"/>
              <a:gd name="connsiteX25" fmla="*/ 517230 w 761767"/>
              <a:gd name="connsiteY25" fmla="*/ 353962 h 695803"/>
              <a:gd name="connsiteX26" fmla="*/ 487734 w 761767"/>
              <a:gd name="connsiteY26" fmla="*/ 317091 h 695803"/>
              <a:gd name="connsiteX27" fmla="*/ 480359 w 761767"/>
              <a:gd name="connsiteY27" fmla="*/ 294968 h 695803"/>
              <a:gd name="connsiteX28" fmla="*/ 465611 w 761767"/>
              <a:gd name="connsiteY28" fmla="*/ 272846 h 695803"/>
              <a:gd name="connsiteX29" fmla="*/ 443488 w 761767"/>
              <a:gd name="connsiteY29" fmla="*/ 235975 h 695803"/>
              <a:gd name="connsiteX30" fmla="*/ 436114 w 761767"/>
              <a:gd name="connsiteY30" fmla="*/ 213852 h 695803"/>
              <a:gd name="connsiteX31" fmla="*/ 399243 w 761767"/>
              <a:gd name="connsiteY31" fmla="*/ 176981 h 695803"/>
              <a:gd name="connsiteX32" fmla="*/ 384495 w 761767"/>
              <a:gd name="connsiteY32" fmla="*/ 154859 h 695803"/>
              <a:gd name="connsiteX33" fmla="*/ 369746 w 761767"/>
              <a:gd name="connsiteY33" fmla="*/ 110613 h 695803"/>
              <a:gd name="connsiteX34" fmla="*/ 354998 w 761767"/>
              <a:gd name="connsiteY34" fmla="*/ 88491 h 695803"/>
              <a:gd name="connsiteX35" fmla="*/ 347624 w 761767"/>
              <a:gd name="connsiteY35" fmla="*/ 66368 h 695803"/>
              <a:gd name="connsiteX36" fmla="*/ 318127 w 761767"/>
              <a:gd name="connsiteY36" fmla="*/ 29497 h 695803"/>
              <a:gd name="connsiteX37" fmla="*/ 296005 w 761767"/>
              <a:gd name="connsiteY37" fmla="*/ 14749 h 695803"/>
              <a:gd name="connsiteX38" fmla="*/ 251759 w 761767"/>
              <a:gd name="connsiteY38" fmla="*/ 0 h 695803"/>
              <a:gd name="connsiteX39" fmla="*/ 111650 w 761767"/>
              <a:gd name="connsiteY39" fmla="*/ 7375 h 695803"/>
              <a:gd name="connsiteX40" fmla="*/ 89527 w 761767"/>
              <a:gd name="connsiteY40" fmla="*/ 14749 h 695803"/>
              <a:gd name="connsiteX41" fmla="*/ 52656 w 761767"/>
              <a:gd name="connsiteY41" fmla="*/ 44246 h 695803"/>
              <a:gd name="connsiteX42" fmla="*/ 37908 w 761767"/>
              <a:gd name="connsiteY42" fmla="*/ 66368 h 695803"/>
              <a:gd name="connsiteX43" fmla="*/ 23159 w 761767"/>
              <a:gd name="connsiteY43" fmla="*/ 81117 h 695803"/>
              <a:gd name="connsiteX44" fmla="*/ 15785 w 761767"/>
              <a:gd name="connsiteY44" fmla="*/ 103239 h 695803"/>
              <a:gd name="connsiteX45" fmla="*/ 1037 w 761767"/>
              <a:gd name="connsiteY45" fmla="*/ 125362 h 695803"/>
              <a:gd name="connsiteX46" fmla="*/ 1037 w 761767"/>
              <a:gd name="connsiteY46" fmla="*/ 147484 h 695803"/>
              <a:gd name="connsiteX0" fmla="*/ 1037 w 760340"/>
              <a:gd name="connsiteY0" fmla="*/ 147484 h 798350"/>
              <a:gd name="connsiteX1" fmla="*/ 1037 w 760340"/>
              <a:gd name="connsiteY1" fmla="*/ 162233 h 798350"/>
              <a:gd name="connsiteX2" fmla="*/ 15785 w 760340"/>
              <a:gd name="connsiteY2" fmla="*/ 228600 h 798350"/>
              <a:gd name="connsiteX3" fmla="*/ 30534 w 760340"/>
              <a:gd name="connsiteY3" fmla="*/ 243349 h 798350"/>
              <a:gd name="connsiteX4" fmla="*/ 52656 w 760340"/>
              <a:gd name="connsiteY4" fmla="*/ 280220 h 798350"/>
              <a:gd name="connsiteX5" fmla="*/ 74779 w 760340"/>
              <a:gd name="connsiteY5" fmla="*/ 317091 h 798350"/>
              <a:gd name="connsiteX6" fmla="*/ 104276 w 760340"/>
              <a:gd name="connsiteY6" fmla="*/ 383459 h 798350"/>
              <a:gd name="connsiteX7" fmla="*/ 126398 w 760340"/>
              <a:gd name="connsiteY7" fmla="*/ 427704 h 798350"/>
              <a:gd name="connsiteX8" fmla="*/ 148521 w 760340"/>
              <a:gd name="connsiteY8" fmla="*/ 442452 h 798350"/>
              <a:gd name="connsiteX9" fmla="*/ 207514 w 760340"/>
              <a:gd name="connsiteY9" fmla="*/ 494071 h 798350"/>
              <a:gd name="connsiteX10" fmla="*/ 222263 w 760340"/>
              <a:gd name="connsiteY10" fmla="*/ 508820 h 798350"/>
              <a:gd name="connsiteX11" fmla="*/ 244385 w 760340"/>
              <a:gd name="connsiteY11" fmla="*/ 516194 h 798350"/>
              <a:gd name="connsiteX12" fmla="*/ 266508 w 760340"/>
              <a:gd name="connsiteY12" fmla="*/ 530942 h 798350"/>
              <a:gd name="connsiteX13" fmla="*/ 332876 w 760340"/>
              <a:gd name="connsiteY13" fmla="*/ 553065 h 798350"/>
              <a:gd name="connsiteX14" fmla="*/ 354998 w 760340"/>
              <a:gd name="connsiteY14" fmla="*/ 560439 h 798350"/>
              <a:gd name="connsiteX15" fmla="*/ 421366 w 760340"/>
              <a:gd name="connsiteY15" fmla="*/ 626807 h 798350"/>
              <a:gd name="connsiteX16" fmla="*/ 467527 w 760340"/>
              <a:gd name="connsiteY16" fmla="*/ 797265 h 798350"/>
              <a:gd name="connsiteX17" fmla="*/ 751518 w 760340"/>
              <a:gd name="connsiteY17" fmla="*/ 693004 h 798350"/>
              <a:gd name="connsiteX18" fmla="*/ 686837 w 760340"/>
              <a:gd name="connsiteY18" fmla="*/ 560439 h 798350"/>
              <a:gd name="connsiteX19" fmla="*/ 672088 w 760340"/>
              <a:gd name="connsiteY19" fmla="*/ 545691 h 798350"/>
              <a:gd name="connsiteX20" fmla="*/ 642592 w 760340"/>
              <a:gd name="connsiteY20" fmla="*/ 501446 h 798350"/>
              <a:gd name="connsiteX21" fmla="*/ 605721 w 760340"/>
              <a:gd name="connsiteY21" fmla="*/ 464575 h 798350"/>
              <a:gd name="connsiteX22" fmla="*/ 576224 w 760340"/>
              <a:gd name="connsiteY22" fmla="*/ 420329 h 798350"/>
              <a:gd name="connsiteX23" fmla="*/ 561476 w 760340"/>
              <a:gd name="connsiteY23" fmla="*/ 398207 h 798350"/>
              <a:gd name="connsiteX24" fmla="*/ 531979 w 760340"/>
              <a:gd name="connsiteY24" fmla="*/ 368710 h 798350"/>
              <a:gd name="connsiteX25" fmla="*/ 517230 w 760340"/>
              <a:gd name="connsiteY25" fmla="*/ 353962 h 798350"/>
              <a:gd name="connsiteX26" fmla="*/ 487734 w 760340"/>
              <a:gd name="connsiteY26" fmla="*/ 317091 h 798350"/>
              <a:gd name="connsiteX27" fmla="*/ 480359 w 760340"/>
              <a:gd name="connsiteY27" fmla="*/ 294968 h 798350"/>
              <a:gd name="connsiteX28" fmla="*/ 465611 w 760340"/>
              <a:gd name="connsiteY28" fmla="*/ 272846 h 798350"/>
              <a:gd name="connsiteX29" fmla="*/ 443488 w 760340"/>
              <a:gd name="connsiteY29" fmla="*/ 235975 h 798350"/>
              <a:gd name="connsiteX30" fmla="*/ 436114 w 760340"/>
              <a:gd name="connsiteY30" fmla="*/ 213852 h 798350"/>
              <a:gd name="connsiteX31" fmla="*/ 399243 w 760340"/>
              <a:gd name="connsiteY31" fmla="*/ 176981 h 798350"/>
              <a:gd name="connsiteX32" fmla="*/ 384495 w 760340"/>
              <a:gd name="connsiteY32" fmla="*/ 154859 h 798350"/>
              <a:gd name="connsiteX33" fmla="*/ 369746 w 760340"/>
              <a:gd name="connsiteY33" fmla="*/ 110613 h 798350"/>
              <a:gd name="connsiteX34" fmla="*/ 354998 w 760340"/>
              <a:gd name="connsiteY34" fmla="*/ 88491 h 798350"/>
              <a:gd name="connsiteX35" fmla="*/ 347624 w 760340"/>
              <a:gd name="connsiteY35" fmla="*/ 66368 h 798350"/>
              <a:gd name="connsiteX36" fmla="*/ 318127 w 760340"/>
              <a:gd name="connsiteY36" fmla="*/ 29497 h 798350"/>
              <a:gd name="connsiteX37" fmla="*/ 296005 w 760340"/>
              <a:gd name="connsiteY37" fmla="*/ 14749 h 798350"/>
              <a:gd name="connsiteX38" fmla="*/ 251759 w 760340"/>
              <a:gd name="connsiteY38" fmla="*/ 0 h 798350"/>
              <a:gd name="connsiteX39" fmla="*/ 111650 w 760340"/>
              <a:gd name="connsiteY39" fmla="*/ 7375 h 798350"/>
              <a:gd name="connsiteX40" fmla="*/ 89527 w 760340"/>
              <a:gd name="connsiteY40" fmla="*/ 14749 h 798350"/>
              <a:gd name="connsiteX41" fmla="*/ 52656 w 760340"/>
              <a:gd name="connsiteY41" fmla="*/ 44246 h 798350"/>
              <a:gd name="connsiteX42" fmla="*/ 37908 w 760340"/>
              <a:gd name="connsiteY42" fmla="*/ 66368 h 798350"/>
              <a:gd name="connsiteX43" fmla="*/ 23159 w 760340"/>
              <a:gd name="connsiteY43" fmla="*/ 81117 h 798350"/>
              <a:gd name="connsiteX44" fmla="*/ 15785 w 760340"/>
              <a:gd name="connsiteY44" fmla="*/ 103239 h 798350"/>
              <a:gd name="connsiteX45" fmla="*/ 1037 w 760340"/>
              <a:gd name="connsiteY45" fmla="*/ 125362 h 798350"/>
              <a:gd name="connsiteX46" fmla="*/ 1037 w 760340"/>
              <a:gd name="connsiteY46" fmla="*/ 147484 h 798350"/>
              <a:gd name="connsiteX0" fmla="*/ 1037 w 699524"/>
              <a:gd name="connsiteY0" fmla="*/ 147484 h 797876"/>
              <a:gd name="connsiteX1" fmla="*/ 1037 w 699524"/>
              <a:gd name="connsiteY1" fmla="*/ 162233 h 797876"/>
              <a:gd name="connsiteX2" fmla="*/ 15785 w 699524"/>
              <a:gd name="connsiteY2" fmla="*/ 228600 h 797876"/>
              <a:gd name="connsiteX3" fmla="*/ 30534 w 699524"/>
              <a:gd name="connsiteY3" fmla="*/ 243349 h 797876"/>
              <a:gd name="connsiteX4" fmla="*/ 52656 w 699524"/>
              <a:gd name="connsiteY4" fmla="*/ 280220 h 797876"/>
              <a:gd name="connsiteX5" fmla="*/ 74779 w 699524"/>
              <a:gd name="connsiteY5" fmla="*/ 317091 h 797876"/>
              <a:gd name="connsiteX6" fmla="*/ 104276 w 699524"/>
              <a:gd name="connsiteY6" fmla="*/ 383459 h 797876"/>
              <a:gd name="connsiteX7" fmla="*/ 126398 w 699524"/>
              <a:gd name="connsiteY7" fmla="*/ 427704 h 797876"/>
              <a:gd name="connsiteX8" fmla="*/ 148521 w 699524"/>
              <a:gd name="connsiteY8" fmla="*/ 442452 h 797876"/>
              <a:gd name="connsiteX9" fmla="*/ 207514 w 699524"/>
              <a:gd name="connsiteY9" fmla="*/ 494071 h 797876"/>
              <a:gd name="connsiteX10" fmla="*/ 222263 w 699524"/>
              <a:gd name="connsiteY10" fmla="*/ 508820 h 797876"/>
              <a:gd name="connsiteX11" fmla="*/ 244385 w 699524"/>
              <a:gd name="connsiteY11" fmla="*/ 516194 h 797876"/>
              <a:gd name="connsiteX12" fmla="*/ 266508 w 699524"/>
              <a:gd name="connsiteY12" fmla="*/ 530942 h 797876"/>
              <a:gd name="connsiteX13" fmla="*/ 332876 w 699524"/>
              <a:gd name="connsiteY13" fmla="*/ 553065 h 797876"/>
              <a:gd name="connsiteX14" fmla="*/ 354998 w 699524"/>
              <a:gd name="connsiteY14" fmla="*/ 560439 h 797876"/>
              <a:gd name="connsiteX15" fmla="*/ 421366 w 699524"/>
              <a:gd name="connsiteY15" fmla="*/ 626807 h 797876"/>
              <a:gd name="connsiteX16" fmla="*/ 467527 w 699524"/>
              <a:gd name="connsiteY16" fmla="*/ 797265 h 797876"/>
              <a:gd name="connsiteX17" fmla="*/ 686837 w 699524"/>
              <a:gd name="connsiteY17" fmla="*/ 560439 h 797876"/>
              <a:gd name="connsiteX18" fmla="*/ 672088 w 699524"/>
              <a:gd name="connsiteY18" fmla="*/ 545691 h 797876"/>
              <a:gd name="connsiteX19" fmla="*/ 642592 w 699524"/>
              <a:gd name="connsiteY19" fmla="*/ 501446 h 797876"/>
              <a:gd name="connsiteX20" fmla="*/ 605721 w 699524"/>
              <a:gd name="connsiteY20" fmla="*/ 464575 h 797876"/>
              <a:gd name="connsiteX21" fmla="*/ 576224 w 699524"/>
              <a:gd name="connsiteY21" fmla="*/ 420329 h 797876"/>
              <a:gd name="connsiteX22" fmla="*/ 561476 w 699524"/>
              <a:gd name="connsiteY22" fmla="*/ 398207 h 797876"/>
              <a:gd name="connsiteX23" fmla="*/ 531979 w 699524"/>
              <a:gd name="connsiteY23" fmla="*/ 368710 h 797876"/>
              <a:gd name="connsiteX24" fmla="*/ 517230 w 699524"/>
              <a:gd name="connsiteY24" fmla="*/ 353962 h 797876"/>
              <a:gd name="connsiteX25" fmla="*/ 487734 w 699524"/>
              <a:gd name="connsiteY25" fmla="*/ 317091 h 797876"/>
              <a:gd name="connsiteX26" fmla="*/ 480359 w 699524"/>
              <a:gd name="connsiteY26" fmla="*/ 294968 h 797876"/>
              <a:gd name="connsiteX27" fmla="*/ 465611 w 699524"/>
              <a:gd name="connsiteY27" fmla="*/ 272846 h 797876"/>
              <a:gd name="connsiteX28" fmla="*/ 443488 w 699524"/>
              <a:gd name="connsiteY28" fmla="*/ 235975 h 797876"/>
              <a:gd name="connsiteX29" fmla="*/ 436114 w 699524"/>
              <a:gd name="connsiteY29" fmla="*/ 213852 h 797876"/>
              <a:gd name="connsiteX30" fmla="*/ 399243 w 699524"/>
              <a:gd name="connsiteY30" fmla="*/ 176981 h 797876"/>
              <a:gd name="connsiteX31" fmla="*/ 384495 w 699524"/>
              <a:gd name="connsiteY31" fmla="*/ 154859 h 797876"/>
              <a:gd name="connsiteX32" fmla="*/ 369746 w 699524"/>
              <a:gd name="connsiteY32" fmla="*/ 110613 h 797876"/>
              <a:gd name="connsiteX33" fmla="*/ 354998 w 699524"/>
              <a:gd name="connsiteY33" fmla="*/ 88491 h 797876"/>
              <a:gd name="connsiteX34" fmla="*/ 347624 w 699524"/>
              <a:gd name="connsiteY34" fmla="*/ 66368 h 797876"/>
              <a:gd name="connsiteX35" fmla="*/ 318127 w 699524"/>
              <a:gd name="connsiteY35" fmla="*/ 29497 h 797876"/>
              <a:gd name="connsiteX36" fmla="*/ 296005 w 699524"/>
              <a:gd name="connsiteY36" fmla="*/ 14749 h 797876"/>
              <a:gd name="connsiteX37" fmla="*/ 251759 w 699524"/>
              <a:gd name="connsiteY37" fmla="*/ 0 h 797876"/>
              <a:gd name="connsiteX38" fmla="*/ 111650 w 699524"/>
              <a:gd name="connsiteY38" fmla="*/ 7375 h 797876"/>
              <a:gd name="connsiteX39" fmla="*/ 89527 w 699524"/>
              <a:gd name="connsiteY39" fmla="*/ 14749 h 797876"/>
              <a:gd name="connsiteX40" fmla="*/ 52656 w 699524"/>
              <a:gd name="connsiteY40" fmla="*/ 44246 h 797876"/>
              <a:gd name="connsiteX41" fmla="*/ 37908 w 699524"/>
              <a:gd name="connsiteY41" fmla="*/ 66368 h 797876"/>
              <a:gd name="connsiteX42" fmla="*/ 23159 w 699524"/>
              <a:gd name="connsiteY42" fmla="*/ 81117 h 797876"/>
              <a:gd name="connsiteX43" fmla="*/ 15785 w 699524"/>
              <a:gd name="connsiteY43" fmla="*/ 103239 h 797876"/>
              <a:gd name="connsiteX44" fmla="*/ 1037 w 699524"/>
              <a:gd name="connsiteY44" fmla="*/ 125362 h 797876"/>
              <a:gd name="connsiteX45" fmla="*/ 1037 w 699524"/>
              <a:gd name="connsiteY45" fmla="*/ 147484 h 797876"/>
              <a:gd name="connsiteX0" fmla="*/ 1037 w 695516"/>
              <a:gd name="connsiteY0" fmla="*/ 147484 h 797876"/>
              <a:gd name="connsiteX1" fmla="*/ 1037 w 695516"/>
              <a:gd name="connsiteY1" fmla="*/ 162233 h 797876"/>
              <a:gd name="connsiteX2" fmla="*/ 15785 w 695516"/>
              <a:gd name="connsiteY2" fmla="*/ 228600 h 797876"/>
              <a:gd name="connsiteX3" fmla="*/ 30534 w 695516"/>
              <a:gd name="connsiteY3" fmla="*/ 243349 h 797876"/>
              <a:gd name="connsiteX4" fmla="*/ 52656 w 695516"/>
              <a:gd name="connsiteY4" fmla="*/ 280220 h 797876"/>
              <a:gd name="connsiteX5" fmla="*/ 74779 w 695516"/>
              <a:gd name="connsiteY5" fmla="*/ 317091 h 797876"/>
              <a:gd name="connsiteX6" fmla="*/ 104276 w 695516"/>
              <a:gd name="connsiteY6" fmla="*/ 383459 h 797876"/>
              <a:gd name="connsiteX7" fmla="*/ 126398 w 695516"/>
              <a:gd name="connsiteY7" fmla="*/ 427704 h 797876"/>
              <a:gd name="connsiteX8" fmla="*/ 148521 w 695516"/>
              <a:gd name="connsiteY8" fmla="*/ 442452 h 797876"/>
              <a:gd name="connsiteX9" fmla="*/ 207514 w 695516"/>
              <a:gd name="connsiteY9" fmla="*/ 494071 h 797876"/>
              <a:gd name="connsiteX10" fmla="*/ 222263 w 695516"/>
              <a:gd name="connsiteY10" fmla="*/ 508820 h 797876"/>
              <a:gd name="connsiteX11" fmla="*/ 244385 w 695516"/>
              <a:gd name="connsiteY11" fmla="*/ 516194 h 797876"/>
              <a:gd name="connsiteX12" fmla="*/ 266508 w 695516"/>
              <a:gd name="connsiteY12" fmla="*/ 530942 h 797876"/>
              <a:gd name="connsiteX13" fmla="*/ 332876 w 695516"/>
              <a:gd name="connsiteY13" fmla="*/ 553065 h 797876"/>
              <a:gd name="connsiteX14" fmla="*/ 354998 w 695516"/>
              <a:gd name="connsiteY14" fmla="*/ 560439 h 797876"/>
              <a:gd name="connsiteX15" fmla="*/ 421366 w 695516"/>
              <a:gd name="connsiteY15" fmla="*/ 626807 h 797876"/>
              <a:gd name="connsiteX16" fmla="*/ 523616 w 695516"/>
              <a:gd name="connsiteY16" fmla="*/ 797265 h 797876"/>
              <a:gd name="connsiteX17" fmla="*/ 686837 w 695516"/>
              <a:gd name="connsiteY17" fmla="*/ 560439 h 797876"/>
              <a:gd name="connsiteX18" fmla="*/ 672088 w 695516"/>
              <a:gd name="connsiteY18" fmla="*/ 545691 h 797876"/>
              <a:gd name="connsiteX19" fmla="*/ 642592 w 695516"/>
              <a:gd name="connsiteY19" fmla="*/ 501446 h 797876"/>
              <a:gd name="connsiteX20" fmla="*/ 605721 w 695516"/>
              <a:gd name="connsiteY20" fmla="*/ 464575 h 797876"/>
              <a:gd name="connsiteX21" fmla="*/ 576224 w 695516"/>
              <a:gd name="connsiteY21" fmla="*/ 420329 h 797876"/>
              <a:gd name="connsiteX22" fmla="*/ 561476 w 695516"/>
              <a:gd name="connsiteY22" fmla="*/ 398207 h 797876"/>
              <a:gd name="connsiteX23" fmla="*/ 531979 w 695516"/>
              <a:gd name="connsiteY23" fmla="*/ 368710 h 797876"/>
              <a:gd name="connsiteX24" fmla="*/ 517230 w 695516"/>
              <a:gd name="connsiteY24" fmla="*/ 353962 h 797876"/>
              <a:gd name="connsiteX25" fmla="*/ 487734 w 695516"/>
              <a:gd name="connsiteY25" fmla="*/ 317091 h 797876"/>
              <a:gd name="connsiteX26" fmla="*/ 480359 w 695516"/>
              <a:gd name="connsiteY26" fmla="*/ 294968 h 797876"/>
              <a:gd name="connsiteX27" fmla="*/ 465611 w 695516"/>
              <a:gd name="connsiteY27" fmla="*/ 272846 h 797876"/>
              <a:gd name="connsiteX28" fmla="*/ 443488 w 695516"/>
              <a:gd name="connsiteY28" fmla="*/ 235975 h 797876"/>
              <a:gd name="connsiteX29" fmla="*/ 436114 w 695516"/>
              <a:gd name="connsiteY29" fmla="*/ 213852 h 797876"/>
              <a:gd name="connsiteX30" fmla="*/ 399243 w 695516"/>
              <a:gd name="connsiteY30" fmla="*/ 176981 h 797876"/>
              <a:gd name="connsiteX31" fmla="*/ 384495 w 695516"/>
              <a:gd name="connsiteY31" fmla="*/ 154859 h 797876"/>
              <a:gd name="connsiteX32" fmla="*/ 369746 w 695516"/>
              <a:gd name="connsiteY32" fmla="*/ 110613 h 797876"/>
              <a:gd name="connsiteX33" fmla="*/ 354998 w 695516"/>
              <a:gd name="connsiteY33" fmla="*/ 88491 h 797876"/>
              <a:gd name="connsiteX34" fmla="*/ 347624 w 695516"/>
              <a:gd name="connsiteY34" fmla="*/ 66368 h 797876"/>
              <a:gd name="connsiteX35" fmla="*/ 318127 w 695516"/>
              <a:gd name="connsiteY35" fmla="*/ 29497 h 797876"/>
              <a:gd name="connsiteX36" fmla="*/ 296005 w 695516"/>
              <a:gd name="connsiteY36" fmla="*/ 14749 h 797876"/>
              <a:gd name="connsiteX37" fmla="*/ 251759 w 695516"/>
              <a:gd name="connsiteY37" fmla="*/ 0 h 797876"/>
              <a:gd name="connsiteX38" fmla="*/ 111650 w 695516"/>
              <a:gd name="connsiteY38" fmla="*/ 7375 h 797876"/>
              <a:gd name="connsiteX39" fmla="*/ 89527 w 695516"/>
              <a:gd name="connsiteY39" fmla="*/ 14749 h 797876"/>
              <a:gd name="connsiteX40" fmla="*/ 52656 w 695516"/>
              <a:gd name="connsiteY40" fmla="*/ 44246 h 797876"/>
              <a:gd name="connsiteX41" fmla="*/ 37908 w 695516"/>
              <a:gd name="connsiteY41" fmla="*/ 66368 h 797876"/>
              <a:gd name="connsiteX42" fmla="*/ 23159 w 695516"/>
              <a:gd name="connsiteY42" fmla="*/ 81117 h 797876"/>
              <a:gd name="connsiteX43" fmla="*/ 15785 w 695516"/>
              <a:gd name="connsiteY43" fmla="*/ 103239 h 797876"/>
              <a:gd name="connsiteX44" fmla="*/ 1037 w 695516"/>
              <a:gd name="connsiteY44" fmla="*/ 125362 h 797876"/>
              <a:gd name="connsiteX45" fmla="*/ 1037 w 695516"/>
              <a:gd name="connsiteY45" fmla="*/ 147484 h 797876"/>
              <a:gd name="connsiteX0" fmla="*/ 1037 w 695516"/>
              <a:gd name="connsiteY0" fmla="*/ 147484 h 797265"/>
              <a:gd name="connsiteX1" fmla="*/ 1037 w 695516"/>
              <a:gd name="connsiteY1" fmla="*/ 162233 h 797265"/>
              <a:gd name="connsiteX2" fmla="*/ 15785 w 695516"/>
              <a:gd name="connsiteY2" fmla="*/ 228600 h 797265"/>
              <a:gd name="connsiteX3" fmla="*/ 30534 w 695516"/>
              <a:gd name="connsiteY3" fmla="*/ 243349 h 797265"/>
              <a:gd name="connsiteX4" fmla="*/ 52656 w 695516"/>
              <a:gd name="connsiteY4" fmla="*/ 280220 h 797265"/>
              <a:gd name="connsiteX5" fmla="*/ 74779 w 695516"/>
              <a:gd name="connsiteY5" fmla="*/ 317091 h 797265"/>
              <a:gd name="connsiteX6" fmla="*/ 104276 w 695516"/>
              <a:gd name="connsiteY6" fmla="*/ 383459 h 797265"/>
              <a:gd name="connsiteX7" fmla="*/ 126398 w 695516"/>
              <a:gd name="connsiteY7" fmla="*/ 427704 h 797265"/>
              <a:gd name="connsiteX8" fmla="*/ 148521 w 695516"/>
              <a:gd name="connsiteY8" fmla="*/ 442452 h 797265"/>
              <a:gd name="connsiteX9" fmla="*/ 207514 w 695516"/>
              <a:gd name="connsiteY9" fmla="*/ 494071 h 797265"/>
              <a:gd name="connsiteX10" fmla="*/ 222263 w 695516"/>
              <a:gd name="connsiteY10" fmla="*/ 508820 h 797265"/>
              <a:gd name="connsiteX11" fmla="*/ 244385 w 695516"/>
              <a:gd name="connsiteY11" fmla="*/ 516194 h 797265"/>
              <a:gd name="connsiteX12" fmla="*/ 266508 w 695516"/>
              <a:gd name="connsiteY12" fmla="*/ 530942 h 797265"/>
              <a:gd name="connsiteX13" fmla="*/ 332876 w 695516"/>
              <a:gd name="connsiteY13" fmla="*/ 553065 h 797265"/>
              <a:gd name="connsiteX14" fmla="*/ 354998 w 695516"/>
              <a:gd name="connsiteY14" fmla="*/ 560439 h 797265"/>
              <a:gd name="connsiteX15" fmla="*/ 523616 w 695516"/>
              <a:gd name="connsiteY15" fmla="*/ 797265 h 797265"/>
              <a:gd name="connsiteX16" fmla="*/ 686837 w 695516"/>
              <a:gd name="connsiteY16" fmla="*/ 560439 h 797265"/>
              <a:gd name="connsiteX17" fmla="*/ 672088 w 695516"/>
              <a:gd name="connsiteY17" fmla="*/ 545691 h 797265"/>
              <a:gd name="connsiteX18" fmla="*/ 642592 w 695516"/>
              <a:gd name="connsiteY18" fmla="*/ 501446 h 797265"/>
              <a:gd name="connsiteX19" fmla="*/ 605721 w 695516"/>
              <a:gd name="connsiteY19" fmla="*/ 464575 h 797265"/>
              <a:gd name="connsiteX20" fmla="*/ 576224 w 695516"/>
              <a:gd name="connsiteY20" fmla="*/ 420329 h 797265"/>
              <a:gd name="connsiteX21" fmla="*/ 561476 w 695516"/>
              <a:gd name="connsiteY21" fmla="*/ 398207 h 797265"/>
              <a:gd name="connsiteX22" fmla="*/ 531979 w 695516"/>
              <a:gd name="connsiteY22" fmla="*/ 368710 h 797265"/>
              <a:gd name="connsiteX23" fmla="*/ 517230 w 695516"/>
              <a:gd name="connsiteY23" fmla="*/ 353962 h 797265"/>
              <a:gd name="connsiteX24" fmla="*/ 487734 w 695516"/>
              <a:gd name="connsiteY24" fmla="*/ 317091 h 797265"/>
              <a:gd name="connsiteX25" fmla="*/ 480359 w 695516"/>
              <a:gd name="connsiteY25" fmla="*/ 294968 h 797265"/>
              <a:gd name="connsiteX26" fmla="*/ 465611 w 695516"/>
              <a:gd name="connsiteY26" fmla="*/ 272846 h 797265"/>
              <a:gd name="connsiteX27" fmla="*/ 443488 w 695516"/>
              <a:gd name="connsiteY27" fmla="*/ 235975 h 797265"/>
              <a:gd name="connsiteX28" fmla="*/ 436114 w 695516"/>
              <a:gd name="connsiteY28" fmla="*/ 213852 h 797265"/>
              <a:gd name="connsiteX29" fmla="*/ 399243 w 695516"/>
              <a:gd name="connsiteY29" fmla="*/ 176981 h 797265"/>
              <a:gd name="connsiteX30" fmla="*/ 384495 w 695516"/>
              <a:gd name="connsiteY30" fmla="*/ 154859 h 797265"/>
              <a:gd name="connsiteX31" fmla="*/ 369746 w 695516"/>
              <a:gd name="connsiteY31" fmla="*/ 110613 h 797265"/>
              <a:gd name="connsiteX32" fmla="*/ 354998 w 695516"/>
              <a:gd name="connsiteY32" fmla="*/ 88491 h 797265"/>
              <a:gd name="connsiteX33" fmla="*/ 347624 w 695516"/>
              <a:gd name="connsiteY33" fmla="*/ 66368 h 797265"/>
              <a:gd name="connsiteX34" fmla="*/ 318127 w 695516"/>
              <a:gd name="connsiteY34" fmla="*/ 29497 h 797265"/>
              <a:gd name="connsiteX35" fmla="*/ 296005 w 695516"/>
              <a:gd name="connsiteY35" fmla="*/ 14749 h 797265"/>
              <a:gd name="connsiteX36" fmla="*/ 251759 w 695516"/>
              <a:gd name="connsiteY36" fmla="*/ 0 h 797265"/>
              <a:gd name="connsiteX37" fmla="*/ 111650 w 695516"/>
              <a:gd name="connsiteY37" fmla="*/ 7375 h 797265"/>
              <a:gd name="connsiteX38" fmla="*/ 89527 w 695516"/>
              <a:gd name="connsiteY38" fmla="*/ 14749 h 797265"/>
              <a:gd name="connsiteX39" fmla="*/ 52656 w 695516"/>
              <a:gd name="connsiteY39" fmla="*/ 44246 h 797265"/>
              <a:gd name="connsiteX40" fmla="*/ 37908 w 695516"/>
              <a:gd name="connsiteY40" fmla="*/ 66368 h 797265"/>
              <a:gd name="connsiteX41" fmla="*/ 23159 w 695516"/>
              <a:gd name="connsiteY41" fmla="*/ 81117 h 797265"/>
              <a:gd name="connsiteX42" fmla="*/ 15785 w 695516"/>
              <a:gd name="connsiteY42" fmla="*/ 103239 h 797265"/>
              <a:gd name="connsiteX43" fmla="*/ 1037 w 695516"/>
              <a:gd name="connsiteY43" fmla="*/ 125362 h 797265"/>
              <a:gd name="connsiteX44" fmla="*/ 1037 w 695516"/>
              <a:gd name="connsiteY44" fmla="*/ 147484 h 797265"/>
              <a:gd name="connsiteX0" fmla="*/ 1037 w 691389"/>
              <a:gd name="connsiteY0" fmla="*/ 147484 h 797265"/>
              <a:gd name="connsiteX1" fmla="*/ 1037 w 691389"/>
              <a:gd name="connsiteY1" fmla="*/ 162233 h 797265"/>
              <a:gd name="connsiteX2" fmla="*/ 15785 w 691389"/>
              <a:gd name="connsiteY2" fmla="*/ 228600 h 797265"/>
              <a:gd name="connsiteX3" fmla="*/ 30534 w 691389"/>
              <a:gd name="connsiteY3" fmla="*/ 243349 h 797265"/>
              <a:gd name="connsiteX4" fmla="*/ 52656 w 691389"/>
              <a:gd name="connsiteY4" fmla="*/ 280220 h 797265"/>
              <a:gd name="connsiteX5" fmla="*/ 74779 w 691389"/>
              <a:gd name="connsiteY5" fmla="*/ 317091 h 797265"/>
              <a:gd name="connsiteX6" fmla="*/ 104276 w 691389"/>
              <a:gd name="connsiteY6" fmla="*/ 383459 h 797265"/>
              <a:gd name="connsiteX7" fmla="*/ 126398 w 691389"/>
              <a:gd name="connsiteY7" fmla="*/ 427704 h 797265"/>
              <a:gd name="connsiteX8" fmla="*/ 148521 w 691389"/>
              <a:gd name="connsiteY8" fmla="*/ 442452 h 797265"/>
              <a:gd name="connsiteX9" fmla="*/ 207514 w 691389"/>
              <a:gd name="connsiteY9" fmla="*/ 494071 h 797265"/>
              <a:gd name="connsiteX10" fmla="*/ 222263 w 691389"/>
              <a:gd name="connsiteY10" fmla="*/ 508820 h 797265"/>
              <a:gd name="connsiteX11" fmla="*/ 244385 w 691389"/>
              <a:gd name="connsiteY11" fmla="*/ 516194 h 797265"/>
              <a:gd name="connsiteX12" fmla="*/ 266508 w 691389"/>
              <a:gd name="connsiteY12" fmla="*/ 530942 h 797265"/>
              <a:gd name="connsiteX13" fmla="*/ 332876 w 691389"/>
              <a:gd name="connsiteY13" fmla="*/ 553065 h 797265"/>
              <a:gd name="connsiteX14" fmla="*/ 354998 w 691389"/>
              <a:gd name="connsiteY14" fmla="*/ 560439 h 797265"/>
              <a:gd name="connsiteX15" fmla="*/ 523616 w 691389"/>
              <a:gd name="connsiteY15" fmla="*/ 797265 h 797265"/>
              <a:gd name="connsiteX16" fmla="*/ 686837 w 691389"/>
              <a:gd name="connsiteY16" fmla="*/ 560439 h 797265"/>
              <a:gd name="connsiteX17" fmla="*/ 642592 w 691389"/>
              <a:gd name="connsiteY17" fmla="*/ 501446 h 797265"/>
              <a:gd name="connsiteX18" fmla="*/ 605721 w 691389"/>
              <a:gd name="connsiteY18" fmla="*/ 464575 h 797265"/>
              <a:gd name="connsiteX19" fmla="*/ 576224 w 691389"/>
              <a:gd name="connsiteY19" fmla="*/ 420329 h 797265"/>
              <a:gd name="connsiteX20" fmla="*/ 561476 w 691389"/>
              <a:gd name="connsiteY20" fmla="*/ 398207 h 797265"/>
              <a:gd name="connsiteX21" fmla="*/ 531979 w 691389"/>
              <a:gd name="connsiteY21" fmla="*/ 368710 h 797265"/>
              <a:gd name="connsiteX22" fmla="*/ 517230 w 691389"/>
              <a:gd name="connsiteY22" fmla="*/ 353962 h 797265"/>
              <a:gd name="connsiteX23" fmla="*/ 487734 w 691389"/>
              <a:gd name="connsiteY23" fmla="*/ 317091 h 797265"/>
              <a:gd name="connsiteX24" fmla="*/ 480359 w 691389"/>
              <a:gd name="connsiteY24" fmla="*/ 294968 h 797265"/>
              <a:gd name="connsiteX25" fmla="*/ 465611 w 691389"/>
              <a:gd name="connsiteY25" fmla="*/ 272846 h 797265"/>
              <a:gd name="connsiteX26" fmla="*/ 443488 w 691389"/>
              <a:gd name="connsiteY26" fmla="*/ 235975 h 797265"/>
              <a:gd name="connsiteX27" fmla="*/ 436114 w 691389"/>
              <a:gd name="connsiteY27" fmla="*/ 213852 h 797265"/>
              <a:gd name="connsiteX28" fmla="*/ 399243 w 691389"/>
              <a:gd name="connsiteY28" fmla="*/ 176981 h 797265"/>
              <a:gd name="connsiteX29" fmla="*/ 384495 w 691389"/>
              <a:gd name="connsiteY29" fmla="*/ 154859 h 797265"/>
              <a:gd name="connsiteX30" fmla="*/ 369746 w 691389"/>
              <a:gd name="connsiteY30" fmla="*/ 110613 h 797265"/>
              <a:gd name="connsiteX31" fmla="*/ 354998 w 691389"/>
              <a:gd name="connsiteY31" fmla="*/ 88491 h 797265"/>
              <a:gd name="connsiteX32" fmla="*/ 347624 w 691389"/>
              <a:gd name="connsiteY32" fmla="*/ 66368 h 797265"/>
              <a:gd name="connsiteX33" fmla="*/ 318127 w 691389"/>
              <a:gd name="connsiteY33" fmla="*/ 29497 h 797265"/>
              <a:gd name="connsiteX34" fmla="*/ 296005 w 691389"/>
              <a:gd name="connsiteY34" fmla="*/ 14749 h 797265"/>
              <a:gd name="connsiteX35" fmla="*/ 251759 w 691389"/>
              <a:gd name="connsiteY35" fmla="*/ 0 h 797265"/>
              <a:gd name="connsiteX36" fmla="*/ 111650 w 691389"/>
              <a:gd name="connsiteY36" fmla="*/ 7375 h 797265"/>
              <a:gd name="connsiteX37" fmla="*/ 89527 w 691389"/>
              <a:gd name="connsiteY37" fmla="*/ 14749 h 797265"/>
              <a:gd name="connsiteX38" fmla="*/ 52656 w 691389"/>
              <a:gd name="connsiteY38" fmla="*/ 44246 h 797265"/>
              <a:gd name="connsiteX39" fmla="*/ 37908 w 691389"/>
              <a:gd name="connsiteY39" fmla="*/ 66368 h 797265"/>
              <a:gd name="connsiteX40" fmla="*/ 23159 w 691389"/>
              <a:gd name="connsiteY40" fmla="*/ 81117 h 797265"/>
              <a:gd name="connsiteX41" fmla="*/ 15785 w 691389"/>
              <a:gd name="connsiteY41" fmla="*/ 103239 h 797265"/>
              <a:gd name="connsiteX42" fmla="*/ 1037 w 691389"/>
              <a:gd name="connsiteY42" fmla="*/ 125362 h 797265"/>
              <a:gd name="connsiteX43" fmla="*/ 1037 w 691389"/>
              <a:gd name="connsiteY43" fmla="*/ 147484 h 797265"/>
              <a:gd name="connsiteX0" fmla="*/ 1037 w 645364"/>
              <a:gd name="connsiteY0" fmla="*/ 147484 h 797605"/>
              <a:gd name="connsiteX1" fmla="*/ 1037 w 645364"/>
              <a:gd name="connsiteY1" fmla="*/ 162233 h 797605"/>
              <a:gd name="connsiteX2" fmla="*/ 15785 w 645364"/>
              <a:gd name="connsiteY2" fmla="*/ 228600 h 797605"/>
              <a:gd name="connsiteX3" fmla="*/ 30534 w 645364"/>
              <a:gd name="connsiteY3" fmla="*/ 243349 h 797605"/>
              <a:gd name="connsiteX4" fmla="*/ 52656 w 645364"/>
              <a:gd name="connsiteY4" fmla="*/ 280220 h 797605"/>
              <a:gd name="connsiteX5" fmla="*/ 74779 w 645364"/>
              <a:gd name="connsiteY5" fmla="*/ 317091 h 797605"/>
              <a:gd name="connsiteX6" fmla="*/ 104276 w 645364"/>
              <a:gd name="connsiteY6" fmla="*/ 383459 h 797605"/>
              <a:gd name="connsiteX7" fmla="*/ 126398 w 645364"/>
              <a:gd name="connsiteY7" fmla="*/ 427704 h 797605"/>
              <a:gd name="connsiteX8" fmla="*/ 148521 w 645364"/>
              <a:gd name="connsiteY8" fmla="*/ 442452 h 797605"/>
              <a:gd name="connsiteX9" fmla="*/ 207514 w 645364"/>
              <a:gd name="connsiteY9" fmla="*/ 494071 h 797605"/>
              <a:gd name="connsiteX10" fmla="*/ 222263 w 645364"/>
              <a:gd name="connsiteY10" fmla="*/ 508820 h 797605"/>
              <a:gd name="connsiteX11" fmla="*/ 244385 w 645364"/>
              <a:gd name="connsiteY11" fmla="*/ 516194 h 797605"/>
              <a:gd name="connsiteX12" fmla="*/ 266508 w 645364"/>
              <a:gd name="connsiteY12" fmla="*/ 530942 h 797605"/>
              <a:gd name="connsiteX13" fmla="*/ 332876 w 645364"/>
              <a:gd name="connsiteY13" fmla="*/ 553065 h 797605"/>
              <a:gd name="connsiteX14" fmla="*/ 354998 w 645364"/>
              <a:gd name="connsiteY14" fmla="*/ 560439 h 797605"/>
              <a:gd name="connsiteX15" fmla="*/ 523616 w 645364"/>
              <a:gd name="connsiteY15" fmla="*/ 797265 h 797605"/>
              <a:gd name="connsiteX16" fmla="*/ 642592 w 645364"/>
              <a:gd name="connsiteY16" fmla="*/ 501446 h 797605"/>
              <a:gd name="connsiteX17" fmla="*/ 605721 w 645364"/>
              <a:gd name="connsiteY17" fmla="*/ 464575 h 797605"/>
              <a:gd name="connsiteX18" fmla="*/ 576224 w 645364"/>
              <a:gd name="connsiteY18" fmla="*/ 420329 h 797605"/>
              <a:gd name="connsiteX19" fmla="*/ 561476 w 645364"/>
              <a:gd name="connsiteY19" fmla="*/ 398207 h 797605"/>
              <a:gd name="connsiteX20" fmla="*/ 531979 w 645364"/>
              <a:gd name="connsiteY20" fmla="*/ 368710 h 797605"/>
              <a:gd name="connsiteX21" fmla="*/ 517230 w 645364"/>
              <a:gd name="connsiteY21" fmla="*/ 353962 h 797605"/>
              <a:gd name="connsiteX22" fmla="*/ 487734 w 645364"/>
              <a:gd name="connsiteY22" fmla="*/ 317091 h 797605"/>
              <a:gd name="connsiteX23" fmla="*/ 480359 w 645364"/>
              <a:gd name="connsiteY23" fmla="*/ 294968 h 797605"/>
              <a:gd name="connsiteX24" fmla="*/ 465611 w 645364"/>
              <a:gd name="connsiteY24" fmla="*/ 272846 h 797605"/>
              <a:gd name="connsiteX25" fmla="*/ 443488 w 645364"/>
              <a:gd name="connsiteY25" fmla="*/ 235975 h 797605"/>
              <a:gd name="connsiteX26" fmla="*/ 436114 w 645364"/>
              <a:gd name="connsiteY26" fmla="*/ 213852 h 797605"/>
              <a:gd name="connsiteX27" fmla="*/ 399243 w 645364"/>
              <a:gd name="connsiteY27" fmla="*/ 176981 h 797605"/>
              <a:gd name="connsiteX28" fmla="*/ 384495 w 645364"/>
              <a:gd name="connsiteY28" fmla="*/ 154859 h 797605"/>
              <a:gd name="connsiteX29" fmla="*/ 369746 w 645364"/>
              <a:gd name="connsiteY29" fmla="*/ 110613 h 797605"/>
              <a:gd name="connsiteX30" fmla="*/ 354998 w 645364"/>
              <a:gd name="connsiteY30" fmla="*/ 88491 h 797605"/>
              <a:gd name="connsiteX31" fmla="*/ 347624 w 645364"/>
              <a:gd name="connsiteY31" fmla="*/ 66368 h 797605"/>
              <a:gd name="connsiteX32" fmla="*/ 318127 w 645364"/>
              <a:gd name="connsiteY32" fmla="*/ 29497 h 797605"/>
              <a:gd name="connsiteX33" fmla="*/ 296005 w 645364"/>
              <a:gd name="connsiteY33" fmla="*/ 14749 h 797605"/>
              <a:gd name="connsiteX34" fmla="*/ 251759 w 645364"/>
              <a:gd name="connsiteY34" fmla="*/ 0 h 797605"/>
              <a:gd name="connsiteX35" fmla="*/ 111650 w 645364"/>
              <a:gd name="connsiteY35" fmla="*/ 7375 h 797605"/>
              <a:gd name="connsiteX36" fmla="*/ 89527 w 645364"/>
              <a:gd name="connsiteY36" fmla="*/ 14749 h 797605"/>
              <a:gd name="connsiteX37" fmla="*/ 52656 w 645364"/>
              <a:gd name="connsiteY37" fmla="*/ 44246 h 797605"/>
              <a:gd name="connsiteX38" fmla="*/ 37908 w 645364"/>
              <a:gd name="connsiteY38" fmla="*/ 66368 h 797605"/>
              <a:gd name="connsiteX39" fmla="*/ 23159 w 645364"/>
              <a:gd name="connsiteY39" fmla="*/ 81117 h 797605"/>
              <a:gd name="connsiteX40" fmla="*/ 15785 w 645364"/>
              <a:gd name="connsiteY40" fmla="*/ 103239 h 797605"/>
              <a:gd name="connsiteX41" fmla="*/ 1037 w 645364"/>
              <a:gd name="connsiteY41" fmla="*/ 125362 h 797605"/>
              <a:gd name="connsiteX42" fmla="*/ 1037 w 645364"/>
              <a:gd name="connsiteY42" fmla="*/ 147484 h 797605"/>
              <a:gd name="connsiteX0" fmla="*/ 1037 w 700145"/>
              <a:gd name="connsiteY0" fmla="*/ 147484 h 797352"/>
              <a:gd name="connsiteX1" fmla="*/ 1037 w 700145"/>
              <a:gd name="connsiteY1" fmla="*/ 162233 h 797352"/>
              <a:gd name="connsiteX2" fmla="*/ 15785 w 700145"/>
              <a:gd name="connsiteY2" fmla="*/ 228600 h 797352"/>
              <a:gd name="connsiteX3" fmla="*/ 30534 w 700145"/>
              <a:gd name="connsiteY3" fmla="*/ 243349 h 797352"/>
              <a:gd name="connsiteX4" fmla="*/ 52656 w 700145"/>
              <a:gd name="connsiteY4" fmla="*/ 280220 h 797352"/>
              <a:gd name="connsiteX5" fmla="*/ 74779 w 700145"/>
              <a:gd name="connsiteY5" fmla="*/ 317091 h 797352"/>
              <a:gd name="connsiteX6" fmla="*/ 104276 w 700145"/>
              <a:gd name="connsiteY6" fmla="*/ 383459 h 797352"/>
              <a:gd name="connsiteX7" fmla="*/ 126398 w 700145"/>
              <a:gd name="connsiteY7" fmla="*/ 427704 h 797352"/>
              <a:gd name="connsiteX8" fmla="*/ 148521 w 700145"/>
              <a:gd name="connsiteY8" fmla="*/ 442452 h 797352"/>
              <a:gd name="connsiteX9" fmla="*/ 207514 w 700145"/>
              <a:gd name="connsiteY9" fmla="*/ 494071 h 797352"/>
              <a:gd name="connsiteX10" fmla="*/ 222263 w 700145"/>
              <a:gd name="connsiteY10" fmla="*/ 508820 h 797352"/>
              <a:gd name="connsiteX11" fmla="*/ 244385 w 700145"/>
              <a:gd name="connsiteY11" fmla="*/ 516194 h 797352"/>
              <a:gd name="connsiteX12" fmla="*/ 266508 w 700145"/>
              <a:gd name="connsiteY12" fmla="*/ 530942 h 797352"/>
              <a:gd name="connsiteX13" fmla="*/ 332876 w 700145"/>
              <a:gd name="connsiteY13" fmla="*/ 553065 h 797352"/>
              <a:gd name="connsiteX14" fmla="*/ 354998 w 700145"/>
              <a:gd name="connsiteY14" fmla="*/ 560439 h 797352"/>
              <a:gd name="connsiteX15" fmla="*/ 523616 w 700145"/>
              <a:gd name="connsiteY15" fmla="*/ 797265 h 797352"/>
              <a:gd name="connsiteX16" fmla="*/ 698682 w 700145"/>
              <a:gd name="connsiteY16" fmla="*/ 531113 h 797352"/>
              <a:gd name="connsiteX17" fmla="*/ 605721 w 700145"/>
              <a:gd name="connsiteY17" fmla="*/ 464575 h 797352"/>
              <a:gd name="connsiteX18" fmla="*/ 576224 w 700145"/>
              <a:gd name="connsiteY18" fmla="*/ 420329 h 797352"/>
              <a:gd name="connsiteX19" fmla="*/ 561476 w 700145"/>
              <a:gd name="connsiteY19" fmla="*/ 398207 h 797352"/>
              <a:gd name="connsiteX20" fmla="*/ 531979 w 700145"/>
              <a:gd name="connsiteY20" fmla="*/ 368710 h 797352"/>
              <a:gd name="connsiteX21" fmla="*/ 517230 w 700145"/>
              <a:gd name="connsiteY21" fmla="*/ 353962 h 797352"/>
              <a:gd name="connsiteX22" fmla="*/ 487734 w 700145"/>
              <a:gd name="connsiteY22" fmla="*/ 317091 h 797352"/>
              <a:gd name="connsiteX23" fmla="*/ 480359 w 700145"/>
              <a:gd name="connsiteY23" fmla="*/ 294968 h 797352"/>
              <a:gd name="connsiteX24" fmla="*/ 465611 w 700145"/>
              <a:gd name="connsiteY24" fmla="*/ 272846 h 797352"/>
              <a:gd name="connsiteX25" fmla="*/ 443488 w 700145"/>
              <a:gd name="connsiteY25" fmla="*/ 235975 h 797352"/>
              <a:gd name="connsiteX26" fmla="*/ 436114 w 700145"/>
              <a:gd name="connsiteY26" fmla="*/ 213852 h 797352"/>
              <a:gd name="connsiteX27" fmla="*/ 399243 w 700145"/>
              <a:gd name="connsiteY27" fmla="*/ 176981 h 797352"/>
              <a:gd name="connsiteX28" fmla="*/ 384495 w 700145"/>
              <a:gd name="connsiteY28" fmla="*/ 154859 h 797352"/>
              <a:gd name="connsiteX29" fmla="*/ 369746 w 700145"/>
              <a:gd name="connsiteY29" fmla="*/ 110613 h 797352"/>
              <a:gd name="connsiteX30" fmla="*/ 354998 w 700145"/>
              <a:gd name="connsiteY30" fmla="*/ 88491 h 797352"/>
              <a:gd name="connsiteX31" fmla="*/ 347624 w 700145"/>
              <a:gd name="connsiteY31" fmla="*/ 66368 h 797352"/>
              <a:gd name="connsiteX32" fmla="*/ 318127 w 700145"/>
              <a:gd name="connsiteY32" fmla="*/ 29497 h 797352"/>
              <a:gd name="connsiteX33" fmla="*/ 296005 w 700145"/>
              <a:gd name="connsiteY33" fmla="*/ 14749 h 797352"/>
              <a:gd name="connsiteX34" fmla="*/ 251759 w 700145"/>
              <a:gd name="connsiteY34" fmla="*/ 0 h 797352"/>
              <a:gd name="connsiteX35" fmla="*/ 111650 w 700145"/>
              <a:gd name="connsiteY35" fmla="*/ 7375 h 797352"/>
              <a:gd name="connsiteX36" fmla="*/ 89527 w 700145"/>
              <a:gd name="connsiteY36" fmla="*/ 14749 h 797352"/>
              <a:gd name="connsiteX37" fmla="*/ 52656 w 700145"/>
              <a:gd name="connsiteY37" fmla="*/ 44246 h 797352"/>
              <a:gd name="connsiteX38" fmla="*/ 37908 w 700145"/>
              <a:gd name="connsiteY38" fmla="*/ 66368 h 797352"/>
              <a:gd name="connsiteX39" fmla="*/ 23159 w 700145"/>
              <a:gd name="connsiteY39" fmla="*/ 81117 h 797352"/>
              <a:gd name="connsiteX40" fmla="*/ 15785 w 700145"/>
              <a:gd name="connsiteY40" fmla="*/ 103239 h 797352"/>
              <a:gd name="connsiteX41" fmla="*/ 1037 w 700145"/>
              <a:gd name="connsiteY41" fmla="*/ 125362 h 797352"/>
              <a:gd name="connsiteX42" fmla="*/ 1037 w 700145"/>
              <a:gd name="connsiteY42" fmla="*/ 147484 h 797352"/>
              <a:gd name="connsiteX0" fmla="*/ 1037 w 660860"/>
              <a:gd name="connsiteY0" fmla="*/ 147484 h 797286"/>
              <a:gd name="connsiteX1" fmla="*/ 1037 w 660860"/>
              <a:gd name="connsiteY1" fmla="*/ 162233 h 797286"/>
              <a:gd name="connsiteX2" fmla="*/ 15785 w 660860"/>
              <a:gd name="connsiteY2" fmla="*/ 228600 h 797286"/>
              <a:gd name="connsiteX3" fmla="*/ 30534 w 660860"/>
              <a:gd name="connsiteY3" fmla="*/ 243349 h 797286"/>
              <a:gd name="connsiteX4" fmla="*/ 52656 w 660860"/>
              <a:gd name="connsiteY4" fmla="*/ 280220 h 797286"/>
              <a:gd name="connsiteX5" fmla="*/ 74779 w 660860"/>
              <a:gd name="connsiteY5" fmla="*/ 317091 h 797286"/>
              <a:gd name="connsiteX6" fmla="*/ 104276 w 660860"/>
              <a:gd name="connsiteY6" fmla="*/ 383459 h 797286"/>
              <a:gd name="connsiteX7" fmla="*/ 126398 w 660860"/>
              <a:gd name="connsiteY7" fmla="*/ 427704 h 797286"/>
              <a:gd name="connsiteX8" fmla="*/ 148521 w 660860"/>
              <a:gd name="connsiteY8" fmla="*/ 442452 h 797286"/>
              <a:gd name="connsiteX9" fmla="*/ 207514 w 660860"/>
              <a:gd name="connsiteY9" fmla="*/ 494071 h 797286"/>
              <a:gd name="connsiteX10" fmla="*/ 222263 w 660860"/>
              <a:gd name="connsiteY10" fmla="*/ 508820 h 797286"/>
              <a:gd name="connsiteX11" fmla="*/ 244385 w 660860"/>
              <a:gd name="connsiteY11" fmla="*/ 516194 h 797286"/>
              <a:gd name="connsiteX12" fmla="*/ 266508 w 660860"/>
              <a:gd name="connsiteY12" fmla="*/ 530942 h 797286"/>
              <a:gd name="connsiteX13" fmla="*/ 332876 w 660860"/>
              <a:gd name="connsiteY13" fmla="*/ 553065 h 797286"/>
              <a:gd name="connsiteX14" fmla="*/ 354998 w 660860"/>
              <a:gd name="connsiteY14" fmla="*/ 560439 h 797286"/>
              <a:gd name="connsiteX15" fmla="*/ 523616 w 660860"/>
              <a:gd name="connsiteY15" fmla="*/ 797265 h 797286"/>
              <a:gd name="connsiteX16" fmla="*/ 658618 w 660860"/>
              <a:gd name="connsiteY16" fmla="*/ 545948 h 797286"/>
              <a:gd name="connsiteX17" fmla="*/ 605721 w 660860"/>
              <a:gd name="connsiteY17" fmla="*/ 464575 h 797286"/>
              <a:gd name="connsiteX18" fmla="*/ 576224 w 660860"/>
              <a:gd name="connsiteY18" fmla="*/ 420329 h 797286"/>
              <a:gd name="connsiteX19" fmla="*/ 561476 w 660860"/>
              <a:gd name="connsiteY19" fmla="*/ 398207 h 797286"/>
              <a:gd name="connsiteX20" fmla="*/ 531979 w 660860"/>
              <a:gd name="connsiteY20" fmla="*/ 368710 h 797286"/>
              <a:gd name="connsiteX21" fmla="*/ 517230 w 660860"/>
              <a:gd name="connsiteY21" fmla="*/ 353962 h 797286"/>
              <a:gd name="connsiteX22" fmla="*/ 487734 w 660860"/>
              <a:gd name="connsiteY22" fmla="*/ 317091 h 797286"/>
              <a:gd name="connsiteX23" fmla="*/ 480359 w 660860"/>
              <a:gd name="connsiteY23" fmla="*/ 294968 h 797286"/>
              <a:gd name="connsiteX24" fmla="*/ 465611 w 660860"/>
              <a:gd name="connsiteY24" fmla="*/ 272846 h 797286"/>
              <a:gd name="connsiteX25" fmla="*/ 443488 w 660860"/>
              <a:gd name="connsiteY25" fmla="*/ 235975 h 797286"/>
              <a:gd name="connsiteX26" fmla="*/ 436114 w 660860"/>
              <a:gd name="connsiteY26" fmla="*/ 213852 h 797286"/>
              <a:gd name="connsiteX27" fmla="*/ 399243 w 660860"/>
              <a:gd name="connsiteY27" fmla="*/ 176981 h 797286"/>
              <a:gd name="connsiteX28" fmla="*/ 384495 w 660860"/>
              <a:gd name="connsiteY28" fmla="*/ 154859 h 797286"/>
              <a:gd name="connsiteX29" fmla="*/ 369746 w 660860"/>
              <a:gd name="connsiteY29" fmla="*/ 110613 h 797286"/>
              <a:gd name="connsiteX30" fmla="*/ 354998 w 660860"/>
              <a:gd name="connsiteY30" fmla="*/ 88491 h 797286"/>
              <a:gd name="connsiteX31" fmla="*/ 347624 w 660860"/>
              <a:gd name="connsiteY31" fmla="*/ 66368 h 797286"/>
              <a:gd name="connsiteX32" fmla="*/ 318127 w 660860"/>
              <a:gd name="connsiteY32" fmla="*/ 29497 h 797286"/>
              <a:gd name="connsiteX33" fmla="*/ 296005 w 660860"/>
              <a:gd name="connsiteY33" fmla="*/ 14749 h 797286"/>
              <a:gd name="connsiteX34" fmla="*/ 251759 w 660860"/>
              <a:gd name="connsiteY34" fmla="*/ 0 h 797286"/>
              <a:gd name="connsiteX35" fmla="*/ 111650 w 660860"/>
              <a:gd name="connsiteY35" fmla="*/ 7375 h 797286"/>
              <a:gd name="connsiteX36" fmla="*/ 89527 w 660860"/>
              <a:gd name="connsiteY36" fmla="*/ 14749 h 797286"/>
              <a:gd name="connsiteX37" fmla="*/ 52656 w 660860"/>
              <a:gd name="connsiteY37" fmla="*/ 44246 h 797286"/>
              <a:gd name="connsiteX38" fmla="*/ 37908 w 660860"/>
              <a:gd name="connsiteY38" fmla="*/ 66368 h 797286"/>
              <a:gd name="connsiteX39" fmla="*/ 23159 w 660860"/>
              <a:gd name="connsiteY39" fmla="*/ 81117 h 797286"/>
              <a:gd name="connsiteX40" fmla="*/ 15785 w 660860"/>
              <a:gd name="connsiteY40" fmla="*/ 103239 h 797286"/>
              <a:gd name="connsiteX41" fmla="*/ 1037 w 660860"/>
              <a:gd name="connsiteY41" fmla="*/ 125362 h 797286"/>
              <a:gd name="connsiteX42" fmla="*/ 1037 w 660860"/>
              <a:gd name="connsiteY42" fmla="*/ 147484 h 79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60860" h="797286">
                <a:moveTo>
                  <a:pt x="1037" y="147484"/>
                </a:moveTo>
                <a:lnTo>
                  <a:pt x="1037" y="162233"/>
                </a:lnTo>
                <a:cubicBezTo>
                  <a:pt x="3314" y="172481"/>
                  <a:pt x="6997" y="213953"/>
                  <a:pt x="15785" y="228600"/>
                </a:cubicBezTo>
                <a:cubicBezTo>
                  <a:pt x="19362" y="234562"/>
                  <a:pt x="25618" y="238433"/>
                  <a:pt x="30534" y="243349"/>
                </a:cubicBezTo>
                <a:cubicBezTo>
                  <a:pt x="51423" y="306016"/>
                  <a:pt x="22290" y="229608"/>
                  <a:pt x="52656" y="280220"/>
                </a:cubicBezTo>
                <a:cubicBezTo>
                  <a:pt x="81372" y="328081"/>
                  <a:pt x="37410" y="279722"/>
                  <a:pt x="74779" y="317091"/>
                </a:cubicBezTo>
                <a:cubicBezTo>
                  <a:pt x="92330" y="369744"/>
                  <a:pt x="80903" y="348401"/>
                  <a:pt x="104276" y="383459"/>
                </a:cubicBezTo>
                <a:cubicBezTo>
                  <a:pt x="110273" y="401450"/>
                  <a:pt x="112104" y="413410"/>
                  <a:pt x="126398" y="427704"/>
                </a:cubicBezTo>
                <a:cubicBezTo>
                  <a:pt x="132665" y="433971"/>
                  <a:pt x="141147" y="437536"/>
                  <a:pt x="148521" y="442452"/>
                </a:cubicBezTo>
                <a:cubicBezTo>
                  <a:pt x="190306" y="505132"/>
                  <a:pt x="121485" y="408042"/>
                  <a:pt x="207514" y="494071"/>
                </a:cubicBezTo>
                <a:cubicBezTo>
                  <a:pt x="212430" y="498987"/>
                  <a:pt x="216301" y="505243"/>
                  <a:pt x="222263" y="508820"/>
                </a:cubicBezTo>
                <a:cubicBezTo>
                  <a:pt x="228928" y="512819"/>
                  <a:pt x="237433" y="512718"/>
                  <a:pt x="244385" y="516194"/>
                </a:cubicBezTo>
                <a:cubicBezTo>
                  <a:pt x="252312" y="520157"/>
                  <a:pt x="258409" y="527342"/>
                  <a:pt x="266508" y="530942"/>
                </a:cubicBezTo>
                <a:cubicBezTo>
                  <a:pt x="266523" y="530949"/>
                  <a:pt x="321807" y="549375"/>
                  <a:pt x="332876" y="553065"/>
                </a:cubicBezTo>
                <a:cubicBezTo>
                  <a:pt x="340250" y="555523"/>
                  <a:pt x="323208" y="519739"/>
                  <a:pt x="354998" y="560439"/>
                </a:cubicBezTo>
                <a:cubicBezTo>
                  <a:pt x="386788" y="601139"/>
                  <a:pt x="473013" y="799680"/>
                  <a:pt x="523616" y="797265"/>
                </a:cubicBezTo>
                <a:cubicBezTo>
                  <a:pt x="574219" y="794850"/>
                  <a:pt x="644934" y="601396"/>
                  <a:pt x="658618" y="545948"/>
                </a:cubicBezTo>
                <a:cubicBezTo>
                  <a:pt x="672302" y="490500"/>
                  <a:pt x="619453" y="485512"/>
                  <a:pt x="605721" y="464575"/>
                </a:cubicBezTo>
                <a:cubicBezTo>
                  <a:pt x="591989" y="443639"/>
                  <a:pt x="586056" y="435078"/>
                  <a:pt x="576224" y="420329"/>
                </a:cubicBezTo>
                <a:cubicBezTo>
                  <a:pt x="571308" y="412955"/>
                  <a:pt x="567743" y="404474"/>
                  <a:pt x="561476" y="398207"/>
                </a:cubicBezTo>
                <a:lnTo>
                  <a:pt x="531979" y="368710"/>
                </a:lnTo>
                <a:lnTo>
                  <a:pt x="517230" y="353962"/>
                </a:lnTo>
                <a:cubicBezTo>
                  <a:pt x="498696" y="298357"/>
                  <a:pt x="525853" y="364739"/>
                  <a:pt x="487734" y="317091"/>
                </a:cubicBezTo>
                <a:cubicBezTo>
                  <a:pt x="482878" y="311021"/>
                  <a:pt x="483835" y="301921"/>
                  <a:pt x="480359" y="294968"/>
                </a:cubicBezTo>
                <a:cubicBezTo>
                  <a:pt x="476396" y="287041"/>
                  <a:pt x="470527" y="280220"/>
                  <a:pt x="465611" y="272846"/>
                </a:cubicBezTo>
                <a:cubicBezTo>
                  <a:pt x="444722" y="210175"/>
                  <a:pt x="473856" y="286587"/>
                  <a:pt x="443488" y="235975"/>
                </a:cubicBezTo>
                <a:cubicBezTo>
                  <a:pt x="439489" y="229310"/>
                  <a:pt x="439590" y="220805"/>
                  <a:pt x="436114" y="213852"/>
                </a:cubicBezTo>
                <a:cubicBezTo>
                  <a:pt x="423824" y="189270"/>
                  <a:pt x="421367" y="191729"/>
                  <a:pt x="399243" y="176981"/>
                </a:cubicBezTo>
                <a:cubicBezTo>
                  <a:pt x="394327" y="169607"/>
                  <a:pt x="388094" y="162958"/>
                  <a:pt x="384495" y="154859"/>
                </a:cubicBezTo>
                <a:cubicBezTo>
                  <a:pt x="378181" y="140652"/>
                  <a:pt x="378370" y="123548"/>
                  <a:pt x="369746" y="110613"/>
                </a:cubicBezTo>
                <a:lnTo>
                  <a:pt x="354998" y="88491"/>
                </a:lnTo>
                <a:cubicBezTo>
                  <a:pt x="352540" y="81117"/>
                  <a:pt x="351100" y="73321"/>
                  <a:pt x="347624" y="66368"/>
                </a:cubicBezTo>
                <a:cubicBezTo>
                  <a:pt x="341236" y="53592"/>
                  <a:pt x="329558" y="38642"/>
                  <a:pt x="318127" y="29497"/>
                </a:cubicBezTo>
                <a:cubicBezTo>
                  <a:pt x="311207" y="23961"/>
                  <a:pt x="304104" y="18348"/>
                  <a:pt x="296005" y="14749"/>
                </a:cubicBezTo>
                <a:cubicBezTo>
                  <a:pt x="281798" y="8435"/>
                  <a:pt x="251759" y="0"/>
                  <a:pt x="251759" y="0"/>
                </a:cubicBezTo>
                <a:cubicBezTo>
                  <a:pt x="205056" y="2458"/>
                  <a:pt x="158226" y="3141"/>
                  <a:pt x="111650" y="7375"/>
                </a:cubicBezTo>
                <a:cubicBezTo>
                  <a:pt x="103909" y="8079"/>
                  <a:pt x="96480" y="11273"/>
                  <a:pt x="89527" y="14749"/>
                </a:cubicBezTo>
                <a:cubicBezTo>
                  <a:pt x="76751" y="21137"/>
                  <a:pt x="61801" y="32815"/>
                  <a:pt x="52656" y="44246"/>
                </a:cubicBezTo>
                <a:cubicBezTo>
                  <a:pt x="47120" y="51166"/>
                  <a:pt x="43444" y="59448"/>
                  <a:pt x="37908" y="66368"/>
                </a:cubicBezTo>
                <a:cubicBezTo>
                  <a:pt x="33565" y="71797"/>
                  <a:pt x="28075" y="76201"/>
                  <a:pt x="23159" y="81117"/>
                </a:cubicBezTo>
                <a:cubicBezTo>
                  <a:pt x="20701" y="88491"/>
                  <a:pt x="19261" y="96287"/>
                  <a:pt x="15785" y="103239"/>
                </a:cubicBezTo>
                <a:cubicBezTo>
                  <a:pt x="11822" y="111166"/>
                  <a:pt x="3840" y="116954"/>
                  <a:pt x="1037" y="125362"/>
                </a:cubicBezTo>
                <a:cubicBezTo>
                  <a:pt x="-1295" y="132358"/>
                  <a:pt x="1037" y="140110"/>
                  <a:pt x="1037" y="147484"/>
                </a:cubicBezTo>
                <a:close/>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7" name="Picture 6">
            <a:extLst>
              <a:ext uri="{FF2B5EF4-FFF2-40B4-BE49-F238E27FC236}">
                <a16:creationId xmlns:a16="http://schemas.microsoft.com/office/drawing/2014/main" id="{9A790838-0935-4ACA-BE15-0AA5CE2553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8499" y="3406974"/>
            <a:ext cx="2427955" cy="3014298"/>
          </a:xfrm>
          <a:prstGeom prst="rect">
            <a:avLst/>
          </a:prstGeom>
        </p:spPr>
      </p:pic>
      <p:sp>
        <p:nvSpPr>
          <p:cNvPr id="10" name="Freeform 9"/>
          <p:cNvSpPr/>
          <p:nvPr/>
        </p:nvSpPr>
        <p:spPr bwMode="auto">
          <a:xfrm>
            <a:off x="7307108" y="3969143"/>
            <a:ext cx="449108" cy="441015"/>
          </a:xfrm>
          <a:custGeom>
            <a:avLst/>
            <a:gdLst>
              <a:gd name="connsiteX0" fmla="*/ 12138 w 461246"/>
              <a:gd name="connsiteY0" fmla="*/ 93058 h 470686"/>
              <a:gd name="connsiteX1" fmla="*/ 319635 w 461246"/>
              <a:gd name="connsiteY1" fmla="*/ 441015 h 470686"/>
              <a:gd name="connsiteX2" fmla="*/ 449108 w 461246"/>
              <a:gd name="connsiteY2" fmla="*/ 271083 h 470686"/>
              <a:gd name="connsiteX3" fmla="*/ 392464 w 461246"/>
              <a:gd name="connsiteY3" fmla="*/ 36414 h 470686"/>
              <a:gd name="connsiteX4" fmla="*/ 12138 w 461246"/>
              <a:gd name="connsiteY4" fmla="*/ 93058 h 470686"/>
              <a:gd name="connsiteX0" fmla="*/ 12138 w 461246"/>
              <a:gd name="connsiteY0" fmla="*/ 93058 h 470686"/>
              <a:gd name="connsiteX1" fmla="*/ 319635 w 461246"/>
              <a:gd name="connsiteY1" fmla="*/ 441015 h 470686"/>
              <a:gd name="connsiteX2" fmla="*/ 449108 w 461246"/>
              <a:gd name="connsiteY2" fmla="*/ 271083 h 470686"/>
              <a:gd name="connsiteX3" fmla="*/ 392464 w 461246"/>
              <a:gd name="connsiteY3" fmla="*/ 36414 h 470686"/>
              <a:gd name="connsiteX4" fmla="*/ 12138 w 461246"/>
              <a:gd name="connsiteY4" fmla="*/ 93058 h 470686"/>
              <a:gd name="connsiteX0" fmla="*/ 12138 w 461246"/>
              <a:gd name="connsiteY0" fmla="*/ 93058 h 470686"/>
              <a:gd name="connsiteX1" fmla="*/ 319635 w 461246"/>
              <a:gd name="connsiteY1" fmla="*/ 441015 h 470686"/>
              <a:gd name="connsiteX2" fmla="*/ 449108 w 461246"/>
              <a:gd name="connsiteY2" fmla="*/ 271083 h 470686"/>
              <a:gd name="connsiteX3" fmla="*/ 392464 w 461246"/>
              <a:gd name="connsiteY3" fmla="*/ 36414 h 470686"/>
              <a:gd name="connsiteX4" fmla="*/ 12138 w 461246"/>
              <a:gd name="connsiteY4" fmla="*/ 93058 h 470686"/>
              <a:gd name="connsiteX0" fmla="*/ 12138 w 461246"/>
              <a:gd name="connsiteY0" fmla="*/ 93058 h 470686"/>
              <a:gd name="connsiteX1" fmla="*/ 319635 w 461246"/>
              <a:gd name="connsiteY1" fmla="*/ 441015 h 470686"/>
              <a:gd name="connsiteX2" fmla="*/ 449108 w 461246"/>
              <a:gd name="connsiteY2" fmla="*/ 271083 h 470686"/>
              <a:gd name="connsiteX3" fmla="*/ 392464 w 461246"/>
              <a:gd name="connsiteY3" fmla="*/ 36414 h 470686"/>
              <a:gd name="connsiteX4" fmla="*/ 12138 w 461246"/>
              <a:gd name="connsiteY4" fmla="*/ 93058 h 470686"/>
              <a:gd name="connsiteX0" fmla="*/ 0 w 449108"/>
              <a:gd name="connsiteY0" fmla="*/ 93058 h 470686"/>
              <a:gd name="connsiteX1" fmla="*/ 307497 w 449108"/>
              <a:gd name="connsiteY1" fmla="*/ 441015 h 470686"/>
              <a:gd name="connsiteX2" fmla="*/ 436970 w 449108"/>
              <a:gd name="connsiteY2" fmla="*/ 271083 h 470686"/>
              <a:gd name="connsiteX3" fmla="*/ 380326 w 449108"/>
              <a:gd name="connsiteY3" fmla="*/ 36414 h 470686"/>
              <a:gd name="connsiteX4" fmla="*/ 0 w 449108"/>
              <a:gd name="connsiteY4" fmla="*/ 93058 h 470686"/>
              <a:gd name="connsiteX0" fmla="*/ 0 w 449108"/>
              <a:gd name="connsiteY0" fmla="*/ 93058 h 470686"/>
              <a:gd name="connsiteX1" fmla="*/ 307497 w 449108"/>
              <a:gd name="connsiteY1" fmla="*/ 441015 h 470686"/>
              <a:gd name="connsiteX2" fmla="*/ 436970 w 449108"/>
              <a:gd name="connsiteY2" fmla="*/ 271083 h 470686"/>
              <a:gd name="connsiteX3" fmla="*/ 380326 w 449108"/>
              <a:gd name="connsiteY3" fmla="*/ 36414 h 470686"/>
              <a:gd name="connsiteX4" fmla="*/ 0 w 449108"/>
              <a:gd name="connsiteY4" fmla="*/ 93058 h 470686"/>
              <a:gd name="connsiteX0" fmla="*/ 0 w 513844"/>
              <a:gd name="connsiteY0" fmla="*/ 93058 h 470686"/>
              <a:gd name="connsiteX1" fmla="*/ 307497 w 513844"/>
              <a:gd name="connsiteY1" fmla="*/ 441015 h 470686"/>
              <a:gd name="connsiteX2" fmla="*/ 436970 w 513844"/>
              <a:gd name="connsiteY2" fmla="*/ 271083 h 470686"/>
              <a:gd name="connsiteX3" fmla="*/ 380326 w 513844"/>
              <a:gd name="connsiteY3" fmla="*/ 36414 h 470686"/>
              <a:gd name="connsiteX4" fmla="*/ 0 w 513844"/>
              <a:gd name="connsiteY4" fmla="*/ 93058 h 470686"/>
              <a:gd name="connsiteX0" fmla="*/ 0 w 449108"/>
              <a:gd name="connsiteY0" fmla="*/ 93058 h 470686"/>
              <a:gd name="connsiteX1" fmla="*/ 307497 w 449108"/>
              <a:gd name="connsiteY1" fmla="*/ 441015 h 470686"/>
              <a:gd name="connsiteX2" fmla="*/ 436970 w 449108"/>
              <a:gd name="connsiteY2" fmla="*/ 271083 h 470686"/>
              <a:gd name="connsiteX3" fmla="*/ 380326 w 449108"/>
              <a:gd name="connsiteY3" fmla="*/ 36414 h 470686"/>
              <a:gd name="connsiteX4" fmla="*/ 0 w 449108"/>
              <a:gd name="connsiteY4" fmla="*/ 93058 h 470686"/>
              <a:gd name="connsiteX0" fmla="*/ 0 w 461245"/>
              <a:gd name="connsiteY0" fmla="*/ 93058 h 441015"/>
              <a:gd name="connsiteX1" fmla="*/ 307497 w 461245"/>
              <a:gd name="connsiteY1" fmla="*/ 441015 h 441015"/>
              <a:gd name="connsiteX2" fmla="*/ 436970 w 461245"/>
              <a:gd name="connsiteY2" fmla="*/ 271083 h 441015"/>
              <a:gd name="connsiteX3" fmla="*/ 380326 w 461245"/>
              <a:gd name="connsiteY3" fmla="*/ 36414 h 441015"/>
              <a:gd name="connsiteX4" fmla="*/ 0 w 461245"/>
              <a:gd name="connsiteY4" fmla="*/ 93058 h 441015"/>
              <a:gd name="connsiteX0" fmla="*/ 0 w 449108"/>
              <a:gd name="connsiteY0" fmla="*/ 93058 h 441015"/>
              <a:gd name="connsiteX1" fmla="*/ 307497 w 449108"/>
              <a:gd name="connsiteY1" fmla="*/ 441015 h 441015"/>
              <a:gd name="connsiteX2" fmla="*/ 436970 w 449108"/>
              <a:gd name="connsiteY2" fmla="*/ 271083 h 441015"/>
              <a:gd name="connsiteX3" fmla="*/ 380326 w 449108"/>
              <a:gd name="connsiteY3" fmla="*/ 36414 h 441015"/>
              <a:gd name="connsiteX4" fmla="*/ 0 w 449108"/>
              <a:gd name="connsiteY4" fmla="*/ 93058 h 44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08" h="441015">
                <a:moveTo>
                  <a:pt x="0" y="93058"/>
                </a:moveTo>
                <a:cubicBezTo>
                  <a:pt x="157795" y="273781"/>
                  <a:pt x="40460" y="152399"/>
                  <a:pt x="307497" y="441015"/>
                </a:cubicBezTo>
                <a:cubicBezTo>
                  <a:pt x="412693" y="397858"/>
                  <a:pt x="424832" y="338517"/>
                  <a:pt x="436970" y="271083"/>
                </a:cubicBezTo>
                <a:cubicBezTo>
                  <a:pt x="449108" y="203650"/>
                  <a:pt x="449108" y="129472"/>
                  <a:pt x="380326" y="36414"/>
                </a:cubicBezTo>
                <a:cubicBezTo>
                  <a:pt x="311544" y="0"/>
                  <a:pt x="246807" y="41810"/>
                  <a:pt x="0" y="93058"/>
                </a:cubicBezTo>
                <a:close/>
              </a:path>
            </a:pathLst>
          </a:custGeom>
          <a:solidFill>
            <a:srgbClr val="00B050">
              <a:alpha val="5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12" name="Picture 11" descr="Emmissions2.png"/>
          <p:cNvPicPr>
            <a:picLocks noChangeAspect="1"/>
          </p:cNvPicPr>
          <p:nvPr/>
        </p:nvPicPr>
        <p:blipFill>
          <a:blip r:embed="rId5" cstate="print"/>
          <a:srcRect l="30568" t="22961" r="24578" b="31892"/>
          <a:stretch>
            <a:fillRect/>
          </a:stretch>
        </p:blipFill>
        <p:spPr>
          <a:xfrm>
            <a:off x="383689" y="1869260"/>
            <a:ext cx="2065094" cy="1510955"/>
          </a:xfrm>
          <a:prstGeom prst="rect">
            <a:avLst/>
          </a:prstGeom>
        </p:spPr>
      </p:pic>
      <p:sp>
        <p:nvSpPr>
          <p:cNvPr id="13" name="TextBox 12"/>
          <p:cNvSpPr txBox="1"/>
          <p:nvPr/>
        </p:nvSpPr>
        <p:spPr>
          <a:xfrm>
            <a:off x="7744078" y="4143122"/>
            <a:ext cx="1027688"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50-600m transport in cone area</a:t>
            </a:r>
          </a:p>
        </p:txBody>
      </p:sp>
      <p:cxnSp>
        <p:nvCxnSpPr>
          <p:cNvPr id="15" name="Straight Connector 14"/>
          <p:cNvCxnSpPr/>
          <p:nvPr/>
        </p:nvCxnSpPr>
        <p:spPr bwMode="auto">
          <a:xfrm flipH="1" flipV="1">
            <a:off x="7614605" y="4183582"/>
            <a:ext cx="315590" cy="145657"/>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4" name="Picture 2"/>
          <p:cNvPicPr>
            <a:picLocks noChangeAspect="1" noChangeArrowheads="1"/>
          </p:cNvPicPr>
          <p:nvPr/>
        </p:nvPicPr>
        <p:blipFill>
          <a:blip r:embed="rId6" cstate="print"/>
          <a:srcRect/>
          <a:stretch>
            <a:fillRect/>
          </a:stretch>
        </p:blipFill>
        <p:spPr bwMode="auto">
          <a:xfrm>
            <a:off x="6086475" y="3568856"/>
            <a:ext cx="3057525" cy="3026219"/>
          </a:xfrm>
          <a:prstGeom prst="rect">
            <a:avLst/>
          </a:prstGeom>
          <a:noFill/>
          <a:ln w="9525">
            <a:noFill/>
            <a:miter lim="800000"/>
            <a:headEnd/>
            <a:tailEnd/>
          </a:ln>
        </p:spPr>
      </p:pic>
      <p:sp>
        <p:nvSpPr>
          <p:cNvPr id="16" name="Freeform 15"/>
          <p:cNvSpPr/>
          <p:nvPr/>
        </p:nvSpPr>
        <p:spPr bwMode="auto">
          <a:xfrm>
            <a:off x="7478161" y="5323438"/>
            <a:ext cx="319889" cy="357612"/>
          </a:xfrm>
          <a:custGeom>
            <a:avLst/>
            <a:gdLst>
              <a:gd name="connsiteX0" fmla="*/ 0 w 319889"/>
              <a:gd name="connsiteY0" fmla="*/ 45267 h 357612"/>
              <a:gd name="connsiteX1" fmla="*/ 199176 w 319889"/>
              <a:gd name="connsiteY1" fmla="*/ 325925 h 357612"/>
              <a:gd name="connsiteX2" fmla="*/ 307818 w 319889"/>
              <a:gd name="connsiteY2" fmla="*/ 235390 h 357612"/>
              <a:gd name="connsiteX3" fmla="*/ 271604 w 319889"/>
              <a:gd name="connsiteY3" fmla="*/ 0 h 357612"/>
            </a:gdLst>
            <a:ahLst/>
            <a:cxnLst>
              <a:cxn ang="0">
                <a:pos x="connsiteX0" y="connsiteY0"/>
              </a:cxn>
              <a:cxn ang="0">
                <a:pos x="connsiteX1" y="connsiteY1"/>
              </a:cxn>
              <a:cxn ang="0">
                <a:pos x="connsiteX2" y="connsiteY2"/>
              </a:cxn>
              <a:cxn ang="0">
                <a:pos x="connsiteX3" y="connsiteY3"/>
              </a:cxn>
            </a:cxnLst>
            <a:rect l="l" t="t" r="r" b="b"/>
            <a:pathLst>
              <a:path w="319889" h="357612">
                <a:moveTo>
                  <a:pt x="0" y="45267"/>
                </a:moveTo>
                <a:cubicBezTo>
                  <a:pt x="73936" y="169752"/>
                  <a:pt x="147873" y="294238"/>
                  <a:pt x="199176" y="325925"/>
                </a:cubicBezTo>
                <a:cubicBezTo>
                  <a:pt x="250479" y="357612"/>
                  <a:pt x="295747" y="289711"/>
                  <a:pt x="307818" y="235390"/>
                </a:cubicBezTo>
                <a:cubicBezTo>
                  <a:pt x="319889" y="181069"/>
                  <a:pt x="295746" y="90534"/>
                  <a:pt x="271604" y="0"/>
                </a:cubicBezTo>
              </a:path>
            </a:pathLst>
          </a:custGeom>
          <a:noFill/>
          <a:ln w="50800" cap="flat" cmpd="sng" algn="ctr">
            <a:solidFill>
              <a:srgbClr val="FFFF00"/>
            </a:solidFill>
            <a:prstDash val="solid"/>
            <a:round/>
            <a:headEnd type="none" w="med" len="med"/>
            <a:tailEnd type="triangle" w="med" len="med"/>
          </a:ln>
          <a:effectLst>
            <a:outerShdw dist="50800" dir="5400000" algn="ctr" rotWithShape="0">
              <a:schemeClr val="tx1"/>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cxnSp>
        <p:nvCxnSpPr>
          <p:cNvPr id="18" name="Straight Connector 17"/>
          <p:cNvCxnSpPr/>
          <p:nvPr/>
        </p:nvCxnSpPr>
        <p:spPr bwMode="auto">
          <a:xfrm flipH="1" flipV="1">
            <a:off x="6255945" y="4599160"/>
            <a:ext cx="1919334" cy="9054"/>
          </a:xfrm>
          <a:prstGeom prst="line">
            <a:avLst/>
          </a:prstGeom>
          <a:solidFill>
            <a:schemeClr val="accent1"/>
          </a:solidFill>
          <a:ln w="15875" cap="flat" cmpd="sng" algn="ctr">
            <a:solidFill>
              <a:schemeClr val="tx1">
                <a:lumMod val="50000"/>
                <a:lumOff val="50000"/>
              </a:schemeClr>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52C0421C-07FB-4A59-8EDE-BBC5ADC599FC}"/>
              </a:ext>
            </a:extLst>
          </p:cNvPr>
          <p:cNvSpPr txBox="1"/>
          <p:nvPr/>
        </p:nvSpPr>
        <p:spPr>
          <a:xfrm>
            <a:off x="3107022" y="6562145"/>
            <a:ext cx="60960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Times New Roman"/>
                <a:ea typeface="+mn-ea"/>
                <a:cs typeface="+mn-cs"/>
              </a:rPr>
              <a:t>All data is considered preliminary and subject to change</a:t>
            </a:r>
          </a:p>
        </p:txBody>
      </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2D0EAA-1834-4B37-8445-6C73A2ABE61A}"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743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napshot.png"/>
          <p:cNvPicPr>
            <a:picLocks noChangeAspect="1"/>
          </p:cNvPicPr>
          <p:nvPr/>
        </p:nvPicPr>
        <p:blipFill>
          <a:blip r:embed="rId2" cstate="print"/>
          <a:stretch>
            <a:fillRect/>
          </a:stretch>
        </p:blipFill>
        <p:spPr>
          <a:xfrm>
            <a:off x="0" y="870000"/>
            <a:ext cx="9144000" cy="5988000"/>
          </a:xfrm>
          <a:prstGeom prst="rect">
            <a:avLst/>
          </a:prstGeom>
        </p:spPr>
      </p:pic>
      <p:sp>
        <p:nvSpPr>
          <p:cNvPr id="5" name="TextBox 4"/>
          <p:cNvSpPr txBox="1"/>
          <p:nvPr/>
        </p:nvSpPr>
        <p:spPr>
          <a:xfrm>
            <a:off x="1" y="116732"/>
            <a:ext cx="914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NO2 from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TropOmi</a:t>
            </a:r>
            <a:r>
              <a:rPr kumimoji="0" lang="en-US" sz="1800" b="0" i="0" u="none" strike="noStrike" kern="1200" cap="none" spc="0" normalizeH="0" baseline="0" noProof="0" dirty="0">
                <a:ln>
                  <a:noFill/>
                </a:ln>
                <a:solidFill>
                  <a:prstClr val="black"/>
                </a:solidFill>
                <a:effectLst/>
                <a:uLnTx/>
                <a:uFillTx/>
                <a:latin typeface="Calibri"/>
                <a:ea typeface="+mn-ea"/>
                <a:cs typeface="+mn-cs"/>
              </a:rPr>
              <a:t> Sunday, June 17, 2018.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Ozone exceedance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Padonia</a:t>
            </a:r>
            <a:r>
              <a:rPr kumimoji="0" lang="en-US" sz="1800" b="0" i="0" u="none" strike="noStrike" kern="1200" cap="none" spc="0" normalizeH="0" baseline="0" noProof="0" dirty="0">
                <a:ln>
                  <a:noFill/>
                </a:ln>
                <a:solidFill>
                  <a:prstClr val="black"/>
                </a:solidFill>
                <a:effectLst/>
                <a:uLnTx/>
                <a:uFillTx/>
                <a:latin typeface="Calibri"/>
                <a:ea typeface="+mn-ea"/>
                <a:cs typeface="+mn-cs"/>
              </a:rPr>
              <a:t> monitor  and HMI.  Near exceedance at UMBC,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Furley</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7" name="Straight Arrow Connector 6"/>
          <p:cNvCxnSpPr/>
          <p:nvPr/>
        </p:nvCxnSpPr>
        <p:spPr>
          <a:xfrm flipH="1" flipV="1">
            <a:off x="5048655" y="3793787"/>
            <a:ext cx="340468" cy="1264596"/>
          </a:xfrm>
          <a:prstGeom prst="straightConnector1">
            <a:avLst/>
          </a:prstGeom>
          <a:ln w="53975">
            <a:solidFill>
              <a:schemeClr val="bg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0" y="5009744"/>
            <a:ext cx="1809345" cy="369332"/>
          </a:xfrm>
          <a:prstGeom prst="rect">
            <a:avLst/>
          </a:prstGeom>
          <a:solidFill>
            <a:schemeClr val="bg1">
              <a:alpha val="32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Wind Direction</a:t>
            </a:r>
          </a:p>
        </p:txBody>
      </p:sp>
      <p:sp>
        <p:nvSpPr>
          <p:cNvPr id="9" name="TextBox 8"/>
          <p:cNvSpPr txBox="1"/>
          <p:nvPr/>
        </p:nvSpPr>
        <p:spPr>
          <a:xfrm>
            <a:off x="165370" y="3715966"/>
            <a:ext cx="3570051" cy="1815882"/>
          </a:xfrm>
          <a:prstGeom prst="rect">
            <a:avLst/>
          </a:prstGeom>
          <a:solidFill>
            <a:schemeClr val="bg1">
              <a:alpha val="68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NO2 plume (ozone precursor) moving northward towards exceeding monitor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-Squares are monitor locations; white squares are ~70ppb of max 8-hr average ozone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-Rainbow colors are NO2.  Dark red shows greatest concentrations of NO2</a:t>
            </a:r>
          </a:p>
        </p:txBody>
      </p:sp>
      <p:cxnSp>
        <p:nvCxnSpPr>
          <p:cNvPr id="11" name="Straight Arrow Connector 10"/>
          <p:cNvCxnSpPr/>
          <p:nvPr/>
        </p:nvCxnSpPr>
        <p:spPr>
          <a:xfrm flipV="1">
            <a:off x="3424136" y="2898843"/>
            <a:ext cx="1011677" cy="1050587"/>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381500" y="2352675"/>
            <a:ext cx="438150" cy="352425"/>
          </a:xfrm>
          <a:prstGeom prst="ellipse">
            <a:avLst/>
          </a:prstGeom>
          <a:noFill/>
          <a:ln w="41275">
            <a:solidFill>
              <a:srgbClr val="FF66FF"/>
            </a:solidFill>
          </a:ln>
          <a:effectLst>
            <a:outerShdw dist="381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6638924" y="2630116"/>
            <a:ext cx="2371726" cy="1000274"/>
          </a:xfrm>
          <a:prstGeom prst="rect">
            <a:avLst/>
          </a:prstGeom>
          <a:solidFill>
            <a:schemeClr val="bg1">
              <a:alpha val="68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More emissions?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Geometrical/Additive issue?</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4570413" y="3048000"/>
            <a:ext cx="5429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FF"/>
                </a:solidFill>
                <a:effectLst>
                  <a:outerShdw blurRad="50800" dist="50800" dir="5400000" algn="ctr" rotWithShape="0">
                    <a:srgbClr val="000000">
                      <a:alpha val="99000"/>
                    </a:srgbClr>
                  </a:outerShdw>
                </a:effectLst>
                <a:uLnTx/>
                <a:uFillTx/>
                <a:latin typeface="Verdana"/>
                <a:ea typeface="Verdana"/>
                <a:cs typeface="Verdana"/>
              </a:rPr>
              <a:t>*</a:t>
            </a:r>
            <a:endParaRPr kumimoji="0" lang="en-US" sz="1800" b="1" i="0" u="none" strike="noStrike" kern="1200" cap="none" spc="0" normalizeH="0" baseline="0" noProof="0" dirty="0">
              <a:ln>
                <a:noFill/>
              </a:ln>
              <a:solidFill>
                <a:srgbClr val="FF66FF"/>
              </a:solidFill>
              <a:effectLst>
                <a:outerShdw blurRad="50800" dist="50800" dir="5400000" algn="ctr" rotWithShape="0">
                  <a:srgbClr val="000000">
                    <a:alpha val="99000"/>
                  </a:srgbClr>
                </a:outerShdw>
              </a:effectLst>
              <a:uLnTx/>
              <a:uFillTx/>
              <a:latin typeface="Calibri"/>
              <a:ea typeface="+mn-ea"/>
              <a:cs typeface="+mn-cs"/>
            </a:endParaRPr>
          </a:p>
        </p:txBody>
      </p:sp>
      <p:sp>
        <p:nvSpPr>
          <p:cNvPr id="14" name="Slide Number Placehold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0C635-4ECD-4149-A1B8-3F704DA8F85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IRMONBulletinBoard\SourceMaps\VOCs\PosterVOC_lowres.pn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3" name="Title 2"/>
          <p:cNvSpPr>
            <a:spLocks noGrp="1"/>
          </p:cNvSpPr>
          <p:nvPr>
            <p:ph type="title"/>
          </p:nvPr>
        </p:nvSpPr>
        <p:spPr>
          <a:xfrm>
            <a:off x="457200" y="0"/>
            <a:ext cx="8229600" cy="369332"/>
          </a:xfrm>
        </p:spPr>
        <p:txBody>
          <a:bodyPr/>
          <a:lstStyle/>
          <a:p>
            <a:r>
              <a:rPr lang="en-US" sz="2400" dirty="0"/>
              <a:t>Impact of Natural Gas?</a:t>
            </a:r>
          </a:p>
        </p:txBody>
      </p:sp>
      <p:sp>
        <p:nvSpPr>
          <p:cNvPr id="2" name="Slide Number Placeholder 1"/>
          <p:cNvSpPr>
            <a:spLocks noGrp="1"/>
          </p:cNvSpPr>
          <p:nvPr>
            <p:ph type="sldNum" sz="quarter" idx="12"/>
          </p:nvPr>
        </p:nvSpPr>
        <p:spPr/>
        <p:txBody>
          <a:bodyPr/>
          <a:lstStyle/>
          <a:p>
            <a:pPr>
              <a:defRPr/>
            </a:pPr>
            <a:fld id="{A9C60A64-D689-40BB-B687-73B8F002FC82}" type="slidenum">
              <a:rPr lang="en-US" smtClean="0">
                <a:solidFill>
                  <a:srgbClr val="000000"/>
                </a:solidFill>
              </a:rPr>
              <a:pPr>
                <a:defRPr/>
              </a:pPr>
              <a:t>9</a:t>
            </a:fld>
            <a:endParaRPr lang="en-US">
              <a:solidFill>
                <a:srgbClr val="000000"/>
              </a:solidFill>
            </a:endParaRPr>
          </a:p>
        </p:txBody>
      </p:sp>
      <p:sp>
        <p:nvSpPr>
          <p:cNvPr id="4" name="TextBox 3"/>
          <p:cNvSpPr txBox="1"/>
          <p:nvPr/>
        </p:nvSpPr>
        <p:spPr>
          <a:xfrm>
            <a:off x="465944" y="5006022"/>
            <a:ext cx="8220856" cy="1200329"/>
          </a:xfrm>
          <a:prstGeom prst="rect">
            <a:avLst/>
          </a:prstGeom>
          <a:solidFill>
            <a:schemeClr val="bg1">
              <a:alpha val="35000"/>
            </a:schemeClr>
          </a:solidFill>
        </p:spPr>
        <p:txBody>
          <a:bodyPr wrap="square" rtlCol="0">
            <a:spAutoFit/>
          </a:bodyPr>
          <a:lstStyle/>
          <a:p>
            <a:r>
              <a:rPr lang="en-US" b="1" dirty="0"/>
              <a:t>Formaldehyde falls under HAPS except when a by-product of energy generation.  Thus, an inefficient gas turbine could be generating substantial formaldehyde as well as NOx (essentially an ozone plume).</a:t>
            </a:r>
          </a:p>
          <a:p>
            <a:pPr algn="ctr"/>
            <a:r>
              <a:rPr lang="en-US" dirty="0"/>
              <a:t>Where are these facilities?</a:t>
            </a:r>
          </a:p>
        </p:txBody>
      </p:sp>
      <p:sp>
        <p:nvSpPr>
          <p:cNvPr id="6" name="TextBox 5">
            <a:extLst>
              <a:ext uri="{FF2B5EF4-FFF2-40B4-BE49-F238E27FC236}">
                <a16:creationId xmlns:a16="http://schemas.microsoft.com/office/drawing/2014/main" id="{A6233162-F6E5-479B-9474-A1CC139625C1}"/>
              </a:ext>
            </a:extLst>
          </p:cNvPr>
          <p:cNvSpPr txBox="1"/>
          <p:nvPr/>
        </p:nvSpPr>
        <p:spPr>
          <a:xfrm>
            <a:off x="457200" y="6298684"/>
            <a:ext cx="8220856" cy="369332"/>
          </a:xfrm>
          <a:prstGeom prst="rect">
            <a:avLst/>
          </a:prstGeom>
          <a:solidFill>
            <a:schemeClr val="bg1">
              <a:alpha val="35000"/>
            </a:schemeClr>
          </a:solidFill>
        </p:spPr>
        <p:txBody>
          <a:bodyPr wrap="square" rtlCol="0">
            <a:spAutoFit/>
          </a:bodyPr>
          <a:lstStyle/>
          <a:p>
            <a:pPr algn="ctr"/>
            <a:r>
              <a:rPr lang="en-US" b="1" dirty="0"/>
              <a:t>Emissions per day does not reflect the frequency of when facilities run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1025</TotalTime>
  <Words>1784</Words>
  <Application>Microsoft Office PowerPoint</Application>
  <PresentationFormat>On-screen Show (4:3)</PresentationFormat>
  <Paragraphs>269</Paragraphs>
  <Slides>26</Slides>
  <Notes>3</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26</vt:i4>
      </vt:variant>
    </vt:vector>
  </HeadingPairs>
  <TitlesOfParts>
    <vt:vector size="38" baseType="lpstr">
      <vt:lpstr>Arial</vt:lpstr>
      <vt:lpstr>Calibri</vt:lpstr>
      <vt:lpstr>Montserrat Semi Bold</vt:lpstr>
      <vt:lpstr>Times New Roman</vt:lpstr>
      <vt:lpstr>Verdana</vt:lpstr>
      <vt:lpstr>Wingdings</vt:lpstr>
      <vt:lpstr>Office Theme</vt:lpstr>
      <vt:lpstr>Default Design</vt:lpstr>
      <vt:lpstr>1_Default Design</vt:lpstr>
      <vt:lpstr>1_Office Theme</vt:lpstr>
      <vt:lpstr>5_Office Theme</vt:lpstr>
      <vt:lpstr>2_Office Theme</vt:lpstr>
      <vt:lpstr>MDE Perspective on the Usefulness of TEMPO</vt:lpstr>
      <vt:lpstr>PowerPoint Presentation</vt:lpstr>
      <vt:lpstr>Maryland Issues:  MESO-SCALE MATTERS</vt:lpstr>
      <vt:lpstr>Saturday June 1, 2019</vt:lpstr>
      <vt:lpstr>Wider Search for NOx 2016 model framework</vt:lpstr>
      <vt:lpstr>PowerPoint Presentation</vt:lpstr>
      <vt:lpstr>Satellite Captured “City” Plume</vt:lpstr>
      <vt:lpstr>PowerPoint Presentation</vt:lpstr>
      <vt:lpstr>Impact of Natural Gas?</vt:lpstr>
      <vt:lpstr>Friday May 31, 2019</vt:lpstr>
      <vt:lpstr>Questions</vt:lpstr>
      <vt:lpstr>PowerPoint Presentation</vt:lpstr>
      <vt:lpstr>Exceedances at HMI: Baltimore Point Sources</vt:lpstr>
      <vt:lpstr>Other/Boats/Port/Industry</vt:lpstr>
      <vt:lpstr>Chesapeake Bay Ozone Background</vt:lpstr>
      <vt:lpstr>June 29, 2018; Type-α </vt:lpstr>
      <vt:lpstr>OWLETS-2 Background &amp; Purpose</vt:lpstr>
      <vt:lpstr>Changes in wind direction led to BIG ozone changes at HMI</vt:lpstr>
      <vt:lpstr>10m HRRR Trajectories on Days with Bay ozone &gt;70ppb</vt:lpstr>
      <vt:lpstr>What do we know from 2016 and 2017?</vt:lpstr>
      <vt:lpstr>OWLETS-2</vt:lpstr>
      <vt:lpstr>OWLETS-2 Objectives</vt:lpstr>
      <vt:lpstr>PowerPoint Presentation</vt:lpstr>
      <vt:lpstr>June 29, 2018; Type-α </vt:lpstr>
      <vt:lpstr>HMI Surface Observations: June 29, 2018</vt:lpstr>
      <vt:lpstr>June 29, 2018 Observations; Type-α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Joel Dreessen</dc:creator>
  <cp:lastModifiedBy>jdreessen</cp:lastModifiedBy>
  <cp:revision>30</cp:revision>
  <dcterms:created xsi:type="dcterms:W3CDTF">2006-08-16T00:00:00Z</dcterms:created>
  <dcterms:modified xsi:type="dcterms:W3CDTF">2019-06-05T13:16:27Z</dcterms:modified>
</cp:coreProperties>
</file>