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81" r:id="rId3"/>
    <p:sldId id="284" r:id="rId4"/>
    <p:sldId id="279" r:id="rId5"/>
    <p:sldId id="280" r:id="rId6"/>
    <p:sldId id="268" r:id="rId7"/>
    <p:sldId id="264" r:id="rId8"/>
    <p:sldId id="278" r:id="rId9"/>
    <p:sldId id="265" r:id="rId10"/>
    <p:sldId id="267" r:id="rId11"/>
    <p:sldId id="269" r:id="rId12"/>
    <p:sldId id="273" r:id="rId13"/>
    <p:sldId id="274" r:id="rId14"/>
    <p:sldId id="283" r:id="rId15"/>
    <p:sldId id="260" r:id="rId16"/>
    <p:sldId id="276" r:id="rId17"/>
    <p:sldId id="28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nington, Wendy F. (LARC-E602)" initials="WF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8C"/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91" autoAdjust="0"/>
    <p:restoredTop sz="92403" autoAdjust="0"/>
  </p:normalViewPr>
  <p:slideViewPr>
    <p:cSldViewPr snapToGrid="0" snapToObjects="1">
      <p:cViewPr>
        <p:scale>
          <a:sx n="50" d="100"/>
          <a:sy n="50" d="100"/>
        </p:scale>
        <p:origin x="-2208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C424E-702E-44F5-94FA-7D98D7C3897C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F4103A-D58F-4A6D-9C20-E8DDCE202C76}">
      <dgm:prSet phldrT="[Text]"/>
      <dgm:spPr/>
      <dgm:t>
        <a:bodyPr/>
        <a:lstStyle/>
        <a:p>
          <a:r>
            <a:rPr lang="en-US" dirty="0" smtClean="0"/>
            <a:t>TEMPO on Host System</a:t>
          </a:r>
          <a:endParaRPr lang="en-US" dirty="0"/>
        </a:p>
      </dgm:t>
    </dgm:pt>
    <dgm:pt modelId="{D75E6B02-FD56-4680-B812-5E7E37A47941}" type="parTrans" cxnId="{01A4E5A8-2868-4C0F-A26D-C54C1C26C7D2}">
      <dgm:prSet/>
      <dgm:spPr/>
      <dgm:t>
        <a:bodyPr/>
        <a:lstStyle/>
        <a:p>
          <a:endParaRPr lang="en-US"/>
        </a:p>
      </dgm:t>
    </dgm:pt>
    <dgm:pt modelId="{81AFDC4D-23DB-41AE-8A06-6760D7FD5648}" type="sibTrans" cxnId="{01A4E5A8-2868-4C0F-A26D-C54C1C26C7D2}">
      <dgm:prSet/>
      <dgm:spPr/>
      <dgm:t>
        <a:bodyPr/>
        <a:lstStyle/>
        <a:p>
          <a:endParaRPr lang="en-US"/>
        </a:p>
      </dgm:t>
    </dgm:pt>
    <dgm:pt modelId="{EC5CC876-809A-49A4-8468-A2B0DBDE4777}">
      <dgm:prSet phldrT="[Text]"/>
      <dgm:spPr/>
      <dgm:t>
        <a:bodyPr/>
        <a:lstStyle/>
        <a:p>
          <a:r>
            <a:rPr lang="en-US" dirty="0" smtClean="0"/>
            <a:t>Ground System Segment</a:t>
          </a:r>
        </a:p>
      </dgm:t>
    </dgm:pt>
    <dgm:pt modelId="{DC6D7937-7137-4044-84B9-9EBD2C7C824B}" type="parTrans" cxnId="{0B83E32A-CC13-461E-8B1F-8F5BFED9366B}">
      <dgm:prSet/>
      <dgm:spPr/>
      <dgm:t>
        <a:bodyPr/>
        <a:lstStyle/>
        <a:p>
          <a:endParaRPr lang="en-US"/>
        </a:p>
      </dgm:t>
    </dgm:pt>
    <dgm:pt modelId="{B9D20BC9-873B-4475-8574-26B5B8C6EB9F}" type="sibTrans" cxnId="{0B83E32A-CC13-461E-8B1F-8F5BFED9366B}">
      <dgm:prSet/>
      <dgm:spPr/>
      <dgm:t>
        <a:bodyPr/>
        <a:lstStyle/>
        <a:p>
          <a:endParaRPr lang="en-US"/>
        </a:p>
      </dgm:t>
    </dgm:pt>
    <dgm:pt modelId="{EDC35E31-C403-43BF-8DD4-114D46E29DD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Science Segment </a:t>
          </a:r>
          <a:endParaRPr lang="en-US" dirty="0"/>
        </a:p>
      </dgm:t>
    </dgm:pt>
    <dgm:pt modelId="{E9CFD7E4-A472-4CB3-80BE-8DBF6E5E5DF3}" type="parTrans" cxnId="{C6D0AA1F-E1DA-4E9A-B78C-AAE885CC3C42}">
      <dgm:prSet/>
      <dgm:spPr/>
      <dgm:t>
        <a:bodyPr/>
        <a:lstStyle/>
        <a:p>
          <a:endParaRPr lang="en-US"/>
        </a:p>
      </dgm:t>
    </dgm:pt>
    <dgm:pt modelId="{82E6FBF5-FECB-4611-973F-59BA4E39FCEA}" type="sibTrans" cxnId="{C6D0AA1F-E1DA-4E9A-B78C-AAE885CC3C42}">
      <dgm:prSet/>
      <dgm:spPr/>
      <dgm:t>
        <a:bodyPr/>
        <a:lstStyle/>
        <a:p>
          <a:endParaRPr lang="en-US"/>
        </a:p>
      </dgm:t>
    </dgm:pt>
    <dgm:pt modelId="{3881F258-2D37-4E46-B36C-0889093120B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TEMPO Instrument</a:t>
          </a:r>
          <a:endParaRPr lang="en-US" dirty="0"/>
        </a:p>
      </dgm:t>
    </dgm:pt>
    <dgm:pt modelId="{8425608B-4F00-4A78-A9F0-58973F616070}" type="parTrans" cxnId="{E6BD7E86-B5EC-4E95-8083-0A09FE60CABB}">
      <dgm:prSet/>
      <dgm:spPr/>
      <dgm:t>
        <a:bodyPr/>
        <a:lstStyle/>
        <a:p>
          <a:endParaRPr lang="en-US"/>
        </a:p>
      </dgm:t>
    </dgm:pt>
    <dgm:pt modelId="{5C2DB626-8CEB-4FBA-A502-4DE458A1AF43}" type="sibTrans" cxnId="{E6BD7E86-B5EC-4E95-8083-0A09FE60CABB}">
      <dgm:prSet/>
      <dgm:spPr/>
      <dgm:t>
        <a:bodyPr/>
        <a:lstStyle/>
        <a:p>
          <a:endParaRPr lang="en-US"/>
        </a:p>
      </dgm:t>
    </dgm:pt>
    <dgm:pt modelId="{61711D3E-A916-4E54-90B6-C8A51B6A982C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Instrument Operations &amp; Science Data Center</a:t>
          </a:r>
          <a:endParaRPr lang="en-US" dirty="0"/>
        </a:p>
      </dgm:t>
    </dgm:pt>
    <dgm:pt modelId="{705DAA40-4CC0-40A1-81CD-615B354D58BB}" type="parTrans" cxnId="{3D468866-A87C-43F2-97BC-408CB088CFAF}">
      <dgm:prSet/>
      <dgm:spPr/>
      <dgm:t>
        <a:bodyPr/>
        <a:lstStyle/>
        <a:p>
          <a:endParaRPr lang="en-US"/>
        </a:p>
      </dgm:t>
    </dgm:pt>
    <dgm:pt modelId="{9CA8E9FE-5E56-4290-9E12-A23F49D9A0F4}" type="sibTrans" cxnId="{3D468866-A87C-43F2-97BC-408CB088CFAF}">
      <dgm:prSet/>
      <dgm:spPr/>
      <dgm:t>
        <a:bodyPr/>
        <a:lstStyle/>
        <a:p>
          <a:endParaRPr lang="en-US"/>
        </a:p>
      </dgm:t>
    </dgm:pt>
    <dgm:pt modelId="{9C64B44C-A6B2-4B89-B37F-B3D79ACB2148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Instrument/Interface Control Doc</a:t>
          </a:r>
          <a:endParaRPr lang="en-US" dirty="0"/>
        </a:p>
      </dgm:t>
    </dgm:pt>
    <dgm:pt modelId="{9F9B9B4B-A0B4-4950-ADF6-04C9D126EE2B}" type="parTrans" cxnId="{06946D69-4CF4-4A91-824F-6FC5A13280A4}">
      <dgm:prSet/>
      <dgm:spPr/>
      <dgm:t>
        <a:bodyPr/>
        <a:lstStyle/>
        <a:p>
          <a:endParaRPr lang="en-US"/>
        </a:p>
      </dgm:t>
    </dgm:pt>
    <dgm:pt modelId="{B1269FA2-B40F-4946-A477-89B622008978}" type="sibTrans" cxnId="{06946D69-4CF4-4A91-824F-6FC5A13280A4}">
      <dgm:prSet/>
      <dgm:spPr/>
      <dgm:t>
        <a:bodyPr/>
        <a:lstStyle/>
        <a:p>
          <a:endParaRPr lang="en-US"/>
        </a:p>
      </dgm:t>
    </dgm:pt>
    <dgm:pt modelId="{AD2A8255-129F-438D-8212-03DF14B07B31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Instrument</a:t>
          </a:r>
          <a:endParaRPr lang="en-US" dirty="0"/>
        </a:p>
      </dgm:t>
    </dgm:pt>
    <dgm:pt modelId="{871080AF-0A22-4BFD-9703-68C30AB0FA9A}" type="parTrans" cxnId="{3BCB743D-6E7E-496A-AE0F-4FDCAFFE7FC6}">
      <dgm:prSet/>
      <dgm:spPr/>
      <dgm:t>
        <a:bodyPr/>
        <a:lstStyle/>
        <a:p>
          <a:endParaRPr lang="en-US"/>
        </a:p>
      </dgm:t>
    </dgm:pt>
    <dgm:pt modelId="{A9D368A2-23AD-460D-88F5-50038849F62E}" type="sibTrans" cxnId="{3BCB743D-6E7E-496A-AE0F-4FDCAFFE7FC6}">
      <dgm:prSet/>
      <dgm:spPr/>
      <dgm:t>
        <a:bodyPr/>
        <a:lstStyle/>
        <a:p>
          <a:endParaRPr lang="en-US"/>
        </a:p>
      </dgm:t>
    </dgm:pt>
    <dgm:pt modelId="{83475947-A4FC-4765-BCBE-A1CFBC7C1A49}">
      <dgm:prSet/>
      <dgm:spPr/>
      <dgm:t>
        <a:bodyPr/>
        <a:lstStyle/>
        <a:p>
          <a:r>
            <a:rPr lang="en-US" dirty="0" smtClean="0"/>
            <a:t>Accommodations/Platform Interface</a:t>
          </a:r>
          <a:endParaRPr lang="en-US" dirty="0"/>
        </a:p>
      </dgm:t>
    </dgm:pt>
    <dgm:pt modelId="{27F7A8CA-DEA2-42C2-83C1-3606F6B42D53}" type="parTrans" cxnId="{841CED52-5E37-42DC-8B04-5056EA2750AE}">
      <dgm:prSet/>
      <dgm:spPr/>
      <dgm:t>
        <a:bodyPr/>
        <a:lstStyle/>
        <a:p>
          <a:endParaRPr lang="en-US"/>
        </a:p>
      </dgm:t>
    </dgm:pt>
    <dgm:pt modelId="{5C23F114-651F-4E4F-A58D-001C7168CC1C}" type="sibTrans" cxnId="{841CED52-5E37-42DC-8B04-5056EA2750AE}">
      <dgm:prSet/>
      <dgm:spPr/>
      <dgm:t>
        <a:bodyPr/>
        <a:lstStyle/>
        <a:p>
          <a:endParaRPr lang="en-US"/>
        </a:p>
      </dgm:t>
    </dgm:pt>
    <dgm:pt modelId="{1B496F3D-0DF4-4591-9C15-70F9231B1B5B}">
      <dgm:prSet/>
      <dgm:spPr/>
      <dgm:t>
        <a:bodyPr/>
        <a:lstStyle/>
        <a:p>
          <a:r>
            <a:rPr lang="en-US" dirty="0" smtClean="0"/>
            <a:t>Launch Segment</a:t>
          </a:r>
          <a:endParaRPr lang="en-US" dirty="0"/>
        </a:p>
      </dgm:t>
    </dgm:pt>
    <dgm:pt modelId="{6B224620-5DFC-4F82-84FC-FBB579DD4E81}" type="parTrans" cxnId="{F04485B3-1049-42F3-8A5E-5FBFB93A02CB}">
      <dgm:prSet/>
      <dgm:spPr/>
      <dgm:t>
        <a:bodyPr/>
        <a:lstStyle/>
        <a:p>
          <a:endParaRPr lang="en-US"/>
        </a:p>
      </dgm:t>
    </dgm:pt>
    <dgm:pt modelId="{B235D4A1-64FC-4F79-BB0C-755B93C99C84}" type="sibTrans" cxnId="{F04485B3-1049-42F3-8A5E-5FBFB93A02CB}">
      <dgm:prSet/>
      <dgm:spPr/>
      <dgm:t>
        <a:bodyPr/>
        <a:lstStyle/>
        <a:p>
          <a:endParaRPr lang="en-US"/>
        </a:p>
      </dgm:t>
    </dgm:pt>
    <dgm:pt modelId="{A9D94B11-00BA-4C0A-9FAB-7D19F8192649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Science Data Processing</a:t>
          </a:r>
          <a:endParaRPr lang="en-US" dirty="0"/>
        </a:p>
      </dgm:t>
    </dgm:pt>
    <dgm:pt modelId="{3D97F1FB-909E-4823-994E-6842219162D4}" type="parTrans" cxnId="{979EB13A-D339-485C-9A6B-5E8054A43DDC}">
      <dgm:prSet/>
      <dgm:spPr/>
      <dgm:t>
        <a:bodyPr/>
        <a:lstStyle/>
        <a:p>
          <a:endParaRPr lang="en-US"/>
        </a:p>
      </dgm:t>
    </dgm:pt>
    <dgm:pt modelId="{8216BB42-198C-4457-8901-679D1B1678DB}" type="sibTrans" cxnId="{979EB13A-D339-485C-9A6B-5E8054A43DDC}">
      <dgm:prSet/>
      <dgm:spPr/>
      <dgm:t>
        <a:bodyPr/>
        <a:lstStyle/>
        <a:p>
          <a:endParaRPr lang="en-US"/>
        </a:p>
      </dgm:t>
    </dgm:pt>
    <dgm:pt modelId="{377B98F3-3577-4EDF-B069-2A31E3BCCE53}">
      <dgm:prSet/>
      <dgm:spPr/>
      <dgm:t>
        <a:bodyPr/>
        <a:lstStyle/>
        <a:p>
          <a:r>
            <a:rPr lang="en-US" dirty="0" smtClean="0"/>
            <a:t>Spacecraft Segment</a:t>
          </a:r>
          <a:endParaRPr lang="en-US" dirty="0"/>
        </a:p>
      </dgm:t>
    </dgm:pt>
    <dgm:pt modelId="{29DEA211-CD1F-4B6C-A33F-D12E94A1080C}" type="parTrans" cxnId="{3561CDF6-422C-4D3E-B836-3A9F622A2AAC}">
      <dgm:prSet/>
      <dgm:spPr/>
      <dgm:t>
        <a:bodyPr/>
        <a:lstStyle/>
        <a:p>
          <a:endParaRPr lang="en-US"/>
        </a:p>
      </dgm:t>
    </dgm:pt>
    <dgm:pt modelId="{DB86E8B9-48DA-4601-A6AB-5D4047CC358B}" type="sibTrans" cxnId="{3561CDF6-422C-4D3E-B836-3A9F622A2AAC}">
      <dgm:prSet/>
      <dgm:spPr/>
      <dgm:t>
        <a:bodyPr/>
        <a:lstStyle/>
        <a:p>
          <a:endParaRPr lang="en-US"/>
        </a:p>
      </dgm:t>
    </dgm:pt>
    <dgm:pt modelId="{3E6E7198-D2E3-4F95-B878-B882562D054C}">
      <dgm:prSet/>
      <dgm:spPr/>
      <dgm:t>
        <a:bodyPr/>
        <a:lstStyle/>
        <a:p>
          <a:r>
            <a:rPr lang="en-US" dirty="0" smtClean="0"/>
            <a:t>S/C Ops Center</a:t>
          </a:r>
          <a:endParaRPr lang="en-US" dirty="0"/>
        </a:p>
      </dgm:t>
    </dgm:pt>
    <dgm:pt modelId="{DD8E06F8-D79A-46A6-A99F-20A4FBEF3A38}" type="parTrans" cxnId="{D4FE738C-C6D2-429E-A090-6DA713E9147C}">
      <dgm:prSet/>
      <dgm:spPr/>
      <dgm:t>
        <a:bodyPr/>
        <a:lstStyle/>
        <a:p>
          <a:endParaRPr lang="en-US"/>
        </a:p>
      </dgm:t>
    </dgm:pt>
    <dgm:pt modelId="{D328711E-A2D5-4CFC-93D5-8AE52AFE7CDF}" type="sibTrans" cxnId="{D4FE738C-C6D2-429E-A090-6DA713E9147C}">
      <dgm:prSet/>
      <dgm:spPr/>
      <dgm:t>
        <a:bodyPr/>
        <a:lstStyle/>
        <a:p>
          <a:endParaRPr lang="en-US"/>
        </a:p>
      </dgm:t>
    </dgm:pt>
    <dgm:pt modelId="{537720B0-565A-4DC1-8254-FE530E73A8CD}" type="pres">
      <dgm:prSet presAssocID="{3B7C424E-702E-44F5-94FA-7D98D7C389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E0BF1D-8E40-41C1-B1F7-B77BCE42FFC3}" type="pres">
      <dgm:prSet presAssocID="{2DF4103A-D58F-4A6D-9C20-E8DDCE202C76}" presName="hierRoot1" presStyleCnt="0">
        <dgm:presLayoutVars>
          <dgm:hierBranch val="init"/>
        </dgm:presLayoutVars>
      </dgm:prSet>
      <dgm:spPr/>
    </dgm:pt>
    <dgm:pt modelId="{6CE1E49D-722E-4381-B34C-E933A00FF3BF}" type="pres">
      <dgm:prSet presAssocID="{2DF4103A-D58F-4A6D-9C20-E8DDCE202C76}" presName="rootComposite1" presStyleCnt="0"/>
      <dgm:spPr/>
    </dgm:pt>
    <dgm:pt modelId="{1A026E9F-787E-4B0F-A8B6-0E33D9C233E7}" type="pres">
      <dgm:prSet presAssocID="{2DF4103A-D58F-4A6D-9C20-E8DDCE202C76}" presName="rootText1" presStyleLbl="node0" presStyleIdx="0" presStyleCnt="1" custLinFactNeighborX="-1739" custLinFactNeighborY="-81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AB3FC0-BADB-4755-9038-120720342E51}" type="pres">
      <dgm:prSet presAssocID="{2DF4103A-D58F-4A6D-9C20-E8DDCE202C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34C63B5-B93A-4F3D-9561-73E88B19B40E}" type="pres">
      <dgm:prSet presAssocID="{2DF4103A-D58F-4A6D-9C20-E8DDCE202C76}" presName="hierChild2" presStyleCnt="0"/>
      <dgm:spPr/>
    </dgm:pt>
    <dgm:pt modelId="{385845B9-2694-44E4-ABB1-FFC84509472D}" type="pres">
      <dgm:prSet presAssocID="{DC6D7937-7137-4044-84B9-9EBD2C7C824B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D605A5B-CCD8-4914-BE9D-DC9C0C0F50E9}" type="pres">
      <dgm:prSet presAssocID="{EC5CC876-809A-49A4-8468-A2B0DBDE4777}" presName="hierRoot2" presStyleCnt="0">
        <dgm:presLayoutVars>
          <dgm:hierBranch val="init"/>
        </dgm:presLayoutVars>
      </dgm:prSet>
      <dgm:spPr/>
    </dgm:pt>
    <dgm:pt modelId="{EBF98045-7179-4D3F-A76C-073C13677BD0}" type="pres">
      <dgm:prSet presAssocID="{EC5CC876-809A-49A4-8468-A2B0DBDE4777}" presName="rootComposite" presStyleCnt="0"/>
      <dgm:spPr/>
    </dgm:pt>
    <dgm:pt modelId="{62D524F6-4307-4764-9C92-5BF0A288B452}" type="pres">
      <dgm:prSet presAssocID="{EC5CC876-809A-49A4-8468-A2B0DBDE4777}" presName="rootText" presStyleLbl="node2" presStyleIdx="0" presStyleCnt="5" custLinFactX="100000" custLinFactNeighborX="176611" custLinFactNeighborY="-5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92A075-76CE-46ED-8628-E0306A1DD246}" type="pres">
      <dgm:prSet presAssocID="{EC5CC876-809A-49A4-8468-A2B0DBDE4777}" presName="rootConnector" presStyleLbl="node2" presStyleIdx="0" presStyleCnt="5"/>
      <dgm:spPr/>
      <dgm:t>
        <a:bodyPr/>
        <a:lstStyle/>
        <a:p>
          <a:endParaRPr lang="en-US"/>
        </a:p>
      </dgm:t>
    </dgm:pt>
    <dgm:pt modelId="{6A9B8D90-1713-44FC-9F45-9EF77DAD856A}" type="pres">
      <dgm:prSet presAssocID="{EC5CC876-809A-49A4-8468-A2B0DBDE4777}" presName="hierChild4" presStyleCnt="0"/>
      <dgm:spPr/>
    </dgm:pt>
    <dgm:pt modelId="{3B051C34-190B-4903-A7C4-00F315C0197C}" type="pres">
      <dgm:prSet presAssocID="{705DAA40-4CC0-40A1-81CD-615B354D58BB}" presName="Name37" presStyleLbl="parChTrans1D3" presStyleIdx="0" presStyleCnt="6"/>
      <dgm:spPr/>
      <dgm:t>
        <a:bodyPr/>
        <a:lstStyle/>
        <a:p>
          <a:endParaRPr lang="en-US"/>
        </a:p>
      </dgm:t>
    </dgm:pt>
    <dgm:pt modelId="{D2F742AA-5E5D-450B-B5B4-28D5177429E9}" type="pres">
      <dgm:prSet presAssocID="{61711D3E-A916-4E54-90B6-C8A51B6A982C}" presName="hierRoot2" presStyleCnt="0">
        <dgm:presLayoutVars>
          <dgm:hierBranch val="init"/>
        </dgm:presLayoutVars>
      </dgm:prSet>
      <dgm:spPr/>
    </dgm:pt>
    <dgm:pt modelId="{6D2B80AA-5CBA-469F-B1E4-EFCED5894A39}" type="pres">
      <dgm:prSet presAssocID="{61711D3E-A916-4E54-90B6-C8A51B6A982C}" presName="rootComposite" presStyleCnt="0"/>
      <dgm:spPr/>
    </dgm:pt>
    <dgm:pt modelId="{2E5D993A-5126-4314-B60C-F6E5E8B8979E}" type="pres">
      <dgm:prSet presAssocID="{61711D3E-A916-4E54-90B6-C8A51B6A982C}" presName="rootText" presStyleLbl="node3" presStyleIdx="0" presStyleCnt="6" custLinFactX="100000" custLinFactNeighborX="169021" custLinFactNeighborY="87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780E4-B6AE-42EE-9E4C-0C2DABC3DDDC}" type="pres">
      <dgm:prSet presAssocID="{61711D3E-A916-4E54-90B6-C8A51B6A982C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DEFE6C-E063-4AF5-AB57-588A5D21F1E6}" type="pres">
      <dgm:prSet presAssocID="{61711D3E-A916-4E54-90B6-C8A51B6A982C}" presName="hierChild4" presStyleCnt="0"/>
      <dgm:spPr/>
    </dgm:pt>
    <dgm:pt modelId="{61A68A5D-9D3C-42F8-BC1B-E1F5B0701D19}" type="pres">
      <dgm:prSet presAssocID="{61711D3E-A916-4E54-90B6-C8A51B6A982C}" presName="hierChild5" presStyleCnt="0"/>
      <dgm:spPr/>
    </dgm:pt>
    <dgm:pt modelId="{AD9C3230-C894-4BBE-8834-F15CCF3DC7FB}" type="pres">
      <dgm:prSet presAssocID="{DD8E06F8-D79A-46A6-A99F-20A4FBEF3A38}" presName="Name37" presStyleLbl="parChTrans1D3" presStyleIdx="1" presStyleCnt="6"/>
      <dgm:spPr/>
      <dgm:t>
        <a:bodyPr/>
        <a:lstStyle/>
        <a:p>
          <a:endParaRPr lang="en-US"/>
        </a:p>
      </dgm:t>
    </dgm:pt>
    <dgm:pt modelId="{6AE84630-913B-4E3A-8E15-548577452148}" type="pres">
      <dgm:prSet presAssocID="{3E6E7198-D2E3-4F95-B878-B882562D054C}" presName="hierRoot2" presStyleCnt="0">
        <dgm:presLayoutVars>
          <dgm:hierBranch val="init"/>
        </dgm:presLayoutVars>
      </dgm:prSet>
      <dgm:spPr/>
    </dgm:pt>
    <dgm:pt modelId="{1458267D-3323-45E9-9972-EC2B9EBC3322}" type="pres">
      <dgm:prSet presAssocID="{3E6E7198-D2E3-4F95-B878-B882562D054C}" presName="rootComposite" presStyleCnt="0"/>
      <dgm:spPr/>
    </dgm:pt>
    <dgm:pt modelId="{C55F1545-06C4-4062-A5CE-D85B69BD2F2A}" type="pres">
      <dgm:prSet presAssocID="{3E6E7198-D2E3-4F95-B878-B882562D054C}" presName="rootText" presStyleLbl="node3" presStyleIdx="1" presStyleCnt="6" custLinFactX="100000" custLinFactY="-65852" custLinFactNeighborX="167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3CB344-1792-4559-AA9A-A9E9C8CFAB0F}" type="pres">
      <dgm:prSet presAssocID="{3E6E7198-D2E3-4F95-B878-B882562D054C}" presName="rootConnector" presStyleLbl="node3" presStyleIdx="1" presStyleCnt="6"/>
      <dgm:spPr/>
      <dgm:t>
        <a:bodyPr/>
        <a:lstStyle/>
        <a:p>
          <a:endParaRPr lang="en-US"/>
        </a:p>
      </dgm:t>
    </dgm:pt>
    <dgm:pt modelId="{86BE653F-630C-4A03-8EBF-95F6C7998473}" type="pres">
      <dgm:prSet presAssocID="{3E6E7198-D2E3-4F95-B878-B882562D054C}" presName="hierChild4" presStyleCnt="0"/>
      <dgm:spPr/>
    </dgm:pt>
    <dgm:pt modelId="{A3DE2E9A-D2AA-48D6-9C36-8FCFEC952B74}" type="pres">
      <dgm:prSet presAssocID="{3E6E7198-D2E3-4F95-B878-B882562D054C}" presName="hierChild5" presStyleCnt="0"/>
      <dgm:spPr/>
    </dgm:pt>
    <dgm:pt modelId="{EBEB6E57-2CCC-40CB-A7AE-F20704B767DE}" type="pres">
      <dgm:prSet presAssocID="{EC5CC876-809A-49A4-8468-A2B0DBDE4777}" presName="hierChild5" presStyleCnt="0"/>
      <dgm:spPr/>
    </dgm:pt>
    <dgm:pt modelId="{9DBA78AF-71A5-43C0-B04F-3765EA82E78A}" type="pres">
      <dgm:prSet presAssocID="{E9CFD7E4-A472-4CB3-80BE-8DBF6E5E5DF3}" presName="Name37" presStyleLbl="parChTrans1D2" presStyleIdx="1" presStyleCnt="5"/>
      <dgm:spPr/>
      <dgm:t>
        <a:bodyPr/>
        <a:lstStyle/>
        <a:p>
          <a:endParaRPr lang="en-US"/>
        </a:p>
      </dgm:t>
    </dgm:pt>
    <dgm:pt modelId="{8239148E-025A-47E9-9868-36B7BE7F2381}" type="pres">
      <dgm:prSet presAssocID="{EDC35E31-C403-43BF-8DD4-114D46E29DD8}" presName="hierRoot2" presStyleCnt="0">
        <dgm:presLayoutVars>
          <dgm:hierBranch val="init"/>
        </dgm:presLayoutVars>
      </dgm:prSet>
      <dgm:spPr/>
    </dgm:pt>
    <dgm:pt modelId="{F546431D-91DD-4532-A2B1-AE4C3314347F}" type="pres">
      <dgm:prSet presAssocID="{EDC35E31-C403-43BF-8DD4-114D46E29DD8}" presName="rootComposite" presStyleCnt="0"/>
      <dgm:spPr/>
    </dgm:pt>
    <dgm:pt modelId="{6EEBA787-7047-4499-B8A5-2DE58EEDDA17}" type="pres">
      <dgm:prSet presAssocID="{EDC35E31-C403-43BF-8DD4-114D46E29DD8}" presName="rootText" presStyleLbl="node2" presStyleIdx="1" presStyleCnt="5" custLinFactX="-8087" custLinFactNeighborX="-100000" custLinFactNeighborY="-5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AAAF21-A0B2-4E2D-8192-9F6C8D7EB42C}" type="pres">
      <dgm:prSet presAssocID="{EDC35E31-C403-43BF-8DD4-114D46E29DD8}" presName="rootConnector" presStyleLbl="node2" presStyleIdx="1" presStyleCnt="5"/>
      <dgm:spPr/>
      <dgm:t>
        <a:bodyPr/>
        <a:lstStyle/>
        <a:p>
          <a:endParaRPr lang="en-US"/>
        </a:p>
      </dgm:t>
    </dgm:pt>
    <dgm:pt modelId="{9AE6257B-7AB6-4B5F-A60B-282AF626E43C}" type="pres">
      <dgm:prSet presAssocID="{EDC35E31-C403-43BF-8DD4-114D46E29DD8}" presName="hierChild4" presStyleCnt="0"/>
      <dgm:spPr/>
    </dgm:pt>
    <dgm:pt modelId="{083F87B2-EA1B-485F-96BB-5AC434079A9B}" type="pres">
      <dgm:prSet presAssocID="{3D97F1FB-909E-4823-994E-6842219162D4}" presName="Name37" presStyleLbl="parChTrans1D3" presStyleIdx="2" presStyleCnt="6"/>
      <dgm:spPr/>
      <dgm:t>
        <a:bodyPr/>
        <a:lstStyle/>
        <a:p>
          <a:endParaRPr lang="en-US"/>
        </a:p>
      </dgm:t>
    </dgm:pt>
    <dgm:pt modelId="{93A193C1-8400-484D-BC75-77587683634E}" type="pres">
      <dgm:prSet presAssocID="{A9D94B11-00BA-4C0A-9FAB-7D19F8192649}" presName="hierRoot2" presStyleCnt="0">
        <dgm:presLayoutVars>
          <dgm:hierBranch val="init"/>
        </dgm:presLayoutVars>
      </dgm:prSet>
      <dgm:spPr/>
    </dgm:pt>
    <dgm:pt modelId="{7D986AE9-D7E2-4D63-AC56-88CA3A2405A3}" type="pres">
      <dgm:prSet presAssocID="{A9D94B11-00BA-4C0A-9FAB-7D19F8192649}" presName="rootComposite" presStyleCnt="0"/>
      <dgm:spPr/>
    </dgm:pt>
    <dgm:pt modelId="{52849BCC-27E7-46F6-B542-65C86BC8BA46}" type="pres">
      <dgm:prSet presAssocID="{A9D94B11-00BA-4C0A-9FAB-7D19F8192649}" presName="rootText" presStyleLbl="node3" presStyleIdx="2" presStyleCnt="6" custLinFactX="-14078" custLinFactNeighborX="-100000" custLinFactNeighborY="-5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82E30-AD76-439A-A75E-61D92138DA42}" type="pres">
      <dgm:prSet presAssocID="{A9D94B11-00BA-4C0A-9FAB-7D19F8192649}" presName="rootConnector" presStyleLbl="node3" presStyleIdx="2" presStyleCnt="6"/>
      <dgm:spPr/>
      <dgm:t>
        <a:bodyPr/>
        <a:lstStyle/>
        <a:p>
          <a:endParaRPr lang="en-US"/>
        </a:p>
      </dgm:t>
    </dgm:pt>
    <dgm:pt modelId="{59FF3E90-72D8-42B4-903A-E6FE8777235E}" type="pres">
      <dgm:prSet presAssocID="{A9D94B11-00BA-4C0A-9FAB-7D19F8192649}" presName="hierChild4" presStyleCnt="0"/>
      <dgm:spPr/>
    </dgm:pt>
    <dgm:pt modelId="{A473D6E3-202C-4FCD-942E-5E0A062B9637}" type="pres">
      <dgm:prSet presAssocID="{A9D94B11-00BA-4C0A-9FAB-7D19F8192649}" presName="hierChild5" presStyleCnt="0"/>
      <dgm:spPr/>
    </dgm:pt>
    <dgm:pt modelId="{8DCE3D7C-B50A-43FD-9F8C-833AABCEC30A}" type="pres">
      <dgm:prSet presAssocID="{EDC35E31-C403-43BF-8DD4-114D46E29DD8}" presName="hierChild5" presStyleCnt="0"/>
      <dgm:spPr/>
    </dgm:pt>
    <dgm:pt modelId="{DA0B0CCE-CA37-44C6-8FF6-13409C92016C}" type="pres">
      <dgm:prSet presAssocID="{8425608B-4F00-4A78-A9F0-58973F616070}" presName="Name37" presStyleLbl="parChTrans1D2" presStyleIdx="2" presStyleCnt="5"/>
      <dgm:spPr/>
      <dgm:t>
        <a:bodyPr/>
        <a:lstStyle/>
        <a:p>
          <a:endParaRPr lang="en-US"/>
        </a:p>
      </dgm:t>
    </dgm:pt>
    <dgm:pt modelId="{A54D8363-63C8-4AE2-83C4-C0DB9088696E}" type="pres">
      <dgm:prSet presAssocID="{3881F258-2D37-4E46-B36C-0889093120B4}" presName="hierRoot2" presStyleCnt="0">
        <dgm:presLayoutVars>
          <dgm:hierBranch val="init"/>
        </dgm:presLayoutVars>
      </dgm:prSet>
      <dgm:spPr/>
    </dgm:pt>
    <dgm:pt modelId="{2ACF068B-6440-4D94-93A6-421479898421}" type="pres">
      <dgm:prSet presAssocID="{3881F258-2D37-4E46-B36C-0889093120B4}" presName="rootComposite" presStyleCnt="0"/>
      <dgm:spPr/>
    </dgm:pt>
    <dgm:pt modelId="{A595AE66-3AEC-4FC0-B0BF-F1576EE1EAB8}" type="pres">
      <dgm:prSet presAssocID="{3881F258-2D37-4E46-B36C-0889093120B4}" presName="rootText" presStyleLbl="node2" presStyleIdx="2" presStyleCnt="5" custLinFactNeighborX="-89543" custLinFactNeighborY="-5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9497F-C379-44CA-88C1-9669427E0956}" type="pres">
      <dgm:prSet presAssocID="{3881F258-2D37-4E46-B36C-0889093120B4}" presName="rootConnector" presStyleLbl="node2" presStyleIdx="2" presStyleCnt="5"/>
      <dgm:spPr/>
      <dgm:t>
        <a:bodyPr/>
        <a:lstStyle/>
        <a:p>
          <a:endParaRPr lang="en-US"/>
        </a:p>
      </dgm:t>
    </dgm:pt>
    <dgm:pt modelId="{58E111DA-701A-4EED-A495-FAEF8C36AADC}" type="pres">
      <dgm:prSet presAssocID="{3881F258-2D37-4E46-B36C-0889093120B4}" presName="hierChild4" presStyleCnt="0"/>
      <dgm:spPr/>
    </dgm:pt>
    <dgm:pt modelId="{AF102A12-F796-41AA-9A70-9FF45C8D67C3}" type="pres">
      <dgm:prSet presAssocID="{9F9B9B4B-A0B4-4950-ADF6-04C9D126EE2B}" presName="Name37" presStyleLbl="parChTrans1D3" presStyleIdx="3" presStyleCnt="6"/>
      <dgm:spPr/>
      <dgm:t>
        <a:bodyPr/>
        <a:lstStyle/>
        <a:p>
          <a:endParaRPr lang="en-US"/>
        </a:p>
      </dgm:t>
    </dgm:pt>
    <dgm:pt modelId="{C31DE828-0815-4C95-94F5-EE8FFC3BF741}" type="pres">
      <dgm:prSet presAssocID="{9C64B44C-A6B2-4B89-B37F-B3D79ACB2148}" presName="hierRoot2" presStyleCnt="0">
        <dgm:presLayoutVars>
          <dgm:hierBranch val="init"/>
        </dgm:presLayoutVars>
      </dgm:prSet>
      <dgm:spPr/>
    </dgm:pt>
    <dgm:pt modelId="{03898EAC-29E7-4959-8A99-E0C96913ED98}" type="pres">
      <dgm:prSet presAssocID="{9C64B44C-A6B2-4B89-B37F-B3D79ACB2148}" presName="rootComposite" presStyleCnt="0"/>
      <dgm:spPr/>
    </dgm:pt>
    <dgm:pt modelId="{2618BE8A-4FAF-4BE4-8004-172DA0332C5E}" type="pres">
      <dgm:prSet presAssocID="{9C64B44C-A6B2-4B89-B37F-B3D79ACB2148}" presName="rootText" presStyleLbl="node3" presStyleIdx="3" presStyleCnt="6" custLinFactNeighborX="-82800" custLinFactNeighborY="8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B5B81-F8BA-47A1-B0BB-84013858D3F0}" type="pres">
      <dgm:prSet presAssocID="{9C64B44C-A6B2-4B89-B37F-B3D79ACB2148}" presName="rootConnector" presStyleLbl="node3" presStyleIdx="3" presStyleCnt="6"/>
      <dgm:spPr/>
      <dgm:t>
        <a:bodyPr/>
        <a:lstStyle/>
        <a:p>
          <a:endParaRPr lang="en-US"/>
        </a:p>
      </dgm:t>
    </dgm:pt>
    <dgm:pt modelId="{C5052593-C688-4260-94CB-3922259CE57D}" type="pres">
      <dgm:prSet presAssocID="{9C64B44C-A6B2-4B89-B37F-B3D79ACB2148}" presName="hierChild4" presStyleCnt="0"/>
      <dgm:spPr/>
    </dgm:pt>
    <dgm:pt modelId="{B9DF6670-280C-4BB6-A475-1D600F3730DA}" type="pres">
      <dgm:prSet presAssocID="{9C64B44C-A6B2-4B89-B37F-B3D79ACB2148}" presName="hierChild5" presStyleCnt="0"/>
      <dgm:spPr/>
    </dgm:pt>
    <dgm:pt modelId="{DBFE0A00-36BA-4D9B-A0DD-222FBB8443A1}" type="pres">
      <dgm:prSet presAssocID="{871080AF-0A22-4BFD-9703-68C30AB0FA9A}" presName="Name37" presStyleLbl="parChTrans1D3" presStyleIdx="4" presStyleCnt="6"/>
      <dgm:spPr/>
      <dgm:t>
        <a:bodyPr/>
        <a:lstStyle/>
        <a:p>
          <a:endParaRPr lang="en-US"/>
        </a:p>
      </dgm:t>
    </dgm:pt>
    <dgm:pt modelId="{696F21C1-439A-4D6D-A283-2BA7B8E54190}" type="pres">
      <dgm:prSet presAssocID="{AD2A8255-129F-438D-8212-03DF14B07B31}" presName="hierRoot2" presStyleCnt="0">
        <dgm:presLayoutVars>
          <dgm:hierBranch val="init"/>
        </dgm:presLayoutVars>
      </dgm:prSet>
      <dgm:spPr/>
    </dgm:pt>
    <dgm:pt modelId="{02928422-7AAE-4317-ADA7-C01CD0CECB80}" type="pres">
      <dgm:prSet presAssocID="{AD2A8255-129F-438D-8212-03DF14B07B31}" presName="rootComposite" presStyleCnt="0"/>
      <dgm:spPr/>
    </dgm:pt>
    <dgm:pt modelId="{9BF1C3DE-0004-4798-9A08-80926C49EAC4}" type="pres">
      <dgm:prSet presAssocID="{AD2A8255-129F-438D-8212-03DF14B07B31}" presName="rootText" presStyleLbl="node3" presStyleIdx="4" presStyleCnt="6" custLinFactNeighborX="-82800" custLinFactNeighborY="-19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09D2D7-8E40-4B09-B372-276936BF873E}" type="pres">
      <dgm:prSet presAssocID="{AD2A8255-129F-438D-8212-03DF14B07B31}" presName="rootConnector" presStyleLbl="node3" presStyleIdx="4" presStyleCnt="6"/>
      <dgm:spPr/>
      <dgm:t>
        <a:bodyPr/>
        <a:lstStyle/>
        <a:p>
          <a:endParaRPr lang="en-US"/>
        </a:p>
      </dgm:t>
    </dgm:pt>
    <dgm:pt modelId="{5B39A00B-3253-4B3C-98D2-15F1679B7895}" type="pres">
      <dgm:prSet presAssocID="{AD2A8255-129F-438D-8212-03DF14B07B31}" presName="hierChild4" presStyleCnt="0"/>
      <dgm:spPr/>
    </dgm:pt>
    <dgm:pt modelId="{65CA497E-D34A-4DA1-A75F-5ED2FF3FB492}" type="pres">
      <dgm:prSet presAssocID="{AD2A8255-129F-438D-8212-03DF14B07B31}" presName="hierChild5" presStyleCnt="0"/>
      <dgm:spPr/>
    </dgm:pt>
    <dgm:pt modelId="{7D8F2B67-DECA-45D7-8BAB-2AEDAA410CB3}" type="pres">
      <dgm:prSet presAssocID="{3881F258-2D37-4E46-B36C-0889093120B4}" presName="hierChild5" presStyleCnt="0"/>
      <dgm:spPr/>
    </dgm:pt>
    <dgm:pt modelId="{57AC3246-C0B8-4822-A6F6-17189CE91553}" type="pres">
      <dgm:prSet presAssocID="{29DEA211-CD1F-4B6C-A33F-D12E94A1080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FB421DBE-AF45-491E-9AB6-1DB9D7E31F32}" type="pres">
      <dgm:prSet presAssocID="{377B98F3-3577-4EDF-B069-2A31E3BCCE53}" presName="hierRoot2" presStyleCnt="0">
        <dgm:presLayoutVars>
          <dgm:hierBranch val="init"/>
        </dgm:presLayoutVars>
      </dgm:prSet>
      <dgm:spPr/>
    </dgm:pt>
    <dgm:pt modelId="{A43CFE14-7115-4759-B702-925574495C94}" type="pres">
      <dgm:prSet presAssocID="{377B98F3-3577-4EDF-B069-2A31E3BCCE53}" presName="rootComposite" presStyleCnt="0"/>
      <dgm:spPr/>
    </dgm:pt>
    <dgm:pt modelId="{3AF39C84-06CD-4646-AF83-E0CBA1D04FCA}" type="pres">
      <dgm:prSet presAssocID="{377B98F3-3577-4EDF-B069-2A31E3BCCE53}" presName="rootText" presStyleLbl="node2" presStyleIdx="3" presStyleCnt="5" custLinFactNeighborX="14987" custLinFactNeighborY="-7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F1D3D-DD2B-490A-89EC-F1FBEA0C85EF}" type="pres">
      <dgm:prSet presAssocID="{377B98F3-3577-4EDF-B069-2A31E3BCCE53}" presName="rootConnector" presStyleLbl="node2" presStyleIdx="3" presStyleCnt="5"/>
      <dgm:spPr/>
      <dgm:t>
        <a:bodyPr/>
        <a:lstStyle/>
        <a:p>
          <a:endParaRPr lang="en-US"/>
        </a:p>
      </dgm:t>
    </dgm:pt>
    <dgm:pt modelId="{5FB4422F-3D64-4B31-8FDA-DA731CBD48FF}" type="pres">
      <dgm:prSet presAssocID="{377B98F3-3577-4EDF-B069-2A31E3BCCE53}" presName="hierChild4" presStyleCnt="0"/>
      <dgm:spPr/>
    </dgm:pt>
    <dgm:pt modelId="{AD9AB477-8F3C-4287-8A53-8A2C046BD23B}" type="pres">
      <dgm:prSet presAssocID="{27F7A8CA-DEA2-42C2-83C1-3606F6B42D53}" presName="Name37" presStyleLbl="parChTrans1D3" presStyleIdx="5" presStyleCnt="6"/>
      <dgm:spPr/>
      <dgm:t>
        <a:bodyPr/>
        <a:lstStyle/>
        <a:p>
          <a:endParaRPr lang="en-US"/>
        </a:p>
      </dgm:t>
    </dgm:pt>
    <dgm:pt modelId="{6F448D80-B7B3-4929-8252-3DBFFB3BCC84}" type="pres">
      <dgm:prSet presAssocID="{83475947-A4FC-4765-BCBE-A1CFBC7C1A49}" presName="hierRoot2" presStyleCnt="0">
        <dgm:presLayoutVars>
          <dgm:hierBranch val="init"/>
        </dgm:presLayoutVars>
      </dgm:prSet>
      <dgm:spPr/>
    </dgm:pt>
    <dgm:pt modelId="{8C6064CD-4FF7-4951-9BAA-892F0122451D}" type="pres">
      <dgm:prSet presAssocID="{83475947-A4FC-4765-BCBE-A1CFBC7C1A49}" presName="rootComposite" presStyleCnt="0"/>
      <dgm:spPr/>
    </dgm:pt>
    <dgm:pt modelId="{B9E9121B-CB26-4CBD-916E-A5B6925B84EF}" type="pres">
      <dgm:prSet presAssocID="{83475947-A4FC-4765-BCBE-A1CFBC7C1A49}" presName="rootText" presStyleLbl="node3" presStyleIdx="5" presStyleCnt="6" custLinFactNeighborX="23804" custLinFactNeighborY="-10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5A55B8-946F-4064-9B3B-BD5C6A7305DF}" type="pres">
      <dgm:prSet presAssocID="{83475947-A4FC-4765-BCBE-A1CFBC7C1A49}" presName="rootConnector" presStyleLbl="node3" presStyleIdx="5" presStyleCnt="6"/>
      <dgm:spPr/>
      <dgm:t>
        <a:bodyPr/>
        <a:lstStyle/>
        <a:p>
          <a:endParaRPr lang="en-US"/>
        </a:p>
      </dgm:t>
    </dgm:pt>
    <dgm:pt modelId="{03357BA3-0566-42F4-9779-6867E9889D43}" type="pres">
      <dgm:prSet presAssocID="{83475947-A4FC-4765-BCBE-A1CFBC7C1A49}" presName="hierChild4" presStyleCnt="0"/>
      <dgm:spPr/>
    </dgm:pt>
    <dgm:pt modelId="{C3EA63CF-F191-43E1-8841-05A8698C7BAC}" type="pres">
      <dgm:prSet presAssocID="{83475947-A4FC-4765-BCBE-A1CFBC7C1A49}" presName="hierChild5" presStyleCnt="0"/>
      <dgm:spPr/>
    </dgm:pt>
    <dgm:pt modelId="{C44BE97A-81E5-4C00-8D77-280CC0B0E731}" type="pres">
      <dgm:prSet presAssocID="{377B98F3-3577-4EDF-B069-2A31E3BCCE53}" presName="hierChild5" presStyleCnt="0"/>
      <dgm:spPr/>
    </dgm:pt>
    <dgm:pt modelId="{C95CCBED-743C-4114-8E94-B7FD96A0B867}" type="pres">
      <dgm:prSet presAssocID="{6B224620-5DFC-4F82-84FC-FBB579DD4E8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05D3E5F3-7F5D-4FA5-A43C-DD3956018016}" type="pres">
      <dgm:prSet presAssocID="{1B496F3D-0DF4-4591-9C15-70F9231B1B5B}" presName="hierRoot2" presStyleCnt="0">
        <dgm:presLayoutVars>
          <dgm:hierBranch val="init"/>
        </dgm:presLayoutVars>
      </dgm:prSet>
      <dgm:spPr/>
    </dgm:pt>
    <dgm:pt modelId="{9176763B-F4BB-418B-A2D3-1DBD456550E1}" type="pres">
      <dgm:prSet presAssocID="{1B496F3D-0DF4-4591-9C15-70F9231B1B5B}" presName="rootComposite" presStyleCnt="0"/>
      <dgm:spPr/>
    </dgm:pt>
    <dgm:pt modelId="{821592E6-51B5-43B3-B8D0-8D572669391E}" type="pres">
      <dgm:prSet presAssocID="{1B496F3D-0DF4-4591-9C15-70F9231B1B5B}" presName="rootText" presStyleLbl="node2" presStyleIdx="4" presStyleCnt="5" custLinFactNeighborX="50" custLinFactNeighborY="-5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67A4E-8416-4486-9F26-4FB5445A3BBF}" type="pres">
      <dgm:prSet presAssocID="{1B496F3D-0DF4-4591-9C15-70F9231B1B5B}" presName="rootConnector" presStyleLbl="node2" presStyleIdx="4" presStyleCnt="5"/>
      <dgm:spPr/>
      <dgm:t>
        <a:bodyPr/>
        <a:lstStyle/>
        <a:p>
          <a:endParaRPr lang="en-US"/>
        </a:p>
      </dgm:t>
    </dgm:pt>
    <dgm:pt modelId="{38586152-63EF-4F92-A638-61597B6D739B}" type="pres">
      <dgm:prSet presAssocID="{1B496F3D-0DF4-4591-9C15-70F9231B1B5B}" presName="hierChild4" presStyleCnt="0"/>
      <dgm:spPr/>
    </dgm:pt>
    <dgm:pt modelId="{3FF26DC5-B71A-42BA-967B-C7964A3BD77D}" type="pres">
      <dgm:prSet presAssocID="{1B496F3D-0DF4-4591-9C15-70F9231B1B5B}" presName="hierChild5" presStyleCnt="0"/>
      <dgm:spPr/>
    </dgm:pt>
    <dgm:pt modelId="{EDDDEBB9-E293-4A27-937F-D1CA15970A64}" type="pres">
      <dgm:prSet presAssocID="{2DF4103A-D58F-4A6D-9C20-E8DDCE202C76}" presName="hierChild3" presStyleCnt="0"/>
      <dgm:spPr/>
    </dgm:pt>
  </dgm:ptLst>
  <dgm:cxnLst>
    <dgm:cxn modelId="{9F4926E1-A2E1-4503-905B-D808849B71D4}" type="presOf" srcId="{83475947-A4FC-4765-BCBE-A1CFBC7C1A49}" destId="{405A55B8-946F-4064-9B3B-BD5C6A7305DF}" srcOrd="1" destOrd="0" presId="urn:microsoft.com/office/officeart/2005/8/layout/orgChart1"/>
    <dgm:cxn modelId="{3D468866-A87C-43F2-97BC-408CB088CFAF}" srcId="{EC5CC876-809A-49A4-8468-A2B0DBDE4777}" destId="{61711D3E-A916-4E54-90B6-C8A51B6A982C}" srcOrd="0" destOrd="0" parTransId="{705DAA40-4CC0-40A1-81CD-615B354D58BB}" sibTransId="{9CA8E9FE-5E56-4290-9E12-A23F49D9A0F4}"/>
    <dgm:cxn modelId="{A81C25C3-6CE5-4240-86E1-90A95BFEAA5C}" type="presOf" srcId="{6B224620-5DFC-4F82-84FC-FBB579DD4E81}" destId="{C95CCBED-743C-4114-8E94-B7FD96A0B867}" srcOrd="0" destOrd="0" presId="urn:microsoft.com/office/officeart/2005/8/layout/orgChart1"/>
    <dgm:cxn modelId="{80BB3C80-0BF9-40C0-9F11-79C99BCA1103}" type="presOf" srcId="{61711D3E-A916-4E54-90B6-C8A51B6A982C}" destId="{349780E4-B6AE-42EE-9E4C-0C2DABC3DDDC}" srcOrd="1" destOrd="0" presId="urn:microsoft.com/office/officeart/2005/8/layout/orgChart1"/>
    <dgm:cxn modelId="{29BD3600-9016-4689-B21A-577C932ABD86}" type="presOf" srcId="{A9D94B11-00BA-4C0A-9FAB-7D19F8192649}" destId="{52849BCC-27E7-46F6-B542-65C86BC8BA46}" srcOrd="0" destOrd="0" presId="urn:microsoft.com/office/officeart/2005/8/layout/orgChart1"/>
    <dgm:cxn modelId="{677AAC5D-177E-42FC-94E6-E0D2164664B1}" type="presOf" srcId="{3E6E7198-D2E3-4F95-B878-B882562D054C}" destId="{C55F1545-06C4-4062-A5CE-D85B69BD2F2A}" srcOrd="0" destOrd="0" presId="urn:microsoft.com/office/officeart/2005/8/layout/orgChart1"/>
    <dgm:cxn modelId="{D4FE738C-C6D2-429E-A090-6DA713E9147C}" srcId="{EC5CC876-809A-49A4-8468-A2B0DBDE4777}" destId="{3E6E7198-D2E3-4F95-B878-B882562D054C}" srcOrd="1" destOrd="0" parTransId="{DD8E06F8-D79A-46A6-A99F-20A4FBEF3A38}" sibTransId="{D328711E-A2D5-4CFC-93D5-8AE52AFE7CDF}"/>
    <dgm:cxn modelId="{0B83E32A-CC13-461E-8B1F-8F5BFED9366B}" srcId="{2DF4103A-D58F-4A6D-9C20-E8DDCE202C76}" destId="{EC5CC876-809A-49A4-8468-A2B0DBDE4777}" srcOrd="0" destOrd="0" parTransId="{DC6D7937-7137-4044-84B9-9EBD2C7C824B}" sibTransId="{B9D20BC9-873B-4475-8574-26B5B8C6EB9F}"/>
    <dgm:cxn modelId="{3561CDF6-422C-4D3E-B836-3A9F622A2AAC}" srcId="{2DF4103A-D58F-4A6D-9C20-E8DDCE202C76}" destId="{377B98F3-3577-4EDF-B069-2A31E3BCCE53}" srcOrd="3" destOrd="0" parTransId="{29DEA211-CD1F-4B6C-A33F-D12E94A1080C}" sibTransId="{DB86E8B9-48DA-4601-A6AB-5D4047CC358B}"/>
    <dgm:cxn modelId="{B08F27D5-5096-4ADC-9747-6E43C1EA2409}" type="presOf" srcId="{EDC35E31-C403-43BF-8DD4-114D46E29DD8}" destId="{93AAAF21-A0B2-4E2D-8192-9F6C8D7EB42C}" srcOrd="1" destOrd="0" presId="urn:microsoft.com/office/officeart/2005/8/layout/orgChart1"/>
    <dgm:cxn modelId="{1021E363-BE8C-471F-985A-21B861F3DA85}" type="presOf" srcId="{EC5CC876-809A-49A4-8468-A2B0DBDE4777}" destId="{62D524F6-4307-4764-9C92-5BF0A288B452}" srcOrd="0" destOrd="0" presId="urn:microsoft.com/office/officeart/2005/8/layout/orgChart1"/>
    <dgm:cxn modelId="{3486BA77-01E8-4A18-A231-0D6469944D19}" type="presOf" srcId="{DD8E06F8-D79A-46A6-A99F-20A4FBEF3A38}" destId="{AD9C3230-C894-4BBE-8834-F15CCF3DC7FB}" srcOrd="0" destOrd="0" presId="urn:microsoft.com/office/officeart/2005/8/layout/orgChart1"/>
    <dgm:cxn modelId="{45FA9CE6-B043-4128-8C54-026963E51521}" type="presOf" srcId="{AD2A8255-129F-438D-8212-03DF14B07B31}" destId="{9BF1C3DE-0004-4798-9A08-80926C49EAC4}" srcOrd="0" destOrd="0" presId="urn:microsoft.com/office/officeart/2005/8/layout/orgChart1"/>
    <dgm:cxn modelId="{E65AA70F-2EF8-4CB2-ACC1-4C824FD46A27}" type="presOf" srcId="{EDC35E31-C403-43BF-8DD4-114D46E29DD8}" destId="{6EEBA787-7047-4499-B8A5-2DE58EEDDA17}" srcOrd="0" destOrd="0" presId="urn:microsoft.com/office/officeart/2005/8/layout/orgChart1"/>
    <dgm:cxn modelId="{841CED52-5E37-42DC-8B04-5056EA2750AE}" srcId="{377B98F3-3577-4EDF-B069-2A31E3BCCE53}" destId="{83475947-A4FC-4765-BCBE-A1CFBC7C1A49}" srcOrd="0" destOrd="0" parTransId="{27F7A8CA-DEA2-42C2-83C1-3606F6B42D53}" sibTransId="{5C23F114-651F-4E4F-A58D-001C7168CC1C}"/>
    <dgm:cxn modelId="{171EE72C-A5A2-437F-AD1D-E41BAD06219B}" type="presOf" srcId="{705DAA40-4CC0-40A1-81CD-615B354D58BB}" destId="{3B051C34-190B-4903-A7C4-00F315C0197C}" srcOrd="0" destOrd="0" presId="urn:microsoft.com/office/officeart/2005/8/layout/orgChart1"/>
    <dgm:cxn modelId="{36391D30-B2A2-424E-9C77-2108AC03D776}" type="presOf" srcId="{3881F258-2D37-4E46-B36C-0889093120B4}" destId="{6149497F-C379-44CA-88C1-9669427E0956}" srcOrd="1" destOrd="0" presId="urn:microsoft.com/office/officeart/2005/8/layout/orgChart1"/>
    <dgm:cxn modelId="{F04485B3-1049-42F3-8A5E-5FBFB93A02CB}" srcId="{2DF4103A-D58F-4A6D-9C20-E8DDCE202C76}" destId="{1B496F3D-0DF4-4591-9C15-70F9231B1B5B}" srcOrd="4" destOrd="0" parTransId="{6B224620-5DFC-4F82-84FC-FBB579DD4E81}" sibTransId="{B235D4A1-64FC-4F79-BB0C-755B93C99C84}"/>
    <dgm:cxn modelId="{82DEF5BD-AD66-4E86-8007-FC7E6FC1F7AD}" type="presOf" srcId="{9F9B9B4B-A0B4-4950-ADF6-04C9D126EE2B}" destId="{AF102A12-F796-41AA-9A70-9FF45C8D67C3}" srcOrd="0" destOrd="0" presId="urn:microsoft.com/office/officeart/2005/8/layout/orgChart1"/>
    <dgm:cxn modelId="{7DBB8132-1764-4F21-B3A3-0B65516165CC}" type="presOf" srcId="{871080AF-0A22-4BFD-9703-68C30AB0FA9A}" destId="{DBFE0A00-36BA-4D9B-A0DD-222FBB8443A1}" srcOrd="0" destOrd="0" presId="urn:microsoft.com/office/officeart/2005/8/layout/orgChart1"/>
    <dgm:cxn modelId="{1A58CB98-C7C6-4A32-9036-0067E9550CB1}" type="presOf" srcId="{2DF4103A-D58F-4A6D-9C20-E8DDCE202C76}" destId="{A5AB3FC0-BADB-4755-9038-120720342E51}" srcOrd="1" destOrd="0" presId="urn:microsoft.com/office/officeart/2005/8/layout/orgChart1"/>
    <dgm:cxn modelId="{153A8F0D-045C-4AE0-9BCA-0CCF4A0F10DE}" type="presOf" srcId="{EC5CC876-809A-49A4-8468-A2B0DBDE4777}" destId="{D592A075-76CE-46ED-8628-E0306A1DD246}" srcOrd="1" destOrd="0" presId="urn:microsoft.com/office/officeart/2005/8/layout/orgChart1"/>
    <dgm:cxn modelId="{322607F1-B1FF-4923-A5D4-7BFE61C858F8}" type="presOf" srcId="{9C64B44C-A6B2-4B89-B37F-B3D79ACB2148}" destId="{2618BE8A-4FAF-4BE4-8004-172DA0332C5E}" srcOrd="0" destOrd="0" presId="urn:microsoft.com/office/officeart/2005/8/layout/orgChart1"/>
    <dgm:cxn modelId="{A863E23D-CCE9-4A0C-B75B-750B8A2539D6}" type="presOf" srcId="{A9D94B11-00BA-4C0A-9FAB-7D19F8192649}" destId="{B8C82E30-AD76-439A-A75E-61D92138DA42}" srcOrd="1" destOrd="0" presId="urn:microsoft.com/office/officeart/2005/8/layout/orgChart1"/>
    <dgm:cxn modelId="{C6D0AA1F-E1DA-4E9A-B78C-AAE885CC3C42}" srcId="{2DF4103A-D58F-4A6D-9C20-E8DDCE202C76}" destId="{EDC35E31-C403-43BF-8DD4-114D46E29DD8}" srcOrd="1" destOrd="0" parTransId="{E9CFD7E4-A472-4CB3-80BE-8DBF6E5E5DF3}" sibTransId="{82E6FBF5-FECB-4611-973F-59BA4E39FCEA}"/>
    <dgm:cxn modelId="{6B384F09-CD6A-4E68-B5BC-FE2988A6B5B6}" type="presOf" srcId="{377B98F3-3577-4EDF-B069-2A31E3BCCE53}" destId="{3AF39C84-06CD-4646-AF83-E0CBA1D04FCA}" srcOrd="0" destOrd="0" presId="urn:microsoft.com/office/officeart/2005/8/layout/orgChart1"/>
    <dgm:cxn modelId="{979EB13A-D339-485C-9A6B-5E8054A43DDC}" srcId="{EDC35E31-C403-43BF-8DD4-114D46E29DD8}" destId="{A9D94B11-00BA-4C0A-9FAB-7D19F8192649}" srcOrd="0" destOrd="0" parTransId="{3D97F1FB-909E-4823-994E-6842219162D4}" sibTransId="{8216BB42-198C-4457-8901-679D1B1678DB}"/>
    <dgm:cxn modelId="{1672CD8F-7AF7-44BC-B886-2BD4624C451B}" type="presOf" srcId="{1B496F3D-0DF4-4591-9C15-70F9231B1B5B}" destId="{1F667A4E-8416-4486-9F26-4FB5445A3BBF}" srcOrd="1" destOrd="0" presId="urn:microsoft.com/office/officeart/2005/8/layout/orgChart1"/>
    <dgm:cxn modelId="{AD0647EE-5766-4E5F-9936-72FE37885D02}" type="presOf" srcId="{61711D3E-A916-4E54-90B6-C8A51B6A982C}" destId="{2E5D993A-5126-4314-B60C-F6E5E8B8979E}" srcOrd="0" destOrd="0" presId="urn:microsoft.com/office/officeart/2005/8/layout/orgChart1"/>
    <dgm:cxn modelId="{D2319A81-E5FB-4C6A-80EF-2FF5D25E50B4}" type="presOf" srcId="{9C64B44C-A6B2-4B89-B37F-B3D79ACB2148}" destId="{E9FB5B81-F8BA-47A1-B0BB-84013858D3F0}" srcOrd="1" destOrd="0" presId="urn:microsoft.com/office/officeart/2005/8/layout/orgChart1"/>
    <dgm:cxn modelId="{E6A6E6F9-7E57-42D0-ADDF-9E41D6456AA1}" type="presOf" srcId="{1B496F3D-0DF4-4591-9C15-70F9231B1B5B}" destId="{821592E6-51B5-43B3-B8D0-8D572669391E}" srcOrd="0" destOrd="0" presId="urn:microsoft.com/office/officeart/2005/8/layout/orgChart1"/>
    <dgm:cxn modelId="{00DDE5E3-4F52-4B12-83FD-2D4B81509CA7}" type="presOf" srcId="{3E6E7198-D2E3-4F95-B878-B882562D054C}" destId="{273CB344-1792-4559-AA9A-A9E9C8CFAB0F}" srcOrd="1" destOrd="0" presId="urn:microsoft.com/office/officeart/2005/8/layout/orgChart1"/>
    <dgm:cxn modelId="{5BB4823C-4081-4F2B-AE63-2C61D458C66B}" type="presOf" srcId="{377B98F3-3577-4EDF-B069-2A31E3BCCE53}" destId="{A1FF1D3D-DD2B-490A-89EC-F1FBEA0C85EF}" srcOrd="1" destOrd="0" presId="urn:microsoft.com/office/officeart/2005/8/layout/orgChart1"/>
    <dgm:cxn modelId="{67CE4B5D-BC57-40D4-B961-8F58235A8CDE}" type="presOf" srcId="{3D97F1FB-909E-4823-994E-6842219162D4}" destId="{083F87B2-EA1B-485F-96BB-5AC434079A9B}" srcOrd="0" destOrd="0" presId="urn:microsoft.com/office/officeart/2005/8/layout/orgChart1"/>
    <dgm:cxn modelId="{53BDE979-D41E-44FA-9CFA-CAC0EC2B3D45}" type="presOf" srcId="{8425608B-4F00-4A78-A9F0-58973F616070}" destId="{DA0B0CCE-CA37-44C6-8FF6-13409C92016C}" srcOrd="0" destOrd="0" presId="urn:microsoft.com/office/officeart/2005/8/layout/orgChart1"/>
    <dgm:cxn modelId="{A5D07192-50A6-4B65-AC9D-5218212212C6}" type="presOf" srcId="{29DEA211-CD1F-4B6C-A33F-D12E94A1080C}" destId="{57AC3246-C0B8-4822-A6F6-17189CE91553}" srcOrd="0" destOrd="0" presId="urn:microsoft.com/office/officeart/2005/8/layout/orgChart1"/>
    <dgm:cxn modelId="{06946D69-4CF4-4A91-824F-6FC5A13280A4}" srcId="{3881F258-2D37-4E46-B36C-0889093120B4}" destId="{9C64B44C-A6B2-4B89-B37F-B3D79ACB2148}" srcOrd="0" destOrd="0" parTransId="{9F9B9B4B-A0B4-4950-ADF6-04C9D126EE2B}" sibTransId="{B1269FA2-B40F-4946-A477-89B622008978}"/>
    <dgm:cxn modelId="{EEE8B6B1-2001-4822-85EE-B024EF6C8275}" type="presOf" srcId="{DC6D7937-7137-4044-84B9-9EBD2C7C824B}" destId="{385845B9-2694-44E4-ABB1-FFC84509472D}" srcOrd="0" destOrd="0" presId="urn:microsoft.com/office/officeart/2005/8/layout/orgChart1"/>
    <dgm:cxn modelId="{3BCB743D-6E7E-496A-AE0F-4FDCAFFE7FC6}" srcId="{3881F258-2D37-4E46-B36C-0889093120B4}" destId="{AD2A8255-129F-438D-8212-03DF14B07B31}" srcOrd="1" destOrd="0" parTransId="{871080AF-0A22-4BFD-9703-68C30AB0FA9A}" sibTransId="{A9D368A2-23AD-460D-88F5-50038849F62E}"/>
    <dgm:cxn modelId="{ECFDB701-C7FE-45B5-9DDC-77BDAC86B0E2}" type="presOf" srcId="{AD2A8255-129F-438D-8212-03DF14B07B31}" destId="{4209D2D7-8E40-4B09-B372-276936BF873E}" srcOrd="1" destOrd="0" presId="urn:microsoft.com/office/officeart/2005/8/layout/orgChart1"/>
    <dgm:cxn modelId="{6070D1E4-D37B-4404-888F-A08F446C3096}" type="presOf" srcId="{2DF4103A-D58F-4A6D-9C20-E8DDCE202C76}" destId="{1A026E9F-787E-4B0F-A8B6-0E33D9C233E7}" srcOrd="0" destOrd="0" presId="urn:microsoft.com/office/officeart/2005/8/layout/orgChart1"/>
    <dgm:cxn modelId="{E6BD7E86-B5EC-4E95-8083-0A09FE60CABB}" srcId="{2DF4103A-D58F-4A6D-9C20-E8DDCE202C76}" destId="{3881F258-2D37-4E46-B36C-0889093120B4}" srcOrd="2" destOrd="0" parTransId="{8425608B-4F00-4A78-A9F0-58973F616070}" sibTransId="{5C2DB626-8CEB-4FBA-A502-4DE458A1AF43}"/>
    <dgm:cxn modelId="{E2DAEC5A-F8AD-4990-94D5-11AAE3106247}" type="presOf" srcId="{3881F258-2D37-4E46-B36C-0889093120B4}" destId="{A595AE66-3AEC-4FC0-B0BF-F1576EE1EAB8}" srcOrd="0" destOrd="0" presId="urn:microsoft.com/office/officeart/2005/8/layout/orgChart1"/>
    <dgm:cxn modelId="{01A4E5A8-2868-4C0F-A26D-C54C1C26C7D2}" srcId="{3B7C424E-702E-44F5-94FA-7D98D7C3897C}" destId="{2DF4103A-D58F-4A6D-9C20-E8DDCE202C76}" srcOrd="0" destOrd="0" parTransId="{D75E6B02-FD56-4680-B812-5E7E37A47941}" sibTransId="{81AFDC4D-23DB-41AE-8A06-6760D7FD5648}"/>
    <dgm:cxn modelId="{1DC9502D-874E-4748-AE30-EE17F8732ED7}" type="presOf" srcId="{E9CFD7E4-A472-4CB3-80BE-8DBF6E5E5DF3}" destId="{9DBA78AF-71A5-43C0-B04F-3765EA82E78A}" srcOrd="0" destOrd="0" presId="urn:microsoft.com/office/officeart/2005/8/layout/orgChart1"/>
    <dgm:cxn modelId="{7615A6AA-7370-4688-BE28-F6689170A330}" type="presOf" srcId="{83475947-A4FC-4765-BCBE-A1CFBC7C1A49}" destId="{B9E9121B-CB26-4CBD-916E-A5B6925B84EF}" srcOrd="0" destOrd="0" presId="urn:microsoft.com/office/officeart/2005/8/layout/orgChart1"/>
    <dgm:cxn modelId="{FFF492ED-1AF5-4858-91E4-6C21C115DA40}" type="presOf" srcId="{27F7A8CA-DEA2-42C2-83C1-3606F6B42D53}" destId="{AD9AB477-8F3C-4287-8A53-8A2C046BD23B}" srcOrd="0" destOrd="0" presId="urn:microsoft.com/office/officeart/2005/8/layout/orgChart1"/>
    <dgm:cxn modelId="{0A70FD62-9A42-46BE-90D8-41CC315C4AD1}" type="presOf" srcId="{3B7C424E-702E-44F5-94FA-7D98D7C3897C}" destId="{537720B0-565A-4DC1-8254-FE530E73A8CD}" srcOrd="0" destOrd="0" presId="urn:microsoft.com/office/officeart/2005/8/layout/orgChart1"/>
    <dgm:cxn modelId="{95C87215-FD4C-4F50-B928-5D74213A68E1}" type="presParOf" srcId="{537720B0-565A-4DC1-8254-FE530E73A8CD}" destId="{1EE0BF1D-8E40-41C1-B1F7-B77BCE42FFC3}" srcOrd="0" destOrd="0" presId="urn:microsoft.com/office/officeart/2005/8/layout/orgChart1"/>
    <dgm:cxn modelId="{1B48BD9B-6FF7-4FD2-B5D1-2F02642604F2}" type="presParOf" srcId="{1EE0BF1D-8E40-41C1-B1F7-B77BCE42FFC3}" destId="{6CE1E49D-722E-4381-B34C-E933A00FF3BF}" srcOrd="0" destOrd="0" presId="urn:microsoft.com/office/officeart/2005/8/layout/orgChart1"/>
    <dgm:cxn modelId="{EF65761B-D02E-45BD-AA94-FB1AABE35FBA}" type="presParOf" srcId="{6CE1E49D-722E-4381-B34C-E933A00FF3BF}" destId="{1A026E9F-787E-4B0F-A8B6-0E33D9C233E7}" srcOrd="0" destOrd="0" presId="urn:microsoft.com/office/officeart/2005/8/layout/orgChart1"/>
    <dgm:cxn modelId="{C0766DFA-0DED-41E7-90D9-C175B130CC1F}" type="presParOf" srcId="{6CE1E49D-722E-4381-B34C-E933A00FF3BF}" destId="{A5AB3FC0-BADB-4755-9038-120720342E51}" srcOrd="1" destOrd="0" presId="urn:microsoft.com/office/officeart/2005/8/layout/orgChart1"/>
    <dgm:cxn modelId="{275776C0-F182-4D31-AE9C-B99754610B3C}" type="presParOf" srcId="{1EE0BF1D-8E40-41C1-B1F7-B77BCE42FFC3}" destId="{F34C63B5-B93A-4F3D-9561-73E88B19B40E}" srcOrd="1" destOrd="0" presId="urn:microsoft.com/office/officeart/2005/8/layout/orgChart1"/>
    <dgm:cxn modelId="{BCEE705F-1CE9-4A92-9102-AD0A62F2DFB7}" type="presParOf" srcId="{F34C63B5-B93A-4F3D-9561-73E88B19B40E}" destId="{385845B9-2694-44E4-ABB1-FFC84509472D}" srcOrd="0" destOrd="0" presId="urn:microsoft.com/office/officeart/2005/8/layout/orgChart1"/>
    <dgm:cxn modelId="{F5C9B67D-7A23-4B08-A38C-5896650BF938}" type="presParOf" srcId="{F34C63B5-B93A-4F3D-9561-73E88B19B40E}" destId="{BD605A5B-CCD8-4914-BE9D-DC9C0C0F50E9}" srcOrd="1" destOrd="0" presId="urn:microsoft.com/office/officeart/2005/8/layout/orgChart1"/>
    <dgm:cxn modelId="{EE68866F-8DB2-4E62-9A7F-D6551EFC3F07}" type="presParOf" srcId="{BD605A5B-CCD8-4914-BE9D-DC9C0C0F50E9}" destId="{EBF98045-7179-4D3F-A76C-073C13677BD0}" srcOrd="0" destOrd="0" presId="urn:microsoft.com/office/officeart/2005/8/layout/orgChart1"/>
    <dgm:cxn modelId="{A49FA3DF-F763-41DF-AF85-9D12C0BDD44E}" type="presParOf" srcId="{EBF98045-7179-4D3F-A76C-073C13677BD0}" destId="{62D524F6-4307-4764-9C92-5BF0A288B452}" srcOrd="0" destOrd="0" presId="urn:microsoft.com/office/officeart/2005/8/layout/orgChart1"/>
    <dgm:cxn modelId="{3A20FF16-0B27-4866-9FC2-450D306A7D67}" type="presParOf" srcId="{EBF98045-7179-4D3F-A76C-073C13677BD0}" destId="{D592A075-76CE-46ED-8628-E0306A1DD246}" srcOrd="1" destOrd="0" presId="urn:microsoft.com/office/officeart/2005/8/layout/orgChart1"/>
    <dgm:cxn modelId="{4A6377AB-138E-45C4-8CF2-054465BEEE0E}" type="presParOf" srcId="{BD605A5B-CCD8-4914-BE9D-DC9C0C0F50E9}" destId="{6A9B8D90-1713-44FC-9F45-9EF77DAD856A}" srcOrd="1" destOrd="0" presId="urn:microsoft.com/office/officeart/2005/8/layout/orgChart1"/>
    <dgm:cxn modelId="{136C4643-AD6C-42B0-81D4-F3A6B2D00C3E}" type="presParOf" srcId="{6A9B8D90-1713-44FC-9F45-9EF77DAD856A}" destId="{3B051C34-190B-4903-A7C4-00F315C0197C}" srcOrd="0" destOrd="0" presId="urn:microsoft.com/office/officeart/2005/8/layout/orgChart1"/>
    <dgm:cxn modelId="{338F0151-EED8-4BAB-866A-FD1BB477A51D}" type="presParOf" srcId="{6A9B8D90-1713-44FC-9F45-9EF77DAD856A}" destId="{D2F742AA-5E5D-450B-B5B4-28D5177429E9}" srcOrd="1" destOrd="0" presId="urn:microsoft.com/office/officeart/2005/8/layout/orgChart1"/>
    <dgm:cxn modelId="{C21C3978-2682-49A0-9F4C-AD3FC20BA9F7}" type="presParOf" srcId="{D2F742AA-5E5D-450B-B5B4-28D5177429E9}" destId="{6D2B80AA-5CBA-469F-B1E4-EFCED5894A39}" srcOrd="0" destOrd="0" presId="urn:microsoft.com/office/officeart/2005/8/layout/orgChart1"/>
    <dgm:cxn modelId="{6B67E40D-D747-4046-A0E7-3C910705F16F}" type="presParOf" srcId="{6D2B80AA-5CBA-469F-B1E4-EFCED5894A39}" destId="{2E5D993A-5126-4314-B60C-F6E5E8B8979E}" srcOrd="0" destOrd="0" presId="urn:microsoft.com/office/officeart/2005/8/layout/orgChart1"/>
    <dgm:cxn modelId="{ED840CDF-3E60-4A2E-A973-122B328BE753}" type="presParOf" srcId="{6D2B80AA-5CBA-469F-B1E4-EFCED5894A39}" destId="{349780E4-B6AE-42EE-9E4C-0C2DABC3DDDC}" srcOrd="1" destOrd="0" presId="urn:microsoft.com/office/officeart/2005/8/layout/orgChart1"/>
    <dgm:cxn modelId="{9681B83B-81D0-4B22-9B21-29706BE1D161}" type="presParOf" srcId="{D2F742AA-5E5D-450B-B5B4-28D5177429E9}" destId="{36DEFE6C-E063-4AF5-AB57-588A5D21F1E6}" srcOrd="1" destOrd="0" presId="urn:microsoft.com/office/officeart/2005/8/layout/orgChart1"/>
    <dgm:cxn modelId="{A930E750-4B68-4521-887A-C24A036E20CB}" type="presParOf" srcId="{D2F742AA-5E5D-450B-B5B4-28D5177429E9}" destId="{61A68A5D-9D3C-42F8-BC1B-E1F5B0701D19}" srcOrd="2" destOrd="0" presId="urn:microsoft.com/office/officeart/2005/8/layout/orgChart1"/>
    <dgm:cxn modelId="{DB9A8297-59C9-4238-8696-C19C1B07241E}" type="presParOf" srcId="{6A9B8D90-1713-44FC-9F45-9EF77DAD856A}" destId="{AD9C3230-C894-4BBE-8834-F15CCF3DC7FB}" srcOrd="2" destOrd="0" presId="urn:microsoft.com/office/officeart/2005/8/layout/orgChart1"/>
    <dgm:cxn modelId="{F505D645-ABA0-4862-B7D6-8BDE94E780C7}" type="presParOf" srcId="{6A9B8D90-1713-44FC-9F45-9EF77DAD856A}" destId="{6AE84630-913B-4E3A-8E15-548577452148}" srcOrd="3" destOrd="0" presId="urn:microsoft.com/office/officeart/2005/8/layout/orgChart1"/>
    <dgm:cxn modelId="{039BABE6-3295-42CC-912C-4C893B80A6C4}" type="presParOf" srcId="{6AE84630-913B-4E3A-8E15-548577452148}" destId="{1458267D-3323-45E9-9972-EC2B9EBC3322}" srcOrd="0" destOrd="0" presId="urn:microsoft.com/office/officeart/2005/8/layout/orgChart1"/>
    <dgm:cxn modelId="{F7C1F736-476D-4BAE-B950-EE3E01266603}" type="presParOf" srcId="{1458267D-3323-45E9-9972-EC2B9EBC3322}" destId="{C55F1545-06C4-4062-A5CE-D85B69BD2F2A}" srcOrd="0" destOrd="0" presId="urn:microsoft.com/office/officeart/2005/8/layout/orgChart1"/>
    <dgm:cxn modelId="{C6CBA4AE-1F15-4896-8A82-37ECD2C13471}" type="presParOf" srcId="{1458267D-3323-45E9-9972-EC2B9EBC3322}" destId="{273CB344-1792-4559-AA9A-A9E9C8CFAB0F}" srcOrd="1" destOrd="0" presId="urn:microsoft.com/office/officeart/2005/8/layout/orgChart1"/>
    <dgm:cxn modelId="{E6763B8D-C9E6-47A2-8DFF-9A3005674A9F}" type="presParOf" srcId="{6AE84630-913B-4E3A-8E15-548577452148}" destId="{86BE653F-630C-4A03-8EBF-95F6C7998473}" srcOrd="1" destOrd="0" presId="urn:microsoft.com/office/officeart/2005/8/layout/orgChart1"/>
    <dgm:cxn modelId="{20435579-A513-4EC1-9386-595F9FC00B10}" type="presParOf" srcId="{6AE84630-913B-4E3A-8E15-548577452148}" destId="{A3DE2E9A-D2AA-48D6-9C36-8FCFEC952B74}" srcOrd="2" destOrd="0" presId="urn:microsoft.com/office/officeart/2005/8/layout/orgChart1"/>
    <dgm:cxn modelId="{94E0F0C7-B113-434C-9CD0-1866097489DC}" type="presParOf" srcId="{BD605A5B-CCD8-4914-BE9D-DC9C0C0F50E9}" destId="{EBEB6E57-2CCC-40CB-A7AE-F20704B767DE}" srcOrd="2" destOrd="0" presId="urn:microsoft.com/office/officeart/2005/8/layout/orgChart1"/>
    <dgm:cxn modelId="{DAA7FC05-0F4B-4295-A055-740945BDF433}" type="presParOf" srcId="{F34C63B5-B93A-4F3D-9561-73E88B19B40E}" destId="{9DBA78AF-71A5-43C0-B04F-3765EA82E78A}" srcOrd="2" destOrd="0" presId="urn:microsoft.com/office/officeart/2005/8/layout/orgChart1"/>
    <dgm:cxn modelId="{E55077CA-0BF6-4F5E-B7B3-DDAC29A361C3}" type="presParOf" srcId="{F34C63B5-B93A-4F3D-9561-73E88B19B40E}" destId="{8239148E-025A-47E9-9868-36B7BE7F2381}" srcOrd="3" destOrd="0" presId="urn:microsoft.com/office/officeart/2005/8/layout/orgChart1"/>
    <dgm:cxn modelId="{E209F191-29D1-499A-97BE-375B0E2C499D}" type="presParOf" srcId="{8239148E-025A-47E9-9868-36B7BE7F2381}" destId="{F546431D-91DD-4532-A2B1-AE4C3314347F}" srcOrd="0" destOrd="0" presId="urn:microsoft.com/office/officeart/2005/8/layout/orgChart1"/>
    <dgm:cxn modelId="{8677E8C0-7B0B-4EEC-A47A-64A96FEADC96}" type="presParOf" srcId="{F546431D-91DD-4532-A2B1-AE4C3314347F}" destId="{6EEBA787-7047-4499-B8A5-2DE58EEDDA17}" srcOrd="0" destOrd="0" presId="urn:microsoft.com/office/officeart/2005/8/layout/orgChart1"/>
    <dgm:cxn modelId="{63E64EAE-597E-47C6-843B-EBBEAF3188F8}" type="presParOf" srcId="{F546431D-91DD-4532-A2B1-AE4C3314347F}" destId="{93AAAF21-A0B2-4E2D-8192-9F6C8D7EB42C}" srcOrd="1" destOrd="0" presId="urn:microsoft.com/office/officeart/2005/8/layout/orgChart1"/>
    <dgm:cxn modelId="{035E55F9-392A-4A6B-8DBD-4191D15FAB09}" type="presParOf" srcId="{8239148E-025A-47E9-9868-36B7BE7F2381}" destId="{9AE6257B-7AB6-4B5F-A60B-282AF626E43C}" srcOrd="1" destOrd="0" presId="urn:microsoft.com/office/officeart/2005/8/layout/orgChart1"/>
    <dgm:cxn modelId="{01F5C4B3-D672-4637-ACCC-36E5F350BE02}" type="presParOf" srcId="{9AE6257B-7AB6-4B5F-A60B-282AF626E43C}" destId="{083F87B2-EA1B-485F-96BB-5AC434079A9B}" srcOrd="0" destOrd="0" presId="urn:microsoft.com/office/officeart/2005/8/layout/orgChart1"/>
    <dgm:cxn modelId="{0864A2EB-1E52-45AD-A0CE-880A85275B45}" type="presParOf" srcId="{9AE6257B-7AB6-4B5F-A60B-282AF626E43C}" destId="{93A193C1-8400-484D-BC75-77587683634E}" srcOrd="1" destOrd="0" presId="urn:microsoft.com/office/officeart/2005/8/layout/orgChart1"/>
    <dgm:cxn modelId="{E428A668-ECBE-4B1A-9BA1-1A9C27BAE67A}" type="presParOf" srcId="{93A193C1-8400-484D-BC75-77587683634E}" destId="{7D986AE9-D7E2-4D63-AC56-88CA3A2405A3}" srcOrd="0" destOrd="0" presId="urn:microsoft.com/office/officeart/2005/8/layout/orgChart1"/>
    <dgm:cxn modelId="{E6CAC509-24AD-4F82-B2CD-DE64326E7F5F}" type="presParOf" srcId="{7D986AE9-D7E2-4D63-AC56-88CA3A2405A3}" destId="{52849BCC-27E7-46F6-B542-65C86BC8BA46}" srcOrd="0" destOrd="0" presId="urn:microsoft.com/office/officeart/2005/8/layout/orgChart1"/>
    <dgm:cxn modelId="{04A2EB87-B3CA-4A72-B5FA-B28EBDAA1068}" type="presParOf" srcId="{7D986AE9-D7E2-4D63-AC56-88CA3A2405A3}" destId="{B8C82E30-AD76-439A-A75E-61D92138DA42}" srcOrd="1" destOrd="0" presId="urn:microsoft.com/office/officeart/2005/8/layout/orgChart1"/>
    <dgm:cxn modelId="{D1DF76B1-1FE8-4205-85F2-543450BE43B8}" type="presParOf" srcId="{93A193C1-8400-484D-BC75-77587683634E}" destId="{59FF3E90-72D8-42B4-903A-E6FE8777235E}" srcOrd="1" destOrd="0" presId="urn:microsoft.com/office/officeart/2005/8/layout/orgChart1"/>
    <dgm:cxn modelId="{B1C80CF9-BDDD-40A7-8125-6D129945E572}" type="presParOf" srcId="{93A193C1-8400-484D-BC75-77587683634E}" destId="{A473D6E3-202C-4FCD-942E-5E0A062B9637}" srcOrd="2" destOrd="0" presId="urn:microsoft.com/office/officeart/2005/8/layout/orgChart1"/>
    <dgm:cxn modelId="{6C31F184-D6E4-465C-9EAF-28EED110BF45}" type="presParOf" srcId="{8239148E-025A-47E9-9868-36B7BE7F2381}" destId="{8DCE3D7C-B50A-43FD-9F8C-833AABCEC30A}" srcOrd="2" destOrd="0" presId="urn:microsoft.com/office/officeart/2005/8/layout/orgChart1"/>
    <dgm:cxn modelId="{3BABD1DA-BB56-41BA-86A3-601054ADBD7C}" type="presParOf" srcId="{F34C63B5-B93A-4F3D-9561-73E88B19B40E}" destId="{DA0B0CCE-CA37-44C6-8FF6-13409C92016C}" srcOrd="4" destOrd="0" presId="urn:microsoft.com/office/officeart/2005/8/layout/orgChart1"/>
    <dgm:cxn modelId="{2F6BA0C3-E32F-41BA-93CB-021CA7859D82}" type="presParOf" srcId="{F34C63B5-B93A-4F3D-9561-73E88B19B40E}" destId="{A54D8363-63C8-4AE2-83C4-C0DB9088696E}" srcOrd="5" destOrd="0" presId="urn:microsoft.com/office/officeart/2005/8/layout/orgChart1"/>
    <dgm:cxn modelId="{DEA61CB0-0F5A-4931-A168-0F6D237AF3D2}" type="presParOf" srcId="{A54D8363-63C8-4AE2-83C4-C0DB9088696E}" destId="{2ACF068B-6440-4D94-93A6-421479898421}" srcOrd="0" destOrd="0" presId="urn:microsoft.com/office/officeart/2005/8/layout/orgChart1"/>
    <dgm:cxn modelId="{376D2E52-485C-40AE-AEAF-6103E9C90E03}" type="presParOf" srcId="{2ACF068B-6440-4D94-93A6-421479898421}" destId="{A595AE66-3AEC-4FC0-B0BF-F1576EE1EAB8}" srcOrd="0" destOrd="0" presId="urn:microsoft.com/office/officeart/2005/8/layout/orgChart1"/>
    <dgm:cxn modelId="{B96B281B-D167-40AB-B2A4-3AB8F2D3682F}" type="presParOf" srcId="{2ACF068B-6440-4D94-93A6-421479898421}" destId="{6149497F-C379-44CA-88C1-9669427E0956}" srcOrd="1" destOrd="0" presId="urn:microsoft.com/office/officeart/2005/8/layout/orgChart1"/>
    <dgm:cxn modelId="{58AC4C70-AD70-4B52-83FE-2A08BE803D1D}" type="presParOf" srcId="{A54D8363-63C8-4AE2-83C4-C0DB9088696E}" destId="{58E111DA-701A-4EED-A495-FAEF8C36AADC}" srcOrd="1" destOrd="0" presId="urn:microsoft.com/office/officeart/2005/8/layout/orgChart1"/>
    <dgm:cxn modelId="{C92ED334-234C-4917-A89B-B83CA30E5C94}" type="presParOf" srcId="{58E111DA-701A-4EED-A495-FAEF8C36AADC}" destId="{AF102A12-F796-41AA-9A70-9FF45C8D67C3}" srcOrd="0" destOrd="0" presId="urn:microsoft.com/office/officeart/2005/8/layout/orgChart1"/>
    <dgm:cxn modelId="{36BC12B6-3BA7-4DB5-A5D7-E458A04D2A8C}" type="presParOf" srcId="{58E111DA-701A-4EED-A495-FAEF8C36AADC}" destId="{C31DE828-0815-4C95-94F5-EE8FFC3BF741}" srcOrd="1" destOrd="0" presId="urn:microsoft.com/office/officeart/2005/8/layout/orgChart1"/>
    <dgm:cxn modelId="{098D36B5-9CD5-4C32-A0F7-B268E99D51D6}" type="presParOf" srcId="{C31DE828-0815-4C95-94F5-EE8FFC3BF741}" destId="{03898EAC-29E7-4959-8A99-E0C96913ED98}" srcOrd="0" destOrd="0" presId="urn:microsoft.com/office/officeart/2005/8/layout/orgChart1"/>
    <dgm:cxn modelId="{352636C9-835B-4522-BEF4-840A1FCE5956}" type="presParOf" srcId="{03898EAC-29E7-4959-8A99-E0C96913ED98}" destId="{2618BE8A-4FAF-4BE4-8004-172DA0332C5E}" srcOrd="0" destOrd="0" presId="urn:microsoft.com/office/officeart/2005/8/layout/orgChart1"/>
    <dgm:cxn modelId="{D91708DA-E1EA-4F66-B7AD-BFA4E30A8468}" type="presParOf" srcId="{03898EAC-29E7-4959-8A99-E0C96913ED98}" destId="{E9FB5B81-F8BA-47A1-B0BB-84013858D3F0}" srcOrd="1" destOrd="0" presId="urn:microsoft.com/office/officeart/2005/8/layout/orgChart1"/>
    <dgm:cxn modelId="{0F6AD66A-195F-42E9-863F-5D4DF6C6378F}" type="presParOf" srcId="{C31DE828-0815-4C95-94F5-EE8FFC3BF741}" destId="{C5052593-C688-4260-94CB-3922259CE57D}" srcOrd="1" destOrd="0" presId="urn:microsoft.com/office/officeart/2005/8/layout/orgChart1"/>
    <dgm:cxn modelId="{149636F2-4C2C-4629-91C0-C9D72014AC0D}" type="presParOf" srcId="{C31DE828-0815-4C95-94F5-EE8FFC3BF741}" destId="{B9DF6670-280C-4BB6-A475-1D600F3730DA}" srcOrd="2" destOrd="0" presId="urn:microsoft.com/office/officeart/2005/8/layout/orgChart1"/>
    <dgm:cxn modelId="{5CF86E37-9D52-4074-AF09-9F707B23D936}" type="presParOf" srcId="{58E111DA-701A-4EED-A495-FAEF8C36AADC}" destId="{DBFE0A00-36BA-4D9B-A0DD-222FBB8443A1}" srcOrd="2" destOrd="0" presId="urn:microsoft.com/office/officeart/2005/8/layout/orgChart1"/>
    <dgm:cxn modelId="{EC4F9819-366B-4D25-9DC2-E34FABBC1D30}" type="presParOf" srcId="{58E111DA-701A-4EED-A495-FAEF8C36AADC}" destId="{696F21C1-439A-4D6D-A283-2BA7B8E54190}" srcOrd="3" destOrd="0" presId="urn:microsoft.com/office/officeart/2005/8/layout/orgChart1"/>
    <dgm:cxn modelId="{51F3B7A1-5368-4296-A2B5-5BB7B883C26C}" type="presParOf" srcId="{696F21C1-439A-4D6D-A283-2BA7B8E54190}" destId="{02928422-7AAE-4317-ADA7-C01CD0CECB80}" srcOrd="0" destOrd="0" presId="urn:microsoft.com/office/officeart/2005/8/layout/orgChart1"/>
    <dgm:cxn modelId="{37CF2661-2722-45D5-A54D-33AFCCCC1FB6}" type="presParOf" srcId="{02928422-7AAE-4317-ADA7-C01CD0CECB80}" destId="{9BF1C3DE-0004-4798-9A08-80926C49EAC4}" srcOrd="0" destOrd="0" presId="urn:microsoft.com/office/officeart/2005/8/layout/orgChart1"/>
    <dgm:cxn modelId="{1B69F7B0-7874-492D-89F6-5DD1BD583954}" type="presParOf" srcId="{02928422-7AAE-4317-ADA7-C01CD0CECB80}" destId="{4209D2D7-8E40-4B09-B372-276936BF873E}" srcOrd="1" destOrd="0" presId="urn:microsoft.com/office/officeart/2005/8/layout/orgChart1"/>
    <dgm:cxn modelId="{1C03B57A-69E8-4B86-A89B-5F0790163778}" type="presParOf" srcId="{696F21C1-439A-4D6D-A283-2BA7B8E54190}" destId="{5B39A00B-3253-4B3C-98D2-15F1679B7895}" srcOrd="1" destOrd="0" presId="urn:microsoft.com/office/officeart/2005/8/layout/orgChart1"/>
    <dgm:cxn modelId="{0270C9C1-5111-406A-AA2D-F9FBDEB8D606}" type="presParOf" srcId="{696F21C1-439A-4D6D-A283-2BA7B8E54190}" destId="{65CA497E-D34A-4DA1-A75F-5ED2FF3FB492}" srcOrd="2" destOrd="0" presId="urn:microsoft.com/office/officeart/2005/8/layout/orgChart1"/>
    <dgm:cxn modelId="{E426FBFA-8AF2-4022-AE8B-17209EFC5F12}" type="presParOf" srcId="{A54D8363-63C8-4AE2-83C4-C0DB9088696E}" destId="{7D8F2B67-DECA-45D7-8BAB-2AEDAA410CB3}" srcOrd="2" destOrd="0" presId="urn:microsoft.com/office/officeart/2005/8/layout/orgChart1"/>
    <dgm:cxn modelId="{7DD192B6-489D-4418-8860-8D16AEF3B8C4}" type="presParOf" srcId="{F34C63B5-B93A-4F3D-9561-73E88B19B40E}" destId="{57AC3246-C0B8-4822-A6F6-17189CE91553}" srcOrd="6" destOrd="0" presId="urn:microsoft.com/office/officeart/2005/8/layout/orgChart1"/>
    <dgm:cxn modelId="{A309997E-A25D-4F23-A518-3D6F82C05DD3}" type="presParOf" srcId="{F34C63B5-B93A-4F3D-9561-73E88B19B40E}" destId="{FB421DBE-AF45-491E-9AB6-1DB9D7E31F32}" srcOrd="7" destOrd="0" presId="urn:microsoft.com/office/officeart/2005/8/layout/orgChart1"/>
    <dgm:cxn modelId="{F08BBFE7-2AED-4150-9F12-CF33BCAE9921}" type="presParOf" srcId="{FB421DBE-AF45-491E-9AB6-1DB9D7E31F32}" destId="{A43CFE14-7115-4759-B702-925574495C94}" srcOrd="0" destOrd="0" presId="urn:microsoft.com/office/officeart/2005/8/layout/orgChart1"/>
    <dgm:cxn modelId="{1C1EC766-8587-4A62-B534-CD9D4EDD1EB7}" type="presParOf" srcId="{A43CFE14-7115-4759-B702-925574495C94}" destId="{3AF39C84-06CD-4646-AF83-E0CBA1D04FCA}" srcOrd="0" destOrd="0" presId="urn:microsoft.com/office/officeart/2005/8/layout/orgChart1"/>
    <dgm:cxn modelId="{658BCEC2-66E0-4694-8DB0-8E639456DC46}" type="presParOf" srcId="{A43CFE14-7115-4759-B702-925574495C94}" destId="{A1FF1D3D-DD2B-490A-89EC-F1FBEA0C85EF}" srcOrd="1" destOrd="0" presId="urn:microsoft.com/office/officeart/2005/8/layout/orgChart1"/>
    <dgm:cxn modelId="{8A2160EE-FDF5-49AB-8BE5-3595AFB1CCAB}" type="presParOf" srcId="{FB421DBE-AF45-491E-9AB6-1DB9D7E31F32}" destId="{5FB4422F-3D64-4B31-8FDA-DA731CBD48FF}" srcOrd="1" destOrd="0" presId="urn:microsoft.com/office/officeart/2005/8/layout/orgChart1"/>
    <dgm:cxn modelId="{25680790-5E7F-4B86-842C-D1C2ADA62939}" type="presParOf" srcId="{5FB4422F-3D64-4B31-8FDA-DA731CBD48FF}" destId="{AD9AB477-8F3C-4287-8A53-8A2C046BD23B}" srcOrd="0" destOrd="0" presId="urn:microsoft.com/office/officeart/2005/8/layout/orgChart1"/>
    <dgm:cxn modelId="{F2B54B07-6CF4-456F-BF82-D8CE99DBEF53}" type="presParOf" srcId="{5FB4422F-3D64-4B31-8FDA-DA731CBD48FF}" destId="{6F448D80-B7B3-4929-8252-3DBFFB3BCC84}" srcOrd="1" destOrd="0" presId="urn:microsoft.com/office/officeart/2005/8/layout/orgChart1"/>
    <dgm:cxn modelId="{FD058731-A099-4396-AB50-7F8AFD01B9B2}" type="presParOf" srcId="{6F448D80-B7B3-4929-8252-3DBFFB3BCC84}" destId="{8C6064CD-4FF7-4951-9BAA-892F0122451D}" srcOrd="0" destOrd="0" presId="urn:microsoft.com/office/officeart/2005/8/layout/orgChart1"/>
    <dgm:cxn modelId="{3A9D3DB8-9531-4D63-81BB-06183AEC5B69}" type="presParOf" srcId="{8C6064CD-4FF7-4951-9BAA-892F0122451D}" destId="{B9E9121B-CB26-4CBD-916E-A5B6925B84EF}" srcOrd="0" destOrd="0" presId="urn:microsoft.com/office/officeart/2005/8/layout/orgChart1"/>
    <dgm:cxn modelId="{FB1F9B14-0F81-42FE-874C-88603A7A760C}" type="presParOf" srcId="{8C6064CD-4FF7-4951-9BAA-892F0122451D}" destId="{405A55B8-946F-4064-9B3B-BD5C6A7305DF}" srcOrd="1" destOrd="0" presId="urn:microsoft.com/office/officeart/2005/8/layout/orgChart1"/>
    <dgm:cxn modelId="{8CFAC68D-807D-4ECE-8794-B29B2C60FFC0}" type="presParOf" srcId="{6F448D80-B7B3-4929-8252-3DBFFB3BCC84}" destId="{03357BA3-0566-42F4-9779-6867E9889D43}" srcOrd="1" destOrd="0" presId="urn:microsoft.com/office/officeart/2005/8/layout/orgChart1"/>
    <dgm:cxn modelId="{68444F80-5874-4E64-8D4A-D02B60854B8C}" type="presParOf" srcId="{6F448D80-B7B3-4929-8252-3DBFFB3BCC84}" destId="{C3EA63CF-F191-43E1-8841-05A8698C7BAC}" srcOrd="2" destOrd="0" presId="urn:microsoft.com/office/officeart/2005/8/layout/orgChart1"/>
    <dgm:cxn modelId="{7846BA31-5630-4A12-85FC-7833F573F815}" type="presParOf" srcId="{FB421DBE-AF45-491E-9AB6-1DB9D7E31F32}" destId="{C44BE97A-81E5-4C00-8D77-280CC0B0E731}" srcOrd="2" destOrd="0" presId="urn:microsoft.com/office/officeart/2005/8/layout/orgChart1"/>
    <dgm:cxn modelId="{E186A3A7-ACF4-42AA-ABA4-D98F8AABBA50}" type="presParOf" srcId="{F34C63B5-B93A-4F3D-9561-73E88B19B40E}" destId="{C95CCBED-743C-4114-8E94-B7FD96A0B867}" srcOrd="8" destOrd="0" presId="urn:microsoft.com/office/officeart/2005/8/layout/orgChart1"/>
    <dgm:cxn modelId="{D3606FD5-9A71-4608-885C-1E462B2596E4}" type="presParOf" srcId="{F34C63B5-B93A-4F3D-9561-73E88B19B40E}" destId="{05D3E5F3-7F5D-4FA5-A43C-DD3956018016}" srcOrd="9" destOrd="0" presId="urn:microsoft.com/office/officeart/2005/8/layout/orgChart1"/>
    <dgm:cxn modelId="{DE441B37-C384-400B-A016-A8EF098A2908}" type="presParOf" srcId="{05D3E5F3-7F5D-4FA5-A43C-DD3956018016}" destId="{9176763B-F4BB-418B-A2D3-1DBD456550E1}" srcOrd="0" destOrd="0" presId="urn:microsoft.com/office/officeart/2005/8/layout/orgChart1"/>
    <dgm:cxn modelId="{BF228924-B3DD-4C2F-BBBD-A7787B5C6C1B}" type="presParOf" srcId="{9176763B-F4BB-418B-A2D3-1DBD456550E1}" destId="{821592E6-51B5-43B3-B8D0-8D572669391E}" srcOrd="0" destOrd="0" presId="urn:microsoft.com/office/officeart/2005/8/layout/orgChart1"/>
    <dgm:cxn modelId="{9E864C12-C5CF-49BA-8F4D-2B3D6C14E734}" type="presParOf" srcId="{9176763B-F4BB-418B-A2D3-1DBD456550E1}" destId="{1F667A4E-8416-4486-9F26-4FB5445A3BBF}" srcOrd="1" destOrd="0" presId="urn:microsoft.com/office/officeart/2005/8/layout/orgChart1"/>
    <dgm:cxn modelId="{24BD275D-F0DA-453E-9F74-3A8D28A8804F}" type="presParOf" srcId="{05D3E5F3-7F5D-4FA5-A43C-DD3956018016}" destId="{38586152-63EF-4F92-A638-61597B6D739B}" srcOrd="1" destOrd="0" presId="urn:microsoft.com/office/officeart/2005/8/layout/orgChart1"/>
    <dgm:cxn modelId="{3A94E7C1-81A5-4C26-B1A4-E61F55A3D5A3}" type="presParOf" srcId="{05D3E5F3-7F5D-4FA5-A43C-DD3956018016}" destId="{3FF26DC5-B71A-42BA-967B-C7964A3BD77D}" srcOrd="2" destOrd="0" presId="urn:microsoft.com/office/officeart/2005/8/layout/orgChart1"/>
    <dgm:cxn modelId="{71670A2E-F4FF-4FD6-8C01-10281AE6A9D5}" type="presParOf" srcId="{1EE0BF1D-8E40-41C1-B1F7-B77BCE42FFC3}" destId="{EDDDEBB9-E293-4A27-937F-D1CA15970A6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AD56A-07CE-4953-A7D7-AC577687F56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AADF3-C200-4F59-965F-8940F7D56758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>
                  <a:lumMod val="95000"/>
                </a:schemeClr>
              </a:solidFill>
            </a:rPr>
            <a:t>ESSP PO</a:t>
          </a:r>
        </a:p>
        <a:p>
          <a:r>
            <a:rPr lang="en-US" sz="1200" b="1" dirty="0" smtClean="0">
              <a:solidFill>
                <a:schemeClr val="bg1">
                  <a:lumMod val="95000"/>
                </a:schemeClr>
              </a:solidFill>
            </a:rPr>
            <a:t>Mission Manager : Diane Hope</a:t>
          </a:r>
        </a:p>
        <a:p>
          <a:r>
            <a:rPr lang="en-US" sz="1200" b="1" dirty="0" smtClean="0">
              <a:solidFill>
                <a:schemeClr val="bg1">
                  <a:lumMod val="95000"/>
                </a:schemeClr>
              </a:solidFill>
            </a:rPr>
            <a:t>Chief Engineer: Randy Regan</a:t>
          </a:r>
        </a:p>
        <a:p>
          <a:endParaRPr lang="en-US" sz="1200" b="1" dirty="0" smtClean="0">
            <a:solidFill>
              <a:schemeClr val="bg1">
                <a:lumMod val="95000"/>
              </a:schemeClr>
            </a:solidFill>
          </a:endParaRPr>
        </a:p>
      </dgm:t>
    </dgm:pt>
    <dgm:pt modelId="{F73AC411-5082-4B00-970B-9BC8200AB6D8}" type="parTrans" cxnId="{732898E6-71BF-4A34-B93D-E7E422166D8B}">
      <dgm:prSet/>
      <dgm:spPr/>
      <dgm:t>
        <a:bodyPr/>
        <a:lstStyle/>
        <a:p>
          <a:endParaRPr lang="en-US"/>
        </a:p>
      </dgm:t>
    </dgm:pt>
    <dgm:pt modelId="{D809E522-B343-46AE-AA5F-A2F0D7A81A2E}" type="sibTrans" cxnId="{732898E6-71BF-4A34-B93D-E7E422166D8B}">
      <dgm:prSet/>
      <dgm:spPr/>
      <dgm:t>
        <a:bodyPr/>
        <a:lstStyle/>
        <a:p>
          <a:endParaRPr lang="en-US"/>
        </a:p>
      </dgm:t>
    </dgm:pt>
    <dgm:pt modelId="{3B6D5F04-1FE0-4D58-B736-7F0DEE7D5650}">
      <dgm:prSet phldrT="[Text]"/>
      <dgm:spPr/>
      <dgm:t>
        <a:bodyPr/>
        <a:lstStyle/>
        <a:p>
          <a:r>
            <a:rPr lang="en-US" b="1" dirty="0" smtClean="0"/>
            <a:t>ESSP PO </a:t>
          </a:r>
        </a:p>
        <a:p>
          <a:r>
            <a:rPr lang="en-US" b="1" dirty="0" smtClean="0"/>
            <a:t>Directed Mission</a:t>
          </a:r>
        </a:p>
        <a:p>
          <a:r>
            <a:rPr lang="en-US" b="1" dirty="0" smtClean="0"/>
            <a:t>Project Manager: Alan Little</a:t>
          </a:r>
        </a:p>
        <a:p>
          <a:r>
            <a:rPr lang="en-US" b="1" dirty="0" smtClean="0"/>
            <a:t>Systems Engineer: Barbara Hilton</a:t>
          </a:r>
          <a:endParaRPr lang="en-US" b="1" dirty="0"/>
        </a:p>
      </dgm:t>
    </dgm:pt>
    <dgm:pt modelId="{E63F4875-27F2-4428-9F14-5C36472DDD41}" type="parTrans" cxnId="{BCEADEDF-A61D-4A98-81D4-42A1A4906C98}">
      <dgm:prSet/>
      <dgm:spPr/>
      <dgm:t>
        <a:bodyPr/>
        <a:lstStyle/>
        <a:p>
          <a:endParaRPr lang="en-US"/>
        </a:p>
      </dgm:t>
    </dgm:pt>
    <dgm:pt modelId="{65499580-CE58-4E58-B70F-FF45F7A56E14}" type="sibTrans" cxnId="{BCEADEDF-A61D-4A98-81D4-42A1A4906C98}">
      <dgm:prSet/>
      <dgm:spPr/>
      <dgm:t>
        <a:bodyPr/>
        <a:lstStyle/>
        <a:p>
          <a:endParaRPr lang="en-US"/>
        </a:p>
      </dgm:t>
    </dgm:pt>
    <dgm:pt modelId="{D3F99188-54D5-42B4-92FC-00B00778C576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TEMPO Instrument Investigation</a:t>
          </a:r>
        </a:p>
        <a:p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PI: Kelly Chance</a:t>
          </a:r>
        </a:p>
        <a:p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PM: Wendy Pennington</a:t>
          </a:r>
        </a:p>
        <a:p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Chief/Systems Engineer: Dave Rosenbaum</a:t>
          </a:r>
          <a:endParaRPr lang="en-US" b="1" dirty="0">
            <a:solidFill>
              <a:schemeClr val="bg1">
                <a:lumMod val="95000"/>
              </a:schemeClr>
            </a:solidFill>
          </a:endParaRPr>
        </a:p>
      </dgm:t>
    </dgm:pt>
    <dgm:pt modelId="{72702FBD-AD28-46BF-B14F-0144CDB3A33C}" type="parTrans" cxnId="{D3A0D141-7CF9-430F-9FAF-25F3EE0AE795}">
      <dgm:prSet/>
      <dgm:spPr/>
      <dgm:t>
        <a:bodyPr/>
        <a:lstStyle/>
        <a:p>
          <a:endParaRPr lang="en-US"/>
        </a:p>
      </dgm:t>
    </dgm:pt>
    <dgm:pt modelId="{B9CE1DB9-21FD-44CC-BB0F-4190C27601D3}" type="sibTrans" cxnId="{D3A0D141-7CF9-430F-9FAF-25F3EE0AE795}">
      <dgm:prSet/>
      <dgm:spPr/>
      <dgm:t>
        <a:bodyPr/>
        <a:lstStyle/>
        <a:p>
          <a:endParaRPr lang="en-US"/>
        </a:p>
      </dgm:t>
    </dgm:pt>
    <dgm:pt modelId="{98FD6BC0-9030-471C-89B5-D3665A13DD25}" type="pres">
      <dgm:prSet presAssocID="{CA4AD56A-07CE-4953-A7D7-AC577687F5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95975-0A81-4BAA-B82A-D1EB3DFC7B99}" type="pres">
      <dgm:prSet presAssocID="{A6FAADF3-C200-4F59-965F-8940F7D56758}" presName="node" presStyleLbl="node1" presStyleIdx="0" presStyleCnt="3" custRadScaleRad="100067" custRadScaleInc="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F182C-6BBE-4F26-9760-81B81F4811B3}" type="pres">
      <dgm:prSet presAssocID="{D809E522-B343-46AE-AA5F-A2F0D7A81A2E}" presName="sibTrans" presStyleLbl="sibTrans2D1" presStyleIdx="0" presStyleCnt="3" custAng="20590075" custScaleX="100490" custLinFactY="31134" custLinFactNeighborX="-29587" custLinFactNeighborY="100000"/>
      <dgm:spPr/>
      <dgm:t>
        <a:bodyPr/>
        <a:lstStyle/>
        <a:p>
          <a:endParaRPr lang="en-US"/>
        </a:p>
      </dgm:t>
    </dgm:pt>
    <dgm:pt modelId="{97EA234D-1851-416C-B5E5-F48CA96F4ED3}" type="pres">
      <dgm:prSet presAssocID="{D809E522-B343-46AE-AA5F-A2F0D7A81A2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59B186-CA56-42BE-93EA-9A935B527B07}" type="pres">
      <dgm:prSet presAssocID="{3B6D5F04-1FE0-4D58-B736-7F0DEE7D56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2B4D3-D84B-4E43-803C-DE1B2B98F2F6}" type="pres">
      <dgm:prSet presAssocID="{65499580-CE58-4E58-B70F-FF45F7A56E1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12649AA-21BC-4C81-84EC-5AFF43E13D37}" type="pres">
      <dgm:prSet presAssocID="{65499580-CE58-4E58-B70F-FF45F7A56E1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B3CBA57-C970-4A26-A269-4F7A3119022F}" type="pres">
      <dgm:prSet presAssocID="{D3F99188-54D5-42B4-92FC-00B00778C5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5B5D0-ACBF-422F-9EE3-C88AD1AADB29}" type="pres">
      <dgm:prSet presAssocID="{B9CE1DB9-21FD-44CC-BB0F-4190C27601D3}" presName="sibTrans" presStyleLbl="sibTrans2D1" presStyleIdx="2" presStyleCnt="3" custAng="1304923" custScaleX="109230" custScaleY="92830" custLinFactY="30782" custLinFactNeighborX="29232" custLinFactNeighborY="100000"/>
      <dgm:spPr/>
      <dgm:t>
        <a:bodyPr/>
        <a:lstStyle/>
        <a:p>
          <a:endParaRPr lang="en-US"/>
        </a:p>
      </dgm:t>
    </dgm:pt>
    <dgm:pt modelId="{42DAA7F1-3160-4115-8F9A-DFA4CAD9F957}" type="pres">
      <dgm:prSet presAssocID="{B9CE1DB9-21FD-44CC-BB0F-4190C27601D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2E4CA4-91C1-45C0-9D79-8F3EA8A92A79}" type="presOf" srcId="{65499580-CE58-4E58-B70F-FF45F7A56E14}" destId="{812649AA-21BC-4C81-84EC-5AFF43E13D37}" srcOrd="1" destOrd="0" presId="urn:microsoft.com/office/officeart/2005/8/layout/cycle7"/>
    <dgm:cxn modelId="{9E6D5FD4-66BB-4C9E-AE88-EFEC1BCADA04}" type="presOf" srcId="{D3F99188-54D5-42B4-92FC-00B00778C576}" destId="{2B3CBA57-C970-4A26-A269-4F7A3119022F}" srcOrd="0" destOrd="0" presId="urn:microsoft.com/office/officeart/2005/8/layout/cycle7"/>
    <dgm:cxn modelId="{49D7AA4E-AAA0-4DC4-A084-0DD28EB44701}" type="presOf" srcId="{A6FAADF3-C200-4F59-965F-8940F7D56758}" destId="{42F95975-0A81-4BAA-B82A-D1EB3DFC7B99}" srcOrd="0" destOrd="0" presId="urn:microsoft.com/office/officeart/2005/8/layout/cycle7"/>
    <dgm:cxn modelId="{111A496C-7502-44FF-90BD-53E41222C82D}" type="presOf" srcId="{D809E522-B343-46AE-AA5F-A2F0D7A81A2E}" destId="{115F182C-6BBE-4F26-9760-81B81F4811B3}" srcOrd="0" destOrd="0" presId="urn:microsoft.com/office/officeart/2005/8/layout/cycle7"/>
    <dgm:cxn modelId="{9012BAB4-B336-4AE4-9249-676477E3A0E9}" type="presOf" srcId="{3B6D5F04-1FE0-4D58-B736-7F0DEE7D5650}" destId="{6159B186-CA56-42BE-93EA-9A935B527B07}" srcOrd="0" destOrd="0" presId="urn:microsoft.com/office/officeart/2005/8/layout/cycle7"/>
    <dgm:cxn modelId="{27AC1318-3FB2-43DB-BA42-CC587F99E3A3}" type="presOf" srcId="{65499580-CE58-4E58-B70F-FF45F7A56E14}" destId="{44A2B4D3-D84B-4E43-803C-DE1B2B98F2F6}" srcOrd="0" destOrd="0" presId="urn:microsoft.com/office/officeart/2005/8/layout/cycle7"/>
    <dgm:cxn modelId="{D3A0D141-7CF9-430F-9FAF-25F3EE0AE795}" srcId="{CA4AD56A-07CE-4953-A7D7-AC577687F56B}" destId="{D3F99188-54D5-42B4-92FC-00B00778C576}" srcOrd="2" destOrd="0" parTransId="{72702FBD-AD28-46BF-B14F-0144CDB3A33C}" sibTransId="{B9CE1DB9-21FD-44CC-BB0F-4190C27601D3}"/>
    <dgm:cxn modelId="{79F7934E-6CBC-43A8-844E-DD2A77186910}" type="presOf" srcId="{B9CE1DB9-21FD-44CC-BB0F-4190C27601D3}" destId="{42DAA7F1-3160-4115-8F9A-DFA4CAD9F957}" srcOrd="1" destOrd="0" presId="urn:microsoft.com/office/officeart/2005/8/layout/cycle7"/>
    <dgm:cxn modelId="{732898E6-71BF-4A34-B93D-E7E422166D8B}" srcId="{CA4AD56A-07CE-4953-A7D7-AC577687F56B}" destId="{A6FAADF3-C200-4F59-965F-8940F7D56758}" srcOrd="0" destOrd="0" parTransId="{F73AC411-5082-4B00-970B-9BC8200AB6D8}" sibTransId="{D809E522-B343-46AE-AA5F-A2F0D7A81A2E}"/>
    <dgm:cxn modelId="{BCEADEDF-A61D-4A98-81D4-42A1A4906C98}" srcId="{CA4AD56A-07CE-4953-A7D7-AC577687F56B}" destId="{3B6D5F04-1FE0-4D58-B736-7F0DEE7D5650}" srcOrd="1" destOrd="0" parTransId="{E63F4875-27F2-4428-9F14-5C36472DDD41}" sibTransId="{65499580-CE58-4E58-B70F-FF45F7A56E14}"/>
    <dgm:cxn modelId="{C41001CC-557E-421D-BE4D-21EDFDFEB0A8}" type="presOf" srcId="{B9CE1DB9-21FD-44CC-BB0F-4190C27601D3}" destId="{CF75B5D0-ACBF-422F-9EE3-C88AD1AADB29}" srcOrd="0" destOrd="0" presId="urn:microsoft.com/office/officeart/2005/8/layout/cycle7"/>
    <dgm:cxn modelId="{D840F512-8BCA-479F-A924-A57D6DA22BEA}" type="presOf" srcId="{CA4AD56A-07CE-4953-A7D7-AC577687F56B}" destId="{98FD6BC0-9030-471C-89B5-D3665A13DD25}" srcOrd="0" destOrd="0" presId="urn:microsoft.com/office/officeart/2005/8/layout/cycle7"/>
    <dgm:cxn modelId="{C6AEDC49-43A5-4A9C-A01A-19E80657EF36}" type="presOf" srcId="{D809E522-B343-46AE-AA5F-A2F0D7A81A2E}" destId="{97EA234D-1851-416C-B5E5-F48CA96F4ED3}" srcOrd="1" destOrd="0" presId="urn:microsoft.com/office/officeart/2005/8/layout/cycle7"/>
    <dgm:cxn modelId="{BC4780A1-A32A-49B7-A234-CEE49E0AF7E8}" type="presParOf" srcId="{98FD6BC0-9030-471C-89B5-D3665A13DD25}" destId="{42F95975-0A81-4BAA-B82A-D1EB3DFC7B99}" srcOrd="0" destOrd="0" presId="urn:microsoft.com/office/officeart/2005/8/layout/cycle7"/>
    <dgm:cxn modelId="{A8C8269F-56DD-4F08-9B60-D4888A418A35}" type="presParOf" srcId="{98FD6BC0-9030-471C-89B5-D3665A13DD25}" destId="{115F182C-6BBE-4F26-9760-81B81F4811B3}" srcOrd="1" destOrd="0" presId="urn:microsoft.com/office/officeart/2005/8/layout/cycle7"/>
    <dgm:cxn modelId="{BECA89DD-3B8E-4239-8FB9-FD1D95970370}" type="presParOf" srcId="{115F182C-6BBE-4F26-9760-81B81F4811B3}" destId="{97EA234D-1851-416C-B5E5-F48CA96F4ED3}" srcOrd="0" destOrd="0" presId="urn:microsoft.com/office/officeart/2005/8/layout/cycle7"/>
    <dgm:cxn modelId="{061E6FBD-F092-4DC2-AA62-450FF122AB8A}" type="presParOf" srcId="{98FD6BC0-9030-471C-89B5-D3665A13DD25}" destId="{6159B186-CA56-42BE-93EA-9A935B527B07}" srcOrd="2" destOrd="0" presId="urn:microsoft.com/office/officeart/2005/8/layout/cycle7"/>
    <dgm:cxn modelId="{270B5471-82D3-4DA7-B9F3-D93D462AB1AB}" type="presParOf" srcId="{98FD6BC0-9030-471C-89B5-D3665A13DD25}" destId="{44A2B4D3-D84B-4E43-803C-DE1B2B98F2F6}" srcOrd="3" destOrd="0" presId="urn:microsoft.com/office/officeart/2005/8/layout/cycle7"/>
    <dgm:cxn modelId="{774F3847-5CF5-47FA-8956-CC86CD1861EB}" type="presParOf" srcId="{44A2B4D3-D84B-4E43-803C-DE1B2B98F2F6}" destId="{812649AA-21BC-4C81-84EC-5AFF43E13D37}" srcOrd="0" destOrd="0" presId="urn:microsoft.com/office/officeart/2005/8/layout/cycle7"/>
    <dgm:cxn modelId="{652C3A0B-3F16-420D-B118-5E64947CFFF2}" type="presParOf" srcId="{98FD6BC0-9030-471C-89B5-D3665A13DD25}" destId="{2B3CBA57-C970-4A26-A269-4F7A3119022F}" srcOrd="4" destOrd="0" presId="urn:microsoft.com/office/officeart/2005/8/layout/cycle7"/>
    <dgm:cxn modelId="{73368C97-75E6-48A1-A358-963CD2F12E69}" type="presParOf" srcId="{98FD6BC0-9030-471C-89B5-D3665A13DD25}" destId="{CF75B5D0-ACBF-422F-9EE3-C88AD1AADB29}" srcOrd="5" destOrd="0" presId="urn:microsoft.com/office/officeart/2005/8/layout/cycle7"/>
    <dgm:cxn modelId="{5E1B59F2-01F2-4D32-ADA2-8B7D80AE630F}" type="presParOf" srcId="{CF75B5D0-ACBF-422F-9EE3-C88AD1AADB29}" destId="{42DAA7F1-3160-4115-8F9A-DFA4CAD9F9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CCBED-743C-4114-8E94-B7FD96A0B867}">
      <dsp:nvSpPr>
        <dsp:cNvPr id="0" name=""/>
        <dsp:cNvSpPr/>
      </dsp:nvSpPr>
      <dsp:spPr>
        <a:xfrm>
          <a:off x="3965632" y="841585"/>
          <a:ext cx="3330144" cy="79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62"/>
              </a:lnTo>
              <a:lnTo>
                <a:pt x="3330144" y="655862"/>
              </a:lnTo>
              <a:lnTo>
                <a:pt x="3330144" y="799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AB477-8F3C-4287-8A53-8A2C046BD23B}">
      <dsp:nvSpPr>
        <dsp:cNvPr id="0" name=""/>
        <dsp:cNvSpPr/>
      </dsp:nvSpPr>
      <dsp:spPr>
        <a:xfrm>
          <a:off x="5300565" y="2310228"/>
          <a:ext cx="325339" cy="60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011"/>
              </a:lnTo>
              <a:lnTo>
                <a:pt x="325339" y="6080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C3246-C0B8-4822-A6F6-17189CE91553}">
      <dsp:nvSpPr>
        <dsp:cNvPr id="0" name=""/>
        <dsp:cNvSpPr/>
      </dsp:nvSpPr>
      <dsp:spPr>
        <a:xfrm>
          <a:off x="3965632" y="841585"/>
          <a:ext cx="1881330" cy="785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215"/>
              </a:lnTo>
              <a:lnTo>
                <a:pt x="1881330" y="642215"/>
              </a:lnTo>
              <a:lnTo>
                <a:pt x="1881330" y="7856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E0A00-36BA-4D9B-A0DD-222FBB8443A1}">
      <dsp:nvSpPr>
        <dsp:cNvPr id="0" name=""/>
        <dsp:cNvSpPr/>
      </dsp:nvSpPr>
      <dsp:spPr>
        <a:xfrm>
          <a:off x="2219836" y="2323881"/>
          <a:ext cx="297008" cy="150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739"/>
              </a:lnTo>
              <a:lnTo>
                <a:pt x="297008" y="15047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02A12-F796-41AA-9A70-9FF45C8D67C3}">
      <dsp:nvSpPr>
        <dsp:cNvPr id="0" name=""/>
        <dsp:cNvSpPr/>
      </dsp:nvSpPr>
      <dsp:spPr>
        <a:xfrm>
          <a:off x="2219836" y="2323881"/>
          <a:ext cx="297008" cy="727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248"/>
              </a:lnTo>
              <a:lnTo>
                <a:pt x="297008" y="72724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B0CCE-CA37-44C6-8FF6-13409C92016C}">
      <dsp:nvSpPr>
        <dsp:cNvPr id="0" name=""/>
        <dsp:cNvSpPr/>
      </dsp:nvSpPr>
      <dsp:spPr>
        <a:xfrm>
          <a:off x="2766234" y="841585"/>
          <a:ext cx="1199398" cy="799298"/>
        </a:xfrm>
        <a:custGeom>
          <a:avLst/>
          <a:gdLst/>
          <a:ahLst/>
          <a:cxnLst/>
          <a:rect l="0" t="0" r="0" b="0"/>
          <a:pathLst>
            <a:path>
              <a:moveTo>
                <a:pt x="1199398" y="0"/>
              </a:moveTo>
              <a:lnTo>
                <a:pt x="1199398" y="655868"/>
              </a:lnTo>
              <a:lnTo>
                <a:pt x="0" y="655868"/>
              </a:lnTo>
              <a:lnTo>
                <a:pt x="0" y="7992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F87B2-EA1B-485F-96BB-5AC434079A9B}">
      <dsp:nvSpPr>
        <dsp:cNvPr id="0" name=""/>
        <dsp:cNvSpPr/>
      </dsp:nvSpPr>
      <dsp:spPr>
        <a:xfrm>
          <a:off x="313672" y="2323874"/>
          <a:ext cx="123062" cy="628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357"/>
              </a:lnTo>
              <a:lnTo>
                <a:pt x="123062" y="6283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A78AF-71A5-43C0-B04F-3765EA82E78A}">
      <dsp:nvSpPr>
        <dsp:cNvPr id="0" name=""/>
        <dsp:cNvSpPr/>
      </dsp:nvSpPr>
      <dsp:spPr>
        <a:xfrm>
          <a:off x="860070" y="841585"/>
          <a:ext cx="3105562" cy="799291"/>
        </a:xfrm>
        <a:custGeom>
          <a:avLst/>
          <a:gdLst/>
          <a:ahLst/>
          <a:cxnLst/>
          <a:rect l="0" t="0" r="0" b="0"/>
          <a:pathLst>
            <a:path>
              <a:moveTo>
                <a:pt x="3105562" y="0"/>
              </a:moveTo>
              <a:lnTo>
                <a:pt x="3105562" y="655862"/>
              </a:lnTo>
              <a:lnTo>
                <a:pt x="0" y="655862"/>
              </a:lnTo>
              <a:lnTo>
                <a:pt x="0" y="799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C3230-C894-4BBE-8834-F15CCF3DC7FB}">
      <dsp:nvSpPr>
        <dsp:cNvPr id="0" name=""/>
        <dsp:cNvSpPr/>
      </dsp:nvSpPr>
      <dsp:spPr>
        <a:xfrm>
          <a:off x="3870054" y="2323881"/>
          <a:ext cx="91440" cy="506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388"/>
              </a:lnTo>
              <a:lnTo>
                <a:pt x="119333" y="5063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51C34-190B-4903-A7C4-00F315C0197C}">
      <dsp:nvSpPr>
        <dsp:cNvPr id="0" name=""/>
        <dsp:cNvSpPr/>
      </dsp:nvSpPr>
      <dsp:spPr>
        <a:xfrm>
          <a:off x="3915774" y="2323881"/>
          <a:ext cx="101220" cy="1264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337"/>
              </a:lnTo>
              <a:lnTo>
                <a:pt x="101220" y="126433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845B9-2694-44E4-ABB1-FFC84509472D}">
      <dsp:nvSpPr>
        <dsp:cNvPr id="0" name=""/>
        <dsp:cNvSpPr/>
      </dsp:nvSpPr>
      <dsp:spPr>
        <a:xfrm>
          <a:off x="3965632" y="841585"/>
          <a:ext cx="496539" cy="79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68"/>
              </a:lnTo>
              <a:lnTo>
                <a:pt x="496539" y="655868"/>
              </a:lnTo>
              <a:lnTo>
                <a:pt x="496539" y="7992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26E9F-787E-4B0F-A8B6-0E33D9C233E7}">
      <dsp:nvSpPr>
        <dsp:cNvPr id="0" name=""/>
        <dsp:cNvSpPr/>
      </dsp:nvSpPr>
      <dsp:spPr>
        <a:xfrm>
          <a:off x="3282635" y="158588"/>
          <a:ext cx="1365995" cy="682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TEMPO on Host System</a:t>
          </a:r>
          <a:endParaRPr lang="en-US" sz="1300" kern="1200" dirty="0"/>
        </a:p>
      </dsp:txBody>
      <dsp:txXfrm>
        <a:off x="3282635" y="158588"/>
        <a:ext cx="1365995" cy="682997"/>
      </dsp:txXfrm>
    </dsp:sp>
    <dsp:sp modelId="{62D524F6-4307-4764-9C92-5BF0A288B452}">
      <dsp:nvSpPr>
        <dsp:cNvPr id="0" name=""/>
        <dsp:cNvSpPr/>
      </dsp:nvSpPr>
      <dsp:spPr>
        <a:xfrm>
          <a:off x="3779174" y="1640884"/>
          <a:ext cx="1365995" cy="682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Ground System Segment</a:t>
          </a:r>
        </a:p>
      </dsp:txBody>
      <dsp:txXfrm>
        <a:off x="3779174" y="1640884"/>
        <a:ext cx="1365995" cy="682997"/>
      </dsp:txXfrm>
    </dsp:sp>
    <dsp:sp modelId="{2E5D993A-5126-4314-B60C-F6E5E8B8979E}">
      <dsp:nvSpPr>
        <dsp:cNvPr id="0" name=""/>
        <dsp:cNvSpPr/>
      </dsp:nvSpPr>
      <dsp:spPr>
        <a:xfrm>
          <a:off x="4016994" y="3246720"/>
          <a:ext cx="1365995" cy="68299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 Operations &amp; Science Data Center</a:t>
          </a:r>
          <a:endParaRPr lang="en-US" sz="1300" kern="1200" dirty="0"/>
        </a:p>
      </dsp:txBody>
      <dsp:txXfrm>
        <a:off x="4016994" y="3246720"/>
        <a:ext cx="1365995" cy="682997"/>
      </dsp:txXfrm>
    </dsp:sp>
    <dsp:sp modelId="{C55F1545-06C4-4062-A5CE-D85B69BD2F2A}">
      <dsp:nvSpPr>
        <dsp:cNvPr id="0" name=""/>
        <dsp:cNvSpPr/>
      </dsp:nvSpPr>
      <dsp:spPr>
        <a:xfrm>
          <a:off x="3989387" y="2488770"/>
          <a:ext cx="1365995" cy="682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S/C Ops Center</a:t>
          </a:r>
          <a:endParaRPr lang="en-US" sz="1300" kern="1200" dirty="0"/>
        </a:p>
      </dsp:txBody>
      <dsp:txXfrm>
        <a:off x="3989387" y="2488770"/>
        <a:ext cx="1365995" cy="682997"/>
      </dsp:txXfrm>
    </dsp:sp>
    <dsp:sp modelId="{6EEBA787-7047-4499-B8A5-2DE58EEDDA17}">
      <dsp:nvSpPr>
        <dsp:cNvPr id="0" name=""/>
        <dsp:cNvSpPr/>
      </dsp:nvSpPr>
      <dsp:spPr>
        <a:xfrm>
          <a:off x="177072" y="1640877"/>
          <a:ext cx="1365995" cy="68299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Science Segment </a:t>
          </a:r>
          <a:endParaRPr lang="en-US" sz="1300" kern="1200" dirty="0"/>
        </a:p>
      </dsp:txBody>
      <dsp:txXfrm>
        <a:off x="177072" y="1640877"/>
        <a:ext cx="1365995" cy="682997"/>
      </dsp:txXfrm>
    </dsp:sp>
    <dsp:sp modelId="{52849BCC-27E7-46F6-B542-65C86BC8BA46}">
      <dsp:nvSpPr>
        <dsp:cNvPr id="0" name=""/>
        <dsp:cNvSpPr/>
      </dsp:nvSpPr>
      <dsp:spPr>
        <a:xfrm>
          <a:off x="436734" y="2610733"/>
          <a:ext cx="1365995" cy="68299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Science Data Processing</a:t>
          </a:r>
          <a:endParaRPr lang="en-US" sz="1300" kern="1200" dirty="0"/>
        </a:p>
      </dsp:txBody>
      <dsp:txXfrm>
        <a:off x="436734" y="2610733"/>
        <a:ext cx="1365995" cy="682997"/>
      </dsp:txXfrm>
    </dsp:sp>
    <dsp:sp modelId="{A595AE66-3AEC-4FC0-B0BF-F1576EE1EAB8}">
      <dsp:nvSpPr>
        <dsp:cNvPr id="0" name=""/>
        <dsp:cNvSpPr/>
      </dsp:nvSpPr>
      <dsp:spPr>
        <a:xfrm>
          <a:off x="2083236" y="1640884"/>
          <a:ext cx="1365995" cy="68299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TEMPO Instrument</a:t>
          </a:r>
          <a:endParaRPr lang="en-US" sz="1300" kern="1200" dirty="0"/>
        </a:p>
      </dsp:txBody>
      <dsp:txXfrm>
        <a:off x="2083236" y="1640884"/>
        <a:ext cx="1365995" cy="682997"/>
      </dsp:txXfrm>
    </dsp:sp>
    <dsp:sp modelId="{2618BE8A-4FAF-4BE4-8004-172DA0332C5E}">
      <dsp:nvSpPr>
        <dsp:cNvPr id="0" name=""/>
        <dsp:cNvSpPr/>
      </dsp:nvSpPr>
      <dsp:spPr>
        <a:xfrm>
          <a:off x="2516844" y="2709631"/>
          <a:ext cx="1365995" cy="68299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Instrument/Interface Control Doc</a:t>
          </a:r>
          <a:endParaRPr lang="en-US" sz="1300" kern="1200" dirty="0"/>
        </a:p>
      </dsp:txBody>
      <dsp:txXfrm>
        <a:off x="2516844" y="2709631"/>
        <a:ext cx="1365995" cy="682997"/>
      </dsp:txXfrm>
    </dsp:sp>
    <dsp:sp modelId="{9BF1C3DE-0004-4798-9A08-80926C49EAC4}">
      <dsp:nvSpPr>
        <dsp:cNvPr id="0" name=""/>
        <dsp:cNvSpPr/>
      </dsp:nvSpPr>
      <dsp:spPr>
        <a:xfrm>
          <a:off x="2516844" y="3487122"/>
          <a:ext cx="1365995" cy="68299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</a:t>
          </a:r>
          <a:endParaRPr lang="en-US" sz="1300" kern="1200" dirty="0"/>
        </a:p>
      </dsp:txBody>
      <dsp:txXfrm>
        <a:off x="2516844" y="3487122"/>
        <a:ext cx="1365995" cy="682997"/>
      </dsp:txXfrm>
    </dsp:sp>
    <dsp:sp modelId="{3AF39C84-06CD-4646-AF83-E0CBA1D04FCA}">
      <dsp:nvSpPr>
        <dsp:cNvPr id="0" name=""/>
        <dsp:cNvSpPr/>
      </dsp:nvSpPr>
      <dsp:spPr>
        <a:xfrm>
          <a:off x="5163965" y="1627230"/>
          <a:ext cx="1365995" cy="682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Spacecraft Segment</a:t>
          </a:r>
          <a:endParaRPr lang="en-US" sz="1300" kern="1200" dirty="0"/>
        </a:p>
      </dsp:txBody>
      <dsp:txXfrm>
        <a:off x="5163965" y="1627230"/>
        <a:ext cx="1365995" cy="682997"/>
      </dsp:txXfrm>
    </dsp:sp>
    <dsp:sp modelId="{B9E9121B-CB26-4CBD-916E-A5B6925B84EF}">
      <dsp:nvSpPr>
        <dsp:cNvPr id="0" name=""/>
        <dsp:cNvSpPr/>
      </dsp:nvSpPr>
      <dsp:spPr>
        <a:xfrm>
          <a:off x="5625904" y="2576740"/>
          <a:ext cx="1365995" cy="682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Accommodations/Platform Interface</a:t>
          </a:r>
          <a:endParaRPr lang="en-US" sz="1300" kern="1200" dirty="0"/>
        </a:p>
      </dsp:txBody>
      <dsp:txXfrm>
        <a:off x="5625904" y="2576740"/>
        <a:ext cx="1365995" cy="682997"/>
      </dsp:txXfrm>
    </dsp:sp>
    <dsp:sp modelId="{821592E6-51B5-43B3-B8D0-8D572669391E}">
      <dsp:nvSpPr>
        <dsp:cNvPr id="0" name=""/>
        <dsp:cNvSpPr/>
      </dsp:nvSpPr>
      <dsp:spPr>
        <a:xfrm>
          <a:off x="6612779" y="1640877"/>
          <a:ext cx="1365995" cy="682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Launch Segment</a:t>
          </a:r>
          <a:endParaRPr lang="en-US" sz="1300" kern="1200" dirty="0"/>
        </a:p>
      </dsp:txBody>
      <dsp:txXfrm>
        <a:off x="6612779" y="1640877"/>
        <a:ext cx="1365995" cy="682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95975-0A81-4BAA-B82A-D1EB3DFC7B99}">
      <dsp:nvSpPr>
        <dsp:cNvPr id="0" name=""/>
        <dsp:cNvSpPr/>
      </dsp:nvSpPr>
      <dsp:spPr>
        <a:xfrm>
          <a:off x="2022001" y="6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>
                  <a:lumMod val="95000"/>
                </a:schemeClr>
              </a:solidFill>
            </a:rPr>
            <a:t>ESSP 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>
                  <a:lumMod val="95000"/>
                </a:schemeClr>
              </a:solidFill>
            </a:rPr>
            <a:t>Mission Manager : Diane Hope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>
                  <a:lumMod val="95000"/>
                </a:schemeClr>
              </a:solidFill>
            </a:rPr>
            <a:t>Chief Engineer: Randy Regan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bg1">
                <a:lumMod val="95000"/>
              </a:schemeClr>
            </a:solidFill>
          </a:endParaRPr>
        </a:p>
      </dsp:txBody>
      <dsp:txXfrm>
        <a:off x="2052819" y="30824"/>
        <a:ext cx="2042793" cy="990578"/>
      </dsp:txXfrm>
    </dsp:sp>
    <dsp:sp modelId="{115F182C-6BBE-4F26-9760-81B81F4811B3}">
      <dsp:nvSpPr>
        <dsp:cNvPr id="0" name=""/>
        <dsp:cNvSpPr/>
      </dsp:nvSpPr>
      <dsp:spPr>
        <a:xfrm rot="2613196">
          <a:off x="3054540" y="2330209"/>
          <a:ext cx="1101818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65023" y="2403864"/>
        <a:ext cx="880853" cy="220965"/>
      </dsp:txXfrm>
    </dsp:sp>
    <dsp:sp modelId="{6159B186-CA56-42BE-93EA-9A935B527B07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ESSP PO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Directed Mission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Project Manager: Alan Little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Systems Engineer: Barbara Hilton</a:t>
          </a:r>
          <a:endParaRPr lang="en-US" sz="1000" b="1" kern="1200" dirty="0"/>
        </a:p>
      </dsp:txBody>
      <dsp:txXfrm>
        <a:off x="3764096" y="3041423"/>
        <a:ext cx="2042793" cy="990578"/>
      </dsp:txXfrm>
    </dsp:sp>
    <dsp:sp modelId="{44A2B4D3-D84B-4E43-803C-DE1B2B98F2F6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610259" y="3426230"/>
        <a:ext cx="875480" cy="220965"/>
      </dsp:txXfrm>
    </dsp:sp>
    <dsp:sp modelId="{2B3CBA57-C970-4A26-A269-4F7A3119022F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TEMPO Instrument Investigation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PI: Kelly Chance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PM: Wendy Pennington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Chief/Systems Engineer: Dave Rosenbaum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89109" y="3041423"/>
        <a:ext cx="2042793" cy="990578"/>
      </dsp:txXfrm>
    </dsp:sp>
    <dsp:sp modelId="{CF75B5D0-ACBF-422F-9EE3-C88AD1AADB29}">
      <dsp:nvSpPr>
        <dsp:cNvPr id="0" name=""/>
        <dsp:cNvSpPr/>
      </dsp:nvSpPr>
      <dsp:spPr>
        <a:xfrm rot="19326714">
          <a:off x="1914050" y="2342116"/>
          <a:ext cx="1197647" cy="3418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611" y="2410490"/>
        <a:ext cx="992525" cy="20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4C35-3DF3-413C-A389-F4FCF87DD911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E925-389B-457F-9393-86620045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1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C49DD-97FF-4EAA-8BFA-91C9C39E1AF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AF04C-C578-4DF1-8769-053D03FC3CCE}" type="datetimeFigureOut">
              <a:rPr lang="en-US"/>
              <a:pPr>
                <a:defRPr/>
              </a:pPr>
              <a:t>5/22/15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5244-D4AE-48B9-BC46-EB1A48C37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5/22/15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5/22/15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5/22/15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54832C-EAD1-46DC-B1F9-27853B217E69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2E715-A3AD-43CA-81CE-184B99175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3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54832C-EAD1-46DC-B1F9-27853B217E69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6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43300" y="2370138"/>
            <a:ext cx="48799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Project Overview</a:t>
            </a:r>
            <a:endParaRPr lang="en-US" sz="28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2000" b="1" dirty="0" smtClean="0">
                <a:cs typeface="Arial" charset="0"/>
              </a:rPr>
              <a:t>Wendy Pennington, TEMPO Instrument Project Manager</a:t>
            </a:r>
            <a:endParaRPr lang="en-US" sz="2000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  <a:cs typeface="Arial" charset="0"/>
              </a:rPr>
              <a:t>July 23, 2011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cs typeface="Arial" charset="0"/>
              </a:rPr>
              <a:t>(</a:t>
            </a:r>
            <a:r>
              <a:rPr lang="en-US" sz="1400" dirty="0">
                <a:cs typeface="Arial" charset="0"/>
              </a:rPr>
              <a:t>757</a:t>
            </a:r>
            <a:r>
              <a:rPr lang="en-US" sz="1400" dirty="0" smtClean="0">
                <a:cs typeface="Arial" charset="0"/>
              </a:rPr>
              <a:t>).864.47126</a:t>
            </a:r>
            <a:endParaRPr lang="en-US" sz="1400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err="1" smtClean="0">
                <a:cs typeface="Arial" charset="0"/>
              </a:rPr>
              <a:t>Wendy.f.,pennington@nasa.gov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78" y="122068"/>
            <a:ext cx="7772400" cy="762000"/>
          </a:xfrm>
        </p:spPr>
        <p:txBody>
          <a:bodyPr anchor="ctr"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Project Classification and</a:t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 Compliance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2292"/>
            <a:ext cx="7772400" cy="5139652"/>
          </a:xfrm>
        </p:spPr>
        <p:txBody>
          <a:bodyPr/>
          <a:lstStyle/>
          <a:p>
            <a:pPr lvl="0" eaLnBrk="0" hangingPunct="0">
              <a:spcBef>
                <a:spcPct val="20000"/>
              </a:spcBef>
              <a:spcAft>
                <a:spcPct val="0"/>
              </a:spcAft>
              <a:buClr>
                <a:srgbClr val="EFAB16">
                  <a:lumMod val="75000"/>
                </a:srgbClr>
              </a:buClr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/>
              </a:rPr>
              <a:t>Complies with Agency and Center </a:t>
            </a: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Requirements</a:t>
            </a:r>
            <a:endParaRPr lang="en-US" sz="2400" b="1" kern="1200" dirty="0">
              <a:solidFill>
                <a:prstClr val="black"/>
              </a:solidFill>
              <a:latin typeface="Calibri"/>
            </a:endParaRPr>
          </a:p>
          <a:p>
            <a:pPr lvl="1" eaLnBrk="0" hangingPunct="0">
              <a:spcBef>
                <a:spcPct val="20000"/>
              </a:spcBef>
              <a:spcAft>
                <a:spcPts val="600"/>
              </a:spcAft>
              <a:buClr>
                <a:srgbClr val="800000"/>
              </a:buClr>
              <a:buSzPct val="130000"/>
              <a:buFont typeface="Arial"/>
              <a:buChar char="•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Calibri"/>
                <a:cs typeface="+mn-cs"/>
              </a:rPr>
              <a:t>Agency 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cs typeface="+mn-cs"/>
              </a:rPr>
              <a:t>Guidance</a:t>
            </a:r>
          </a:p>
          <a:p>
            <a:pPr lvl="2" eaLnBrk="0" hangingPunct="0">
              <a:spcBef>
                <a:spcPct val="20000"/>
              </a:spcBef>
              <a:spcAft>
                <a:spcPts val="600"/>
              </a:spcAft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NPR 7120.5E NASA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Space Flight Program and Project Management Handbook </a:t>
            </a:r>
          </a:p>
          <a:p>
            <a:pPr lvl="2" eaLnBrk="0" hangingPunct="0">
              <a:spcBef>
                <a:spcPct val="20000"/>
              </a:spcBef>
              <a:spcAft>
                <a:spcPts val="600"/>
              </a:spcAft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NPR 7123.1A NASA Systems Engineering Processes and Requirements</a:t>
            </a:r>
          </a:p>
          <a:p>
            <a:pPr lvl="2" eaLnBrk="0" hangingPunct="0">
              <a:spcBef>
                <a:spcPct val="20000"/>
              </a:spcBef>
              <a:spcAft>
                <a:spcPts val="600"/>
              </a:spcAft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NPR 8705.4 Risk Classification for NASA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Payloads</a:t>
            </a:r>
          </a:p>
          <a:p>
            <a:pPr lvl="1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130000"/>
              <a:buFont typeface="Arial"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cs typeface="+mn-cs"/>
              </a:rPr>
              <a:t>Primary Center Guidance</a:t>
            </a:r>
          </a:p>
          <a:p>
            <a:pPr lvl="2" eaLnBrk="0" hangingPunct="0">
              <a:spcBef>
                <a:spcPct val="20000"/>
              </a:spcBef>
              <a:spcAft>
                <a:spcPts val="600"/>
              </a:spcAft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LPR 7120.5 </a:t>
            </a:r>
            <a:r>
              <a:rPr lang="en-US" sz="7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Space Flight Project Practices Handbook </a:t>
            </a:r>
          </a:p>
          <a:p>
            <a:pPr lvl="2" eaLnBrk="0" hangingPunct="0">
              <a:spcBef>
                <a:spcPct val="20000"/>
              </a:spcBef>
              <a:spcAft>
                <a:spcPts val="600"/>
              </a:spcAft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LPR 7123.1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LaRC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 Systems Engineering Processes and Requirements </a:t>
            </a:r>
            <a:endParaRPr lang="en-US" sz="2200" kern="1200" dirty="0" smtClean="0">
              <a:solidFill>
                <a:prstClr val="black"/>
              </a:solidFill>
              <a:latin typeface="Calibri"/>
              <a:ea typeface="ＭＳ Ｐゴシック" pitchFamily="-105" charset="-128"/>
            </a:endParaRPr>
          </a:p>
          <a:p>
            <a:pPr lvl="1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130000"/>
              <a:buFont typeface="Arial" pitchFamily="29" charset="0"/>
              <a:buChar char="•"/>
            </a:pPr>
            <a:r>
              <a:rPr lang="en-US" sz="2000" kern="1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Category 3, Mission Class C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 8705.4</a:t>
            </a:r>
            <a:r>
              <a:rPr lang="en-US" sz="2000" kern="1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(med risk, med priority, less than 2yrs)</a:t>
            </a:r>
          </a:p>
          <a:p>
            <a:pPr marL="457200" lvl="1" indent="0" eaLnBrk="0" hangingPunct="0">
              <a:spcBef>
                <a:spcPct val="20000"/>
              </a:spcBef>
              <a:spcAft>
                <a:spcPts val="600"/>
              </a:spcAft>
              <a:buClr>
                <a:srgbClr val="990000"/>
              </a:buClr>
              <a:buSzPct val="130000"/>
              <a:buNone/>
            </a:pPr>
            <a:endParaRPr lang="en-US" sz="2000" kern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7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75" y="112824"/>
            <a:ext cx="6270455" cy="63810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Technical Issues, </a:t>
            </a:r>
            <a:r>
              <a:rPr lang="en-US" sz="3200" dirty="0" smtClean="0">
                <a:solidFill>
                  <a:schemeClr val="bg1"/>
                </a:solidFill>
              </a:rPr>
              <a:t>Concerns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43000"/>
            <a:ext cx="8991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S/C </a:t>
            </a:r>
            <a:r>
              <a:rPr lang="en-US" sz="2800" dirty="0"/>
              <a:t>Interface and Environments Definition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Mission Office has a plan to address this, but the Commercial Communications Satellite industry timeline for interaction </a:t>
            </a:r>
            <a:r>
              <a:rPr lang="en-US" sz="2400" dirty="0" smtClean="0"/>
              <a:t>occurs much later and is much shorter </a:t>
            </a:r>
            <a:r>
              <a:rPr lang="en-US" sz="2400" dirty="0"/>
              <a:t>than we are used </a:t>
            </a:r>
            <a:r>
              <a:rPr lang="en-US" sz="2400" dirty="0" smtClean="0"/>
              <a:t>to.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Detector Operating Temperature is under evaluation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Ball </a:t>
            </a:r>
            <a:r>
              <a:rPr lang="en-US" sz="2400" dirty="0" smtClean="0"/>
              <a:t>believes the current SNR</a:t>
            </a:r>
            <a:r>
              <a:rPr lang="en-US" sz="2400" dirty="0"/>
              <a:t>, but not dark current, requirements can be </a:t>
            </a:r>
            <a:r>
              <a:rPr lang="en-US" sz="2400" dirty="0" smtClean="0"/>
              <a:t>met at the 5C </a:t>
            </a:r>
            <a:r>
              <a:rPr lang="en-US" sz="2400" dirty="0"/>
              <a:t>temperature </a:t>
            </a:r>
            <a:r>
              <a:rPr lang="en-US" sz="2400" dirty="0" smtClean="0"/>
              <a:t>they bid/proposed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PI and science team </a:t>
            </a:r>
            <a:r>
              <a:rPr lang="en-US" sz="2400" dirty="0" smtClean="0"/>
              <a:t>recommend lower temp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Currently </a:t>
            </a:r>
            <a:r>
              <a:rPr lang="en-US" sz="2400" dirty="0"/>
              <a:t>studying performance </a:t>
            </a:r>
            <a:r>
              <a:rPr lang="en-US" sz="2400" dirty="0" smtClean="0"/>
              <a:t>impact trades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Operating “cooler” increases test complexity and cost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Cost </a:t>
            </a:r>
            <a:r>
              <a:rPr lang="en-US" sz="2800" dirty="0"/>
              <a:t>cap is </a:t>
            </a:r>
            <a:r>
              <a:rPr lang="en-US" sz="2800" dirty="0" smtClean="0"/>
              <a:t>challenging… Evaluating </a:t>
            </a:r>
            <a:r>
              <a:rPr lang="en-US" sz="2800" dirty="0"/>
              <a:t>opportunities to reduce cost </a:t>
            </a:r>
            <a:r>
              <a:rPr lang="en-US" sz="2800" dirty="0" smtClean="0"/>
              <a:t>while </a:t>
            </a:r>
            <a:r>
              <a:rPr lang="en-US" sz="2800" dirty="0"/>
              <a:t>incurring </a:t>
            </a:r>
            <a:r>
              <a:rPr lang="en-US" sz="2800" dirty="0" smtClean="0"/>
              <a:t>acceptable technical risk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Technical issues managed as being highly coupled with cost (risk)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3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66088"/>
            <a:ext cx="8991600" cy="5410200"/>
          </a:xfrm>
        </p:spPr>
        <p:txBody>
          <a:bodyPr/>
          <a:lstStyle/>
          <a:p>
            <a:r>
              <a:rPr lang="en-US" dirty="0" smtClean="0"/>
              <a:t>Complete Instrument Contract</a:t>
            </a:r>
          </a:p>
          <a:p>
            <a:pPr lvl="1"/>
            <a:r>
              <a:rPr lang="en-US" dirty="0" smtClean="0"/>
              <a:t>Pricing, Negotiations, Finalization/Signature ATP expect late August early September</a:t>
            </a:r>
          </a:p>
          <a:p>
            <a:r>
              <a:rPr lang="en-US" dirty="0"/>
              <a:t>Complete SRR/MDR </a:t>
            </a:r>
            <a:r>
              <a:rPr lang="en-US" dirty="0" smtClean="0"/>
              <a:t>Product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</a:p>
          <a:p>
            <a:pPr lvl="1"/>
            <a:r>
              <a:rPr lang="en-US" dirty="0" smtClean="0"/>
              <a:t>Requirements baseline</a:t>
            </a:r>
          </a:p>
          <a:p>
            <a:pPr lvl="1"/>
            <a:r>
              <a:rPr lang="en-US" dirty="0" smtClean="0"/>
              <a:t>Requirements database development and population</a:t>
            </a:r>
          </a:p>
          <a:p>
            <a:pPr lvl="1"/>
            <a:r>
              <a:rPr lang="en-US" dirty="0" smtClean="0"/>
              <a:t>Project controlled documents</a:t>
            </a:r>
          </a:p>
          <a:p>
            <a:r>
              <a:rPr lang="en-US" dirty="0" smtClean="0"/>
              <a:t>Finalize Instrument Trade Studies and Analyses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5771" y="193157"/>
            <a:ext cx="6270455" cy="63810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Upcoming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9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654300" y="226517"/>
            <a:ext cx="4117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Draft Instrument Schedule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49737"/>
            <a:ext cx="8588375" cy="663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3600" b="1" dirty="0" smtClean="0"/>
          </a:p>
          <a:p>
            <a:pPr lvl="1"/>
            <a:r>
              <a:rPr lang="en-US" sz="3600" b="1" dirty="0" smtClean="0"/>
              <a:t>TEMPO is a partnership </a:t>
            </a:r>
          </a:p>
          <a:p>
            <a:pPr lvl="1"/>
            <a:r>
              <a:rPr lang="en-US" sz="3600" b="1" dirty="0" smtClean="0"/>
              <a:t>Hosted</a:t>
            </a:r>
          </a:p>
          <a:p>
            <a:pPr lvl="1"/>
            <a:r>
              <a:rPr lang="en-US" sz="3600" b="1" dirty="0" smtClean="0"/>
              <a:t>Cost Capped</a:t>
            </a:r>
          </a:p>
          <a:p>
            <a:pPr lvl="1"/>
            <a:r>
              <a:rPr lang="en-US" sz="3600" b="1" dirty="0" smtClean="0"/>
              <a:t>On time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4948" y="259716"/>
            <a:ext cx="6270455" cy="638108"/>
          </a:xfrm>
        </p:spPr>
        <p:txBody>
          <a:bodyPr anchor="ctr"/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4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Autofit/>
          </a:bodyPr>
          <a:lstStyle/>
          <a:p>
            <a:pPr marL="509412" indent="-509412">
              <a:buFont typeface="+mj-lt"/>
              <a:buAutoNum type="arabicPeriod"/>
            </a:pPr>
            <a:r>
              <a:rPr lang="en-US" sz="2000" b="1" dirty="0"/>
              <a:t>Implement Common System Architecture and Designs to Maximum Extent Possible</a:t>
            </a:r>
          </a:p>
          <a:p>
            <a:pPr marL="955148" lvl="1" indent="-509412"/>
            <a:r>
              <a:rPr lang="en-US" sz="1600" dirty="0"/>
              <a:t>Instruments are highly similar (UV/Vis spectrometers in geosynchronous orbits)</a:t>
            </a:r>
          </a:p>
          <a:p>
            <a:pPr marL="955148" lvl="1" indent="-509412"/>
            <a:r>
              <a:rPr lang="en-US" sz="1600" dirty="0"/>
              <a:t>Leverage Efficiencies due to </a:t>
            </a:r>
            <a:r>
              <a:rPr lang="en-US" sz="1600" dirty="0" smtClean="0"/>
              <a:t>single NRE design activity </a:t>
            </a:r>
          </a:p>
          <a:p>
            <a:pPr marL="955148" lvl="1" indent="-509412"/>
            <a:r>
              <a:rPr lang="en-US" sz="1600" dirty="0" smtClean="0"/>
              <a:t>Common </a:t>
            </a:r>
            <a:r>
              <a:rPr lang="en-US" sz="1600" dirty="0"/>
              <a:t>designs/EDU and hardware (built to </a:t>
            </a:r>
            <a:r>
              <a:rPr lang="en-US" sz="1600" dirty="0" smtClean="0"/>
              <a:t>print), common </a:t>
            </a:r>
            <a:r>
              <a:rPr lang="en-US" sz="1600" dirty="0"/>
              <a:t>I&amp;T plans, </a:t>
            </a:r>
            <a:r>
              <a:rPr lang="en-US" sz="1600" dirty="0" smtClean="0"/>
              <a:t>GSE</a:t>
            </a:r>
            <a:endParaRPr lang="en-US" sz="1600" dirty="0"/>
          </a:p>
          <a:p>
            <a:pPr marL="955148" lvl="1" indent="-509412"/>
            <a:r>
              <a:rPr lang="en-US" sz="1600" dirty="0"/>
              <a:t>Reduced/shared Systems and Design </a:t>
            </a:r>
            <a:r>
              <a:rPr lang="en-US" sz="1600" dirty="0" smtClean="0"/>
              <a:t>Teams, </a:t>
            </a:r>
            <a:r>
              <a:rPr lang="en-US" sz="1600" dirty="0" err="1" smtClean="0"/>
              <a:t>matrixed</a:t>
            </a:r>
            <a:r>
              <a:rPr lang="en-US" sz="1600" dirty="0" smtClean="0"/>
              <a:t> from the Instrument Space Products Area managed under one Product Area Manager (PAM)</a:t>
            </a:r>
            <a:endParaRPr lang="en-US" sz="1600" dirty="0"/>
          </a:p>
          <a:p>
            <a:pPr marL="955148" lvl="1" indent="-509412"/>
            <a:r>
              <a:rPr lang="en-US" sz="1600" dirty="0"/>
              <a:t>Design to envelope requirements of both programs</a:t>
            </a:r>
          </a:p>
          <a:p>
            <a:pPr marL="509412" indent="-509412">
              <a:buFont typeface="+mj-lt"/>
              <a:buAutoNum type="arabicPeriod"/>
            </a:pPr>
            <a:r>
              <a:rPr lang="en-US" sz="2000" b="1" dirty="0" smtClean="0"/>
              <a:t>Align </a:t>
            </a:r>
            <a:r>
              <a:rPr lang="en-US" sz="2000" b="1" dirty="0"/>
              <a:t>Technical Requirements</a:t>
            </a:r>
          </a:p>
          <a:p>
            <a:pPr marL="955148" lvl="1" indent="-509412"/>
            <a:r>
              <a:rPr lang="en-US" sz="1600" dirty="0"/>
              <a:t>Shared/reduced Systems Engineering, common subsystem </a:t>
            </a:r>
            <a:r>
              <a:rPr lang="en-US" sz="1600" dirty="0" smtClean="0"/>
              <a:t>specifications</a:t>
            </a:r>
          </a:p>
          <a:p>
            <a:pPr marL="955148" lvl="1" indent="-509412"/>
            <a:r>
              <a:rPr lang="en-US" sz="1600" dirty="0" smtClean="0"/>
              <a:t>Common </a:t>
            </a:r>
            <a:r>
              <a:rPr lang="en-US" sz="1600" dirty="0"/>
              <a:t>requirements verification</a:t>
            </a:r>
          </a:p>
          <a:p>
            <a:pPr marL="509412" indent="-509412">
              <a:buFont typeface="+mj-lt"/>
              <a:buAutoNum type="arabicPeriod"/>
            </a:pPr>
            <a:r>
              <a:rPr lang="en-US" sz="2000" b="1" dirty="0"/>
              <a:t>Align TEMPO and GEMS Schedules More Effectively</a:t>
            </a:r>
          </a:p>
          <a:p>
            <a:pPr marL="955148" lvl="1" indent="-509412"/>
            <a:r>
              <a:rPr lang="en-US" sz="1600" dirty="0" smtClean="0"/>
              <a:t>Ball will maintain single, integrated IMS</a:t>
            </a:r>
          </a:p>
          <a:p>
            <a:pPr marL="955148" lvl="1" indent="-509412"/>
            <a:r>
              <a:rPr lang="en-US" sz="1600" dirty="0" smtClean="0"/>
              <a:t>GEMS </a:t>
            </a:r>
            <a:r>
              <a:rPr lang="en-US" sz="1600" dirty="0"/>
              <a:t>current schedule is ~10 months ahead of </a:t>
            </a:r>
            <a:r>
              <a:rPr lang="en-US" sz="1600" dirty="0" smtClean="0"/>
              <a:t>TEMPO front end, catches up to about 3 months by the end</a:t>
            </a:r>
            <a:endParaRPr lang="en-US" sz="1600" dirty="0"/>
          </a:p>
          <a:p>
            <a:pPr marL="955148" lvl="1" indent="-509412"/>
            <a:r>
              <a:rPr lang="en-US" sz="1600" dirty="0" smtClean="0"/>
              <a:t>To benefit from design </a:t>
            </a:r>
            <a:r>
              <a:rPr lang="en-US" sz="1600" dirty="0"/>
              <a:t>phase efficiencies </a:t>
            </a:r>
            <a:r>
              <a:rPr lang="en-US" sz="1600" dirty="0" smtClean="0"/>
              <a:t> for common hardware, need </a:t>
            </a:r>
            <a:r>
              <a:rPr lang="en-US" sz="1600" dirty="0"/>
              <a:t>to be more closely aligned</a:t>
            </a:r>
          </a:p>
          <a:p>
            <a:pPr marL="955148" lvl="1" indent="-509412"/>
            <a:r>
              <a:rPr lang="en-US" sz="1600" dirty="0"/>
              <a:t>I&amp;T schedules need to be phased enough such that common GSE can be reduced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 anchor="ctr"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TEMPO/GEMS Mgmt. Approach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7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24865"/>
              </p:ext>
            </p:extLst>
          </p:nvPr>
        </p:nvGraphicFramePr>
        <p:xfrm>
          <a:off x="76200" y="1143000"/>
          <a:ext cx="8991600" cy="577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</a:t>
                      </a:r>
                      <a:r>
                        <a:rPr lang="en-US" baseline="0" dirty="0" smtClean="0"/>
                        <a:t> Investigator </a:t>
                      </a:r>
                    </a:p>
                    <a:p>
                      <a:r>
                        <a:rPr lang="en-US" baseline="0" dirty="0" smtClean="0"/>
                        <a:t>Deputy PI</a:t>
                      </a:r>
                    </a:p>
                    <a:p>
                      <a:r>
                        <a:rPr lang="en-US" baseline="0" dirty="0" smtClean="0"/>
                        <a:t>PM for SAO Ops</a:t>
                      </a:r>
                    </a:p>
                    <a:p>
                      <a:r>
                        <a:rPr lang="en-US" baseline="0" dirty="0" smtClean="0"/>
                        <a:t>Instrument Ops and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 Lead</a:t>
                      </a:r>
                    </a:p>
                    <a:p>
                      <a:r>
                        <a:rPr lang="en-US" dirty="0" smtClean="0"/>
                        <a:t>Overall investigation success</a:t>
                      </a:r>
                    </a:p>
                    <a:p>
                      <a:r>
                        <a:rPr lang="en-US" dirty="0" smtClean="0"/>
                        <a:t>Scientific integrity</a:t>
                      </a:r>
                    </a:p>
                    <a:p>
                      <a:r>
                        <a:rPr lang="en-US" dirty="0" smtClean="0"/>
                        <a:t>Algorithm Development</a:t>
                      </a:r>
                    </a:p>
                    <a:p>
                      <a:r>
                        <a:rPr lang="en-US" dirty="0" smtClean="0"/>
                        <a:t>Operations</a:t>
                      </a:r>
                      <a:r>
                        <a:rPr lang="en-US" baseline="0" dirty="0" smtClean="0"/>
                        <a:t> Center, Science Data Processing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Management</a:t>
                      </a:r>
                    </a:p>
                    <a:p>
                      <a:r>
                        <a:rPr lang="en-US" baseline="0" dirty="0" smtClean="0"/>
                        <a:t>Project Scientists</a:t>
                      </a:r>
                    </a:p>
                    <a:p>
                      <a:r>
                        <a:rPr lang="en-US" baseline="0" dirty="0" smtClean="0"/>
                        <a:t>Contracting Officer Representative</a:t>
                      </a:r>
                    </a:p>
                    <a:p>
                      <a:r>
                        <a:rPr lang="en-US" baseline="0" dirty="0" smtClean="0"/>
                        <a:t>Budget and Resources</a:t>
                      </a:r>
                    </a:p>
                    <a:p>
                      <a:r>
                        <a:rPr lang="en-US" baseline="0" dirty="0" smtClean="0"/>
                        <a:t>Schedule Analyst</a:t>
                      </a:r>
                    </a:p>
                    <a:p>
                      <a:r>
                        <a:rPr lang="en-US" baseline="0" dirty="0" smtClean="0"/>
                        <a:t>Configuration Manager</a:t>
                      </a:r>
                    </a:p>
                    <a:p>
                      <a:r>
                        <a:rPr lang="en-US" baseline="0" dirty="0" smtClean="0"/>
                        <a:t>Administrative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Programmatic and Technical Implementation</a:t>
                      </a:r>
                    </a:p>
                    <a:p>
                      <a:r>
                        <a:rPr lang="en-US" dirty="0" smtClean="0"/>
                        <a:t>Instrument Contract Management, </a:t>
                      </a:r>
                    </a:p>
                    <a:p>
                      <a:r>
                        <a:rPr lang="en-US" dirty="0" smtClean="0"/>
                        <a:t>Science Advocacy</a:t>
                      </a:r>
                    </a:p>
                    <a:p>
                      <a:r>
                        <a:rPr lang="en-US" dirty="0" smtClean="0"/>
                        <a:t>Schedules</a:t>
                      </a:r>
                    </a:p>
                    <a:p>
                      <a:r>
                        <a:rPr lang="en-US" dirty="0" smtClean="0"/>
                        <a:t>Program funding reporting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r>
                        <a:rPr lang="en-US" baseline="0" dirty="0" smtClean="0"/>
                        <a:t>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cs typeface="Arial" charset="0"/>
                        </a:rPr>
                        <a:t>Algorithm development, validation,</a:t>
                      </a:r>
                      <a:r>
                        <a:rPr lang="en-US" sz="1800" baseline="0" dirty="0" smtClean="0">
                          <a:cs typeface="Arial" charset="0"/>
                        </a:rPr>
                        <a:t> analysis, science advocacy</a:t>
                      </a:r>
                      <a:r>
                        <a:rPr lang="en-US" sz="1800" dirty="0" smtClean="0">
                          <a:cs typeface="Arial" charset="0"/>
                        </a:rPr>
                        <a:t/>
                      </a:r>
                      <a:br>
                        <a:rPr lang="en-US" sz="1800" dirty="0" smtClean="0">
                          <a:cs typeface="Arial" charset="0"/>
                        </a:rPr>
                      </a:br>
                      <a:endParaRPr lang="en-US" sz="1800" dirty="0" smtClean="0">
                        <a:cs typeface="Arial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29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9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1540934"/>
            <a:ext cx="3692525" cy="4923366"/>
          </a:xfrm>
          <a:ln w="7620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387234">
            <a:off x="142894" y="2461949"/>
            <a:ext cx="37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pperplate Gothic Bold" pitchFamily="34" charset="0"/>
              </a:rPr>
              <a:t>It’s about time!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4800" y="6120368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7, 2013</a:t>
            </a:r>
            <a:endParaRPr lang="en-US" dirty="0"/>
          </a:p>
        </p:txBody>
      </p:sp>
      <p:pic>
        <p:nvPicPr>
          <p:cNvPr id="2052" name="Picture 4" descr="C:\Users\wfpennin\AppData\Local\Microsoft\Windows\Temporary Internet Files\Content.IE5\0VY1I1SK\MC90035949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7" y="3444033"/>
            <a:ext cx="1154023" cy="15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9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Management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/>
          <a:lstStyle/>
          <a:p>
            <a:r>
              <a:rPr lang="en-US" sz="2400" dirty="0" smtClean="0"/>
              <a:t>November 2012  - TEMPO Selected under a one step AO EV-I1 </a:t>
            </a:r>
          </a:p>
          <a:p>
            <a:r>
              <a:rPr lang="en-US" sz="2400" dirty="0" smtClean="0"/>
              <a:t>December 2012  -  NASA HQ Kickoff and debrief held </a:t>
            </a:r>
          </a:p>
          <a:p>
            <a:r>
              <a:rPr lang="en-US" sz="2400" dirty="0" smtClean="0"/>
              <a:t>February 2013    - TEMPO held first Team Face to Face Kickoff meeting with LaRC/Ball/SAO February 2013 at Langley to develop operating relationships </a:t>
            </a:r>
          </a:p>
          <a:p>
            <a:r>
              <a:rPr lang="en-US" sz="2400" dirty="0" smtClean="0"/>
              <a:t>May 2013  -    HQ directed Langley to lead the Mission (Host Accommodations and Access) responsibility with Alan Little named as lead</a:t>
            </a:r>
          </a:p>
          <a:p>
            <a:r>
              <a:rPr lang="en-US" sz="2400" dirty="0" smtClean="0"/>
              <a:t>May 6 2013 -   Team released the Instrument contract RFP  </a:t>
            </a:r>
          </a:p>
          <a:p>
            <a:r>
              <a:rPr lang="en-US" sz="2400" dirty="0" smtClean="0"/>
              <a:t>May 22 2013 -   Updated the cost phasing plan  to ESSP PO</a:t>
            </a:r>
          </a:p>
          <a:p>
            <a:r>
              <a:rPr lang="en-US" sz="2400" dirty="0" smtClean="0"/>
              <a:t>June 12 2013 - Received Ball RFP Proposal  </a:t>
            </a:r>
          </a:p>
          <a:p>
            <a:r>
              <a:rPr lang="en-US" sz="2400" dirty="0" smtClean="0"/>
              <a:t>Today-Science Team Meeting, 60 Garden Street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19062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Project Initiation </a:t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and Key Events Timeline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 smtClean="0"/>
              <a:t>TEMPO Instrument Project</a:t>
            </a:r>
            <a:br>
              <a:rPr lang="en-US" sz="2400" dirty="0" smtClean="0"/>
            </a:br>
            <a:r>
              <a:rPr lang="en-US" sz="2400" dirty="0" smtClean="0"/>
              <a:t>Organization</a:t>
            </a:r>
            <a:endParaRPr lang="en-US" sz="24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476286" y="1092200"/>
            <a:ext cx="8980536" cy="5348351"/>
            <a:chOff x="293754" y="1256763"/>
            <a:chExt cx="8850246" cy="5099346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2477319" y="1569804"/>
              <a:ext cx="10176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308525" y="2288595"/>
              <a:ext cx="89712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897572" y="4391378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697731" y="4386334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495800" y="4386333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6271588" y="4381290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887853" y="4381290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881602" y="4397937"/>
              <a:ext cx="702133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4324049" y="1994291"/>
              <a:ext cx="0" cy="24141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2896693" y="3920561"/>
              <a:ext cx="342145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Rounded Rectangle 89"/>
            <p:cNvSpPr/>
            <p:nvPr/>
          </p:nvSpPr>
          <p:spPr>
            <a:xfrm>
              <a:off x="3047999" y="1284274"/>
              <a:ext cx="2470299" cy="849327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TEMPO 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sz="12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PI</a:t>
              </a: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: Kelly Chance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sz="1100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 Deputy PI: </a:t>
              </a:r>
              <a:r>
                <a:rPr lang="en-US" sz="1100" dirty="0" err="1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Xiong</a:t>
              </a:r>
              <a:r>
                <a:rPr lang="en-US" sz="1100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 Liu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sz="1100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Program Administrator: Joseph Webber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sz="1100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SAO PM Stuart </a:t>
              </a:r>
              <a:r>
                <a:rPr lang="en-US" sz="1100" dirty="0" err="1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McMuldrock</a:t>
              </a:r>
              <a:endParaRPr lang="en-US" sz="11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047999" y="2600325"/>
              <a:ext cx="2569029" cy="762000"/>
            </a:xfrm>
            <a:prstGeom prst="round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Project Management</a:t>
              </a:r>
            </a:p>
            <a:p>
              <a:pPr algn="ctr"/>
              <a:r>
                <a:rPr lang="en-US" sz="1050" b="1" dirty="0" smtClean="0">
                  <a:latin typeface="Arial Narrow" pitchFamily="34" charset="0"/>
                  <a:cs typeface="Times New Roman" pitchFamily="18" charset="0"/>
                </a:rPr>
                <a:t>Project Mgr: </a:t>
              </a:r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Wendy Pennington, NASA Langley</a:t>
              </a:r>
            </a:p>
            <a:p>
              <a:pPr algn="ctr"/>
              <a:r>
                <a:rPr lang="en-US" sz="1050" b="1" dirty="0" smtClean="0">
                  <a:latin typeface="Arial Narrow" pitchFamily="34" charset="0"/>
                  <a:cs typeface="Times New Roman" pitchFamily="18" charset="0"/>
                </a:rPr>
                <a:t>Project Scientist: </a:t>
              </a:r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David Flittner, NASA Langley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Deputy PM: Craig Jones, COR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Deputy PM Resources: Don Shick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752600" y="3619360"/>
              <a:ext cx="2362200" cy="533400"/>
            </a:xfrm>
            <a:prstGeom prst="round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Systems Engineering</a:t>
              </a:r>
            </a:p>
            <a:p>
              <a:pPr algn="ctr"/>
              <a:r>
                <a:rPr lang="en-US" sz="1000" b="1" dirty="0" smtClean="0">
                  <a:latin typeface="Arial Narrow" pitchFamily="34" charset="0"/>
                  <a:cs typeface="Times New Roman" pitchFamily="18" charset="0"/>
                </a:rPr>
                <a:t>Project SE: </a:t>
              </a:r>
              <a:r>
                <a:rPr lang="en-US" sz="1000" dirty="0" smtClean="0">
                  <a:latin typeface="Arial Narrow" pitchFamily="34" charset="0"/>
                  <a:cs typeface="Times New Roman" pitchFamily="18" charset="0"/>
                </a:rPr>
                <a:t>David Rosenbaum</a:t>
              </a:r>
            </a:p>
            <a:p>
              <a:pPr algn="ctr"/>
              <a:r>
                <a:rPr lang="en-US" sz="1000" dirty="0" smtClean="0">
                  <a:latin typeface="Arial Narrow" pitchFamily="34" charset="0"/>
                  <a:cs typeface="Times New Roman" pitchFamily="18" charset="0"/>
                </a:rPr>
                <a:t>Mark </a:t>
              </a:r>
              <a:r>
                <a:rPr lang="en-US" sz="1000" dirty="0" err="1" smtClean="0">
                  <a:latin typeface="Arial Narrow" pitchFamily="34" charset="0"/>
                  <a:cs typeface="Times New Roman" pitchFamily="18" charset="0"/>
                </a:rPr>
                <a:t>Andraschko</a:t>
              </a:r>
              <a:endParaRPr lang="en-US" sz="1000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602678" y="3666861"/>
              <a:ext cx="2209800" cy="533400"/>
            </a:xfrm>
            <a:prstGeom prst="round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Safety &amp; Mission Assurance</a:t>
              </a:r>
            </a:p>
            <a:p>
              <a:pPr algn="ctr"/>
              <a:r>
                <a:rPr lang="en-US" sz="1100" dirty="0" smtClean="0">
                  <a:latin typeface="Arial Narrow" pitchFamily="34" charset="0"/>
                  <a:cs typeface="Times New Roman" pitchFamily="18" charset="0"/>
                </a:rPr>
                <a:t>Jose Caraballo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457700" y="2219325"/>
              <a:ext cx="1447800" cy="304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Science Team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810000" y="4606617"/>
              <a:ext cx="1371600" cy="7620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Instrument Operations</a:t>
              </a:r>
            </a:p>
            <a:p>
              <a:pPr algn="ctr"/>
              <a:r>
                <a:rPr lang="en-US" sz="1100" dirty="0" smtClean="0">
                  <a:latin typeface="Arial Narrow" pitchFamily="34" charset="0"/>
                  <a:cs typeface="Times New Roman" pitchFamily="18" charset="0"/>
                </a:rPr>
                <a:t>Raid Suleiman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689242" y="1256763"/>
              <a:ext cx="1828800" cy="81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114300" indent="-114300"/>
              <a:r>
                <a:rPr lang="en-US" sz="1000" b="1" u="sng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Principal Investigator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Investigation Lead</a:t>
              </a:r>
            </a:p>
            <a:p>
              <a:pPr marL="228600" lvl="1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Overall investigation success</a:t>
              </a:r>
            </a:p>
            <a:p>
              <a:pPr marL="228600" lvl="1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Scientific integrity</a:t>
              </a:r>
            </a:p>
            <a:p>
              <a:pPr marL="228600" lvl="1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Algorithm Development</a:t>
              </a:r>
            </a:p>
            <a:p>
              <a:pPr marL="228600" lvl="1" indent="-114300">
                <a:buFont typeface="Wingdings" pitchFamily="2" charset="2"/>
                <a:buChar char="§"/>
              </a:pPr>
              <a:r>
                <a:rPr lang="en-US" sz="1000" dirty="0" smtClean="0">
                  <a:latin typeface="Arial Narrow" pitchFamily="34" charset="0"/>
                  <a:cs typeface="Times New Roman" pitchFamily="18" charset="0"/>
                </a:rPr>
                <a:t>et</a:t>
              </a:r>
            </a:p>
            <a:p>
              <a:pPr marL="228600" lvl="1" indent="-114300">
                <a:buFont typeface="Wingdings" pitchFamily="2" charset="2"/>
                <a:buChar char="§"/>
              </a:pPr>
              <a:endParaRPr lang="en-US" sz="10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15000" y="2743200"/>
              <a:ext cx="2133600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numCol="2" rtlCol="0" anchor="t" anchorCtr="0"/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Programmatic and Technical Implementation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Instrument Contract Management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Science Advocacy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Schedules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Program funding reporting 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96000" y="2219325"/>
              <a:ext cx="1828800" cy="361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Algorithm Development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Validation and Analysis</a:t>
              </a:r>
            </a:p>
            <a:p>
              <a:pPr marL="114300" indent="-114300">
                <a:buFont typeface="Arial" pitchFamily="34" charset="0"/>
                <a:buChar char="•"/>
              </a:pPr>
              <a:endParaRPr lang="en-US" sz="9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35802" y="2567080"/>
              <a:ext cx="1952625" cy="304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Science Advisory Panel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72833" y="2948080"/>
              <a:ext cx="17226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Science Advocacy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Science Assessment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International  Geo Constellation</a:t>
              </a:r>
            </a:p>
          </p:txBody>
        </p:sp>
        <p:cxnSp>
          <p:nvCxnSpPr>
            <p:cNvPr id="102" name="Elbow Connector 101"/>
            <p:cNvCxnSpPr/>
            <p:nvPr/>
          </p:nvCxnSpPr>
          <p:spPr>
            <a:xfrm rot="10800000" flipV="1">
              <a:off x="2588428" y="1669793"/>
              <a:ext cx="396602" cy="1081180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617912" y="2106659"/>
              <a:ext cx="1905000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SAO, LaRC, Ball top mgmt representation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Organizational  affairs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3754" y="3682030"/>
              <a:ext cx="1447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Instrument  Requirements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Verification and Validation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Interface Control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163933" y="4619501"/>
              <a:ext cx="1067596" cy="738203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Ground</a:t>
              </a:r>
            </a:p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Systems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Raid Suleiman</a:t>
              </a:r>
              <a:endParaRPr lang="en-US" sz="100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39723" y="5433558"/>
              <a:ext cx="148954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ATBD’s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INR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L1-L3 data products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DAAC</a:t>
              </a:r>
            </a:p>
            <a:p>
              <a:pPr>
                <a:buFont typeface="Arial" pitchFamily="34" charset="0"/>
                <a:buChar char="•"/>
              </a:pPr>
              <a:endParaRPr lang="en-US" sz="900" dirty="0" smtClean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04566" y="5433558"/>
              <a:ext cx="14734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Instrument Commanding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Telemetry monitoring</a:t>
              </a:r>
            </a:p>
            <a:p>
              <a:pPr>
                <a:buFont typeface="Arial" pitchFamily="34" charset="0"/>
                <a:buChar char="•"/>
              </a:pPr>
              <a:endParaRPr lang="en-US" sz="900" dirty="0" smtClean="0"/>
            </a:p>
            <a:p>
              <a:pPr>
                <a:buFont typeface="Arial" pitchFamily="34" charset="0"/>
                <a:buChar char="•"/>
              </a:pPr>
              <a:endParaRPr lang="en-US" sz="9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7335326" y="4595704"/>
              <a:ext cx="1265721" cy="762000"/>
            </a:xfrm>
            <a:prstGeom prst="roundRect">
              <a:avLst/>
            </a:prstGeom>
            <a:solidFill>
              <a:srgbClr val="BEE6FC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Science Communications</a:t>
              </a:r>
            </a:p>
            <a:p>
              <a:pPr algn="ctr"/>
              <a:r>
                <a:rPr lang="en-US" sz="1100" dirty="0" smtClean="0">
                  <a:latin typeface="Arial Narrow" pitchFamily="34" charset="0"/>
                  <a:cs typeface="Times New Roman" pitchFamily="18" charset="0"/>
                </a:rPr>
                <a:t>Alex Griswold</a:t>
              </a:r>
              <a:endParaRPr lang="en-US" sz="105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35325" y="5444190"/>
              <a:ext cx="1335124" cy="806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Public Relations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Education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Outreach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  Student Collaboration*</a:t>
              </a:r>
            </a:p>
            <a:p>
              <a:pPr>
                <a:buFont typeface="Arial" pitchFamily="34" charset="0"/>
                <a:buChar char="•"/>
              </a:pPr>
              <a:endParaRPr lang="en-US" sz="900" dirty="0" smtClean="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5518298" y="4595704"/>
              <a:ext cx="1605516" cy="7620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Science Data Processing System</a:t>
              </a:r>
            </a:p>
            <a:p>
              <a:pPr algn="ctr"/>
              <a:r>
                <a:rPr lang="en-US" sz="1100" dirty="0" smtClean="0">
                  <a:latin typeface="Arial Narrow" pitchFamily="34" charset="0"/>
                  <a:cs typeface="Times New Roman" pitchFamily="18" charset="0"/>
                </a:rPr>
                <a:t>Kelly Chance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80752" y="5422925"/>
              <a:ext cx="1722355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indent="-57150"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Instrument Operations System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TEMPO Unique Hardware and     Software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1000" dirty="0" smtClean="0">
                  <a:latin typeface="Arial Narrow"/>
                  <a:cs typeface="Arial Narrow"/>
                </a:rPr>
                <a:t>Facilities and infrastructure </a:t>
              </a:r>
            </a:p>
            <a:p>
              <a:pPr marL="57150" indent="-57150">
                <a:buFont typeface="Arial" pitchFamily="34" charset="0"/>
                <a:buChar char="•"/>
              </a:pPr>
              <a:endParaRPr lang="en-US" sz="900" dirty="0" smtClean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010400" y="3714997"/>
              <a:ext cx="2133600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Product quality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Product and personal safety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Reliability</a:t>
              </a:r>
            </a:p>
          </p:txBody>
        </p:sp>
        <p:sp>
          <p:nvSpPr>
            <p:cNvPr id="113" name="_s1121"/>
            <p:cNvSpPr>
              <a:spLocks noChangeArrowheads="1"/>
            </p:cNvSpPr>
            <p:nvPr/>
          </p:nvSpPr>
          <p:spPr bwMode="auto">
            <a:xfrm>
              <a:off x="1051311" y="6126350"/>
              <a:ext cx="579586" cy="2228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 lIns="0" tIns="0" rIns="0" bIns="0" anchor="ctr" anchorCtr="1">
              <a:normAutofit fontScale="925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latin typeface="+mn-lt"/>
                  <a:cs typeface="+mn-cs"/>
                </a:rPr>
                <a:t>NASA Langley</a:t>
              </a:r>
              <a:endParaRPr lang="en-US" sz="700" dirty="0">
                <a:latin typeface="+mn-lt"/>
                <a:cs typeface="+mn-cs"/>
              </a:endParaRPr>
            </a:p>
          </p:txBody>
        </p:sp>
        <p:sp>
          <p:nvSpPr>
            <p:cNvPr id="114" name="_s1121"/>
            <p:cNvSpPr>
              <a:spLocks noChangeArrowheads="1"/>
            </p:cNvSpPr>
            <p:nvPr/>
          </p:nvSpPr>
          <p:spPr bwMode="auto">
            <a:xfrm>
              <a:off x="361949" y="6134100"/>
              <a:ext cx="581025" cy="222009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 lIns="0" tIns="0" rIns="0" b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/>
                <a:t>SAO</a:t>
              </a:r>
              <a:endParaRPr lang="en-US" sz="700" dirty="0">
                <a:latin typeface="+mn-lt"/>
                <a:cs typeface="+mn-cs"/>
              </a:endParaRPr>
            </a:p>
          </p:txBody>
        </p:sp>
        <p:sp>
          <p:nvSpPr>
            <p:cNvPr id="115" name="_s1121"/>
            <p:cNvSpPr>
              <a:spLocks noChangeArrowheads="1"/>
            </p:cNvSpPr>
            <p:nvPr/>
          </p:nvSpPr>
          <p:spPr bwMode="auto">
            <a:xfrm>
              <a:off x="1743856" y="6143461"/>
              <a:ext cx="589770" cy="20971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 lIns="0" tIns="0" rIns="0" b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/>
                <a:t>Ball</a:t>
              </a:r>
              <a:endParaRPr lang="en-US" sz="700" dirty="0">
                <a:latin typeface="+mn-lt"/>
                <a:cs typeface="+mn-cs"/>
              </a:endParaRPr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366253" y="4656619"/>
            <a:ext cx="1371600" cy="7620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Instrument 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Dennis Nicks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CE: Brian Baker</a:t>
            </a:r>
          </a:p>
          <a:p>
            <a:pPr algn="ctr"/>
            <a:r>
              <a:rPr lang="en-US" sz="1050" dirty="0" smtClean="0">
                <a:latin typeface="Arial Narrow" pitchFamily="34" charset="0"/>
                <a:cs typeface="Times New Roman" pitchFamily="18" charset="0"/>
              </a:rPr>
              <a:t>SE: Laura </a:t>
            </a:r>
            <a:r>
              <a:rPr lang="en-US" sz="1050" dirty="0" err="1" smtClean="0">
                <a:latin typeface="Arial Narrow" pitchFamily="34" charset="0"/>
                <a:cs typeface="Times New Roman" pitchFamily="18" charset="0"/>
              </a:rPr>
              <a:t>Lewandoski</a:t>
            </a:r>
            <a:endParaRPr lang="en-US" sz="1050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40274" y="1204596"/>
            <a:ext cx="1998086" cy="6318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endParaRPr lang="en-US" sz="1600" dirty="0" smtClean="0">
              <a:latin typeface="Arial Narrow" pitchFamily="34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en-US" sz="1200" b="1" dirty="0" smtClean="0">
                <a:latin typeface="Arial Narrow" pitchFamily="34" charset="0"/>
                <a:cs typeface="Times New Roman" pitchFamily="18" charset="0"/>
              </a:rPr>
              <a:t>Investigation Advisory </a:t>
            </a:r>
            <a:r>
              <a:rPr lang="en-US" sz="1100" b="1" dirty="0" smtClean="0">
                <a:latin typeface="Arial Narrow" pitchFamily="34" charset="0"/>
                <a:cs typeface="Times New Roman" pitchFamily="18" charset="0"/>
              </a:rPr>
              <a:t>Panel</a:t>
            </a:r>
          </a:p>
          <a:p>
            <a:pPr algn="ctr">
              <a:lnSpc>
                <a:spcPts val="1000"/>
              </a:lnSpc>
            </a:pPr>
            <a:r>
              <a:rPr lang="en-US" sz="1100" dirty="0" err="1" smtClean="0">
                <a:latin typeface="Arial Narrow" pitchFamily="34" charset="0"/>
                <a:cs typeface="Times New Roman" pitchFamily="18" charset="0"/>
              </a:rPr>
              <a:t>SAO:Roger</a:t>
            </a:r>
            <a:r>
              <a:rPr lang="en-US" sz="11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Arial Narrow" pitchFamily="34" charset="0"/>
                <a:cs typeface="Times New Roman" pitchFamily="18" charset="0"/>
              </a:rPr>
              <a:t>Brissenden</a:t>
            </a:r>
            <a:r>
              <a:rPr lang="en-US" sz="1100" dirty="0" smtClean="0">
                <a:latin typeface="Arial Narrow" pitchFamily="34" charset="0"/>
                <a:cs typeface="Times New Roman" pitchFamily="18" charset="0"/>
              </a:rPr>
              <a:t> LaRC: Steve Jurczyk, Ball: Mark Bergeland</a:t>
            </a:r>
          </a:p>
          <a:p>
            <a:pPr algn="ctr">
              <a:lnSpc>
                <a:spcPts val="1000"/>
              </a:lnSpc>
            </a:pPr>
            <a:endParaRPr lang="en-US" sz="1200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17943" y="5496807"/>
            <a:ext cx="1447800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Flight Instrument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Spacecraft I&amp;T Support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Instrument Ops support</a:t>
            </a:r>
          </a:p>
        </p:txBody>
      </p:sp>
    </p:spTree>
    <p:extLst>
      <p:ext uri="{BB962C8B-B14F-4D97-AF65-F5344CB8AC3E}">
        <p14:creationId xmlns:p14="http://schemas.microsoft.com/office/powerpoint/2010/main" val="49416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7412945" y="4394200"/>
            <a:ext cx="0" cy="64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C3191">
                <a:alpha val="5294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479212" y="4394200"/>
            <a:ext cx="0" cy="4111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C3191">
                <a:alpha val="5294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endCxn id="3" idx="0"/>
          </p:cNvCxnSpPr>
          <p:nvPr/>
        </p:nvCxnSpPr>
        <p:spPr bwMode="auto">
          <a:xfrm>
            <a:off x="3813872" y="4187484"/>
            <a:ext cx="0" cy="19031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C3191">
                <a:alpha val="5294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590160" y="2555364"/>
            <a:ext cx="2968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C3191">
                <a:alpha val="5294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666360" y="2179077"/>
            <a:ext cx="2968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C3191">
                <a:alpha val="5294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13960" y="1817039"/>
            <a:ext cx="449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C3191">
                <a:alpha val="5294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77" y="27282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TEMPO Funding Path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8" y="1465741"/>
            <a:ext cx="8341268" cy="3148091"/>
          </a:xfrm>
        </p:spPr>
      </p:pic>
      <p:sp>
        <p:nvSpPr>
          <p:cNvPr id="5" name="Rectangle 4"/>
          <p:cNvSpPr/>
          <p:nvPr/>
        </p:nvSpPr>
        <p:spPr>
          <a:xfrm>
            <a:off x="3991451" y="4704059"/>
            <a:ext cx="1189659" cy="261610"/>
          </a:xfrm>
          <a:prstGeom prst="rect">
            <a:avLst/>
          </a:prstGeom>
          <a:solidFill>
            <a:srgbClr val="C9D8F5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US" sz="1100" dirty="0" smtClean="0"/>
              <a:t>Subcontractors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5963242" y="2040578"/>
            <a:ext cx="1525979" cy="276999"/>
          </a:xfrm>
          <a:prstGeom prst="rect">
            <a:avLst/>
          </a:prstGeom>
          <a:solidFill>
            <a:srgbClr val="C9D8F5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US" sz="1200" dirty="0" smtClean="0"/>
              <a:t>Carr Astronautics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886966" y="2413496"/>
            <a:ext cx="1525979" cy="276999"/>
          </a:xfrm>
          <a:prstGeom prst="rect">
            <a:avLst/>
          </a:prstGeom>
          <a:solidFill>
            <a:srgbClr val="C9D8F5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US" sz="1200" dirty="0" smtClean="0"/>
              <a:t>RT Solutions, Inc.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886967" y="1678540"/>
            <a:ext cx="1525979" cy="276999"/>
          </a:xfrm>
          <a:prstGeom prst="rect">
            <a:avLst/>
          </a:prstGeom>
          <a:solidFill>
            <a:srgbClr val="C9D8F5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US" sz="1200" dirty="0" smtClean="0"/>
              <a:t>Science Team, Univ.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6959927" y="4909147"/>
            <a:ext cx="1078677" cy="261610"/>
          </a:xfrm>
          <a:prstGeom prst="rect">
            <a:avLst/>
          </a:prstGeom>
          <a:solidFill>
            <a:srgbClr val="C9D8F5"/>
          </a:solidFill>
          <a:ln>
            <a:solidFill>
              <a:schemeClr val="accent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US" sz="1100" dirty="0" smtClean="0"/>
              <a:t>Subcontractors</a:t>
            </a:r>
            <a:endParaRPr lang="en-US" sz="11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98597" y="5229295"/>
            <a:ext cx="2698894" cy="1142411"/>
            <a:chOff x="614149" y="4704060"/>
            <a:chExt cx="2698894" cy="1142411"/>
          </a:xfrm>
        </p:grpSpPr>
        <p:sp>
          <p:nvSpPr>
            <p:cNvPr id="3" name="Rectangle 2"/>
            <p:cNvSpPr/>
            <p:nvPr/>
          </p:nvSpPr>
          <p:spPr bwMode="auto">
            <a:xfrm>
              <a:off x="2178516" y="5565415"/>
              <a:ext cx="901816" cy="254655"/>
            </a:xfrm>
            <a:prstGeom prst="rect">
              <a:avLst/>
            </a:prstGeom>
            <a:solidFill>
              <a:srgbClr val="C9D8F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" charset="0"/>
                </a:rPr>
                <a:t>EPA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" charset="0"/>
                </a:rPr>
                <a:t>	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78515" y="4704060"/>
              <a:ext cx="1134528" cy="323811"/>
            </a:xfrm>
            <a:prstGeom prst="rect">
              <a:avLst/>
            </a:prstGeom>
            <a:solidFill>
              <a:srgbClr val="C9D8F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Times" pitchFamily="1" charset="0"/>
                </a:rPr>
                <a:t>NASA GSFC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178516" y="5127655"/>
              <a:ext cx="901816" cy="270047"/>
            </a:xfrm>
            <a:prstGeom prst="rect">
              <a:avLst/>
            </a:prstGeom>
            <a:solidFill>
              <a:srgbClr val="C9D8F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" charset="0"/>
                </a:rPr>
                <a:t>NOAA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" charset="0"/>
                </a:rPr>
                <a:t>	</a:t>
              </a:r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1721922" y="4730460"/>
              <a:ext cx="273133" cy="111601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4149" y="5122680"/>
              <a:ext cx="1244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Government Science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09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>
          <a:xfrm>
            <a:off x="1777948" y="193939"/>
            <a:ext cx="6270455" cy="638108"/>
          </a:xfrm>
        </p:spPr>
        <p:txBody>
          <a:bodyPr anchor="ctr"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ヒラギノ角ゴ Pro W3" pitchFamily="29" charset="-128"/>
                <a:cs typeface="Arial" pitchFamily="34" charset="0"/>
              </a:rPr>
              <a:t>Concept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ヒラギノ角ゴ Pro W3" pitchFamily="29" charset="-128"/>
                <a:cs typeface="Arial" pitchFamily="34" charset="0"/>
              </a:rPr>
              <a:t>of Operations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2133600" cy="230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5" y="997147"/>
            <a:ext cx="7288798" cy="563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nip Single Corner Rectangle 3"/>
          <p:cNvSpPr/>
          <p:nvPr/>
        </p:nvSpPr>
        <p:spPr>
          <a:xfrm rot="16200000">
            <a:off x="4369202" y="2901058"/>
            <a:ext cx="3779659" cy="3212195"/>
          </a:xfrm>
          <a:prstGeom prst="snip1Rect">
            <a:avLst>
              <a:gd name="adj" fmla="val 42825"/>
            </a:avLst>
          </a:prstGeom>
          <a:noFill/>
          <a:ln w="38100">
            <a:solidFill>
              <a:srgbClr val="FF25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" name="Rectangle 47"/>
          <p:cNvSpPr>
            <a:spLocks noGrp="1" noChangeArrowheads="1"/>
          </p:cNvSpPr>
          <p:nvPr>
            <p:ph type="title"/>
          </p:nvPr>
        </p:nvSpPr>
        <p:spPr>
          <a:xfrm>
            <a:off x="703319" y="196260"/>
            <a:ext cx="8229600" cy="67895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TEMPO System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14684" y="2357693"/>
            <a:ext cx="6039017" cy="30412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705309" y="2357693"/>
            <a:ext cx="5096786" cy="3041243"/>
          </a:xfrm>
          <a:prstGeom prst="ellipse">
            <a:avLst/>
          </a:prstGeom>
          <a:solidFill>
            <a:srgbClr val="FCC8E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aphicFrame>
        <p:nvGraphicFramePr>
          <p:cNvPr id="3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81193"/>
              </p:ext>
            </p:extLst>
          </p:nvPr>
        </p:nvGraphicFramePr>
        <p:xfrm>
          <a:off x="392606" y="1194295"/>
          <a:ext cx="7978775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Rectangle 34"/>
          <p:cNvSpPr/>
          <p:nvPr/>
        </p:nvSpPr>
        <p:spPr bwMode="auto">
          <a:xfrm>
            <a:off x="1101041" y="6122504"/>
            <a:ext cx="2690914" cy="4115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" charset="0"/>
              </a:rPr>
              <a:t>TEMPO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" charset="0"/>
              </a:rPr>
              <a:t> Instrument Project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696079" y="6122504"/>
            <a:ext cx="2997545" cy="437669"/>
          </a:xfrm>
          <a:prstGeom prst="rect">
            <a:avLst/>
          </a:prstGeom>
          <a:solidFill>
            <a:srgbClr val="D450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" charset="0"/>
              </a:rPr>
              <a:t>TEMPO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" charset="0"/>
              </a:rPr>
              <a:t>Mission  Project Office</a:t>
            </a:r>
          </a:p>
        </p:txBody>
      </p:sp>
    </p:spTree>
    <p:extLst>
      <p:ext uri="{BB962C8B-B14F-4D97-AF65-F5344CB8AC3E}">
        <p14:creationId xmlns:p14="http://schemas.microsoft.com/office/powerpoint/2010/main" val="259567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117050"/>
            <a:ext cx="6852882" cy="801446"/>
          </a:xfrm>
        </p:spPr>
        <p:txBody>
          <a:bodyPr anchor="ctr"/>
          <a:lstStyle/>
          <a:p>
            <a:pPr>
              <a:lnSpc>
                <a:spcPts val="3840"/>
              </a:lnSpc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TEMPO Communication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and Decisions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6640971"/>
              </p:ext>
            </p:extLst>
          </p:nvPr>
        </p:nvGraphicFramePr>
        <p:xfrm>
          <a:off x="1524000" y="13983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5725" y="5484181"/>
            <a:ext cx="2750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Investigation Level 1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Baseline/Threshold Science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Science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Modeling and error budgets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Instrument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Science Data Processing </a:t>
            </a:r>
            <a:r>
              <a:rPr lang="en-US" sz="1050" dirty="0" err="1" smtClean="0"/>
              <a:t>req</a:t>
            </a:r>
            <a:endParaRPr lang="en-US" sz="105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Ground IOC </a:t>
            </a:r>
            <a:r>
              <a:rPr lang="en-US" sz="1050" dirty="0" err="1" smtClean="0"/>
              <a:t>req</a:t>
            </a:r>
            <a:endParaRPr lang="en-US" sz="105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419725" y="5484181"/>
            <a:ext cx="20313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Mission level Requirements</a:t>
            </a:r>
          </a:p>
          <a:p>
            <a:r>
              <a:rPr lang="en-US" sz="1050" dirty="0" smtClean="0"/>
              <a:t>S/C Environments</a:t>
            </a:r>
          </a:p>
          <a:p>
            <a:r>
              <a:rPr lang="en-US" sz="1050" dirty="0" smtClean="0"/>
              <a:t>Capabilities</a:t>
            </a:r>
          </a:p>
          <a:p>
            <a:r>
              <a:rPr lang="en-US" sz="1050" dirty="0"/>
              <a:t> Gap Accommodations provisions</a:t>
            </a:r>
          </a:p>
          <a:p>
            <a:r>
              <a:rPr lang="en-US" sz="1050" dirty="0" smtClean="0"/>
              <a:t>Space to Ground </a:t>
            </a:r>
            <a:r>
              <a:rPr lang="en-US" sz="1050" dirty="0" err="1" smtClean="0"/>
              <a:t>Comm</a:t>
            </a:r>
            <a:endParaRPr lang="en-US" sz="1050" dirty="0" smtClean="0"/>
          </a:p>
          <a:p>
            <a:r>
              <a:rPr lang="en-US" sz="1050" dirty="0" smtClean="0"/>
              <a:t>Launch Vehicle and environments</a:t>
            </a:r>
          </a:p>
          <a:p>
            <a:r>
              <a:rPr lang="en-US" sz="1050" dirty="0" smtClean="0"/>
              <a:t>Orbit and operations</a:t>
            </a:r>
          </a:p>
          <a:p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546007" y="2417292"/>
            <a:ext cx="24966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Program Level Requirements</a:t>
            </a:r>
          </a:p>
          <a:p>
            <a:r>
              <a:rPr lang="en-US" sz="1050" dirty="0" smtClean="0"/>
              <a:t>ESD Science (AO)</a:t>
            </a:r>
          </a:p>
          <a:p>
            <a:r>
              <a:rPr lang="en-US" sz="1050" dirty="0" smtClean="0"/>
              <a:t>Programmatic Constraints</a:t>
            </a:r>
          </a:p>
        </p:txBody>
      </p:sp>
      <p:sp>
        <p:nvSpPr>
          <p:cNvPr id="9" name="Up-Down Arrow 8"/>
          <p:cNvSpPr/>
          <p:nvPr/>
        </p:nvSpPr>
        <p:spPr>
          <a:xfrm>
            <a:off x="4422617" y="2915217"/>
            <a:ext cx="371735" cy="700480"/>
          </a:xfrm>
          <a:prstGeom prst="upDownArrow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1106" y="1398375"/>
            <a:ext cx="1839686" cy="10189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ESD</a:t>
            </a:r>
          </a:p>
          <a:p>
            <a:pPr algn="ctr"/>
            <a:r>
              <a:rPr lang="en-US" sz="1200" b="1" dirty="0" smtClean="0"/>
              <a:t>Steve </a:t>
            </a:r>
            <a:r>
              <a:rPr lang="en-US" sz="1200" b="1" dirty="0" err="1" smtClean="0"/>
              <a:t>Voltz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Ken Jucks: PS</a:t>
            </a:r>
          </a:p>
          <a:p>
            <a:pPr algn="ctr"/>
            <a:r>
              <a:rPr lang="en-US" sz="1200" b="1" dirty="0"/>
              <a:t>Sanghamitra </a:t>
            </a:r>
            <a:r>
              <a:rPr lang="en-US" sz="1200" b="1" dirty="0" smtClean="0"/>
              <a:t>Dutta: PE</a:t>
            </a:r>
            <a:endParaRPr lang="en-US" sz="1200" b="1" dirty="0"/>
          </a:p>
        </p:txBody>
      </p:sp>
      <p:cxnSp>
        <p:nvCxnSpPr>
          <p:cNvPr id="10" name="Straight Connector 9"/>
          <p:cNvCxnSpPr>
            <a:stCxn id="5" idx="3"/>
          </p:cNvCxnSpPr>
          <p:nvPr/>
        </p:nvCxnSpPr>
        <p:spPr>
          <a:xfrm flipV="1">
            <a:off x="2830792" y="1907833"/>
            <a:ext cx="71521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</p:cNvCxnSpPr>
          <p:nvPr/>
        </p:nvCxnSpPr>
        <p:spPr>
          <a:xfrm rot="16200000" flipH="1">
            <a:off x="1293264" y="3034977"/>
            <a:ext cx="2024079" cy="788708"/>
          </a:xfrm>
          <a:prstGeom prst="bentConnector3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3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1068</Words>
  <Application>Microsoft Macintosh PowerPoint</Application>
  <PresentationFormat>On-screen Show (4:3)</PresentationFormat>
  <Paragraphs>239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Project Management Overview</vt:lpstr>
      <vt:lpstr>Introductions</vt:lpstr>
      <vt:lpstr>Project Initiation  and Key Events Timeline</vt:lpstr>
      <vt:lpstr>TEMPO Instrument Project Organization</vt:lpstr>
      <vt:lpstr>TEMPO Funding Path</vt:lpstr>
      <vt:lpstr>Concept of Operations</vt:lpstr>
      <vt:lpstr>TEMPO System</vt:lpstr>
      <vt:lpstr>TEMPO Communication  and Decisions</vt:lpstr>
      <vt:lpstr>Project Classification and  Compliance</vt:lpstr>
      <vt:lpstr>Technical Issues, Concerns</vt:lpstr>
      <vt:lpstr>Upcoming</vt:lpstr>
      <vt:lpstr>PowerPoint Presentation</vt:lpstr>
      <vt:lpstr>Summary</vt:lpstr>
      <vt:lpstr>PowerPoint Presentation</vt:lpstr>
      <vt:lpstr>TEMPO/GEMS Mgmt. Approach</vt:lpstr>
      <vt:lpstr>Organization Functions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Shira Fruchtman</cp:lastModifiedBy>
  <cp:revision>44</cp:revision>
  <dcterms:created xsi:type="dcterms:W3CDTF">2013-01-29T19:06:19Z</dcterms:created>
  <dcterms:modified xsi:type="dcterms:W3CDTF">2015-05-22T15:01:39Z</dcterms:modified>
</cp:coreProperties>
</file>